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7DC"/>
    <a:srgbClr val="F19C9B"/>
    <a:srgbClr val="5275BA"/>
    <a:srgbClr val="CC4B48"/>
    <a:srgbClr val="E6B92D"/>
    <a:srgbClr val="A02C1C"/>
    <a:srgbClr val="284D81"/>
    <a:srgbClr val="A92122"/>
    <a:srgbClr val="C9DAEE"/>
    <a:srgbClr val="94B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0" autoAdjust="0"/>
    <p:restoredTop sz="94599"/>
  </p:normalViewPr>
  <p:slideViewPr>
    <p:cSldViewPr snapToGrid="0">
      <p:cViewPr varScale="1">
        <p:scale>
          <a:sx n="101" d="100"/>
          <a:sy n="101" d="100"/>
        </p:scale>
        <p:origin x="2256" y="19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5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12/11/18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Alice Johnson | Slide last updated on: December 11, 2018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Daily Kos Elections estimates of district demographic data, Cook Political Report estimate of 2018 vote share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13827"/>
            <a:ext cx="8330004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Change in party vote from the 2016 presidential race results to the 2018 House race results, by district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250908" cy="640080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Of districts that Trump carried in 2016, Republicans won almost 200 in 2018 – but lost 30 to Democrats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3B9890-5DFF-7F43-A847-50A5057D9D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" t="1602" r="886" b="2158"/>
          <a:stretch/>
        </p:blipFill>
        <p:spPr>
          <a:xfrm>
            <a:off x="821530" y="1987054"/>
            <a:ext cx="7572660" cy="41925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B2E220-AD98-2944-BCE8-15A82655743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3" t="10119" r="2544" b="2117"/>
          <a:stretch/>
        </p:blipFill>
        <p:spPr>
          <a:xfrm>
            <a:off x="485147" y="4954691"/>
            <a:ext cx="1441282" cy="13102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B032F8-8CB3-944F-BB02-F3F4E41982E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5" t="12889" r="4170" b="8799"/>
          <a:stretch/>
        </p:blipFill>
        <p:spPr>
          <a:xfrm>
            <a:off x="1926429" y="5338662"/>
            <a:ext cx="1151165" cy="752469"/>
          </a:xfrm>
          <a:prstGeom prst="rect">
            <a:avLst/>
          </a:prstGeom>
        </p:spPr>
      </p:pic>
      <p:sp>
        <p:nvSpPr>
          <p:cNvPr id="13" name="TextBox 13">
            <a:extLst>
              <a:ext uri="{FF2B5EF4-FFF2-40B4-BE49-F238E27FC236}">
                <a16:creationId xmlns:a16="http://schemas.microsoft.com/office/drawing/2014/main" id="{58ACD0F5-0302-194D-80DA-457260387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20" y="1666938"/>
            <a:ext cx="2766018" cy="40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rgbClr val="5275BA"/>
                </a:solidFill>
                <a:latin typeface="Verdana"/>
                <a:cs typeface="Verdana"/>
              </a:rPr>
              <a:t>■</a:t>
            </a:r>
            <a:r>
              <a:rPr lang="en-US" altLang="en-US" sz="900" b="1" dirty="0">
                <a:latin typeface="Verdana"/>
                <a:cs typeface="Verdana"/>
              </a:rPr>
              <a:t> </a:t>
            </a:r>
            <a:r>
              <a:rPr lang="en-US" altLang="en-US" sz="900" dirty="0">
                <a:latin typeface="Verdana"/>
                <a:cs typeface="Verdana"/>
              </a:rPr>
              <a:t>Democrats in districts won by Clinton in 2016 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rgbClr val="9BB7DC"/>
                </a:solidFill>
                <a:latin typeface="Verdana"/>
                <a:cs typeface="Verdana"/>
              </a:rPr>
              <a:t>■</a:t>
            </a:r>
            <a:r>
              <a:rPr lang="en-US" altLang="en-US" sz="900" dirty="0">
                <a:latin typeface="Verdana"/>
                <a:cs typeface="Verdana"/>
              </a:rPr>
              <a:t> Democrats in districts won by Trump in 2016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20806F-8CFF-5B44-8048-FEADA6FDF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1666937"/>
            <a:ext cx="2766018" cy="40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rgbClr val="CC4B48"/>
                </a:solidFill>
                <a:latin typeface="Verdana"/>
                <a:cs typeface="Verdana"/>
              </a:rPr>
              <a:t>■</a:t>
            </a:r>
            <a:r>
              <a:rPr lang="en-US" altLang="en-US" sz="900" b="1" dirty="0">
                <a:latin typeface="Verdana"/>
                <a:cs typeface="Verdana"/>
              </a:rPr>
              <a:t> </a:t>
            </a:r>
            <a:r>
              <a:rPr lang="en-US" altLang="en-US" sz="900" dirty="0">
                <a:latin typeface="Verdana"/>
                <a:cs typeface="Verdana"/>
              </a:rPr>
              <a:t>Republicans in districts won by Trump in 2016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rgbClr val="F19C9B"/>
                </a:solidFill>
                <a:latin typeface="Verdana"/>
                <a:cs typeface="Verdana"/>
              </a:rPr>
              <a:t>■</a:t>
            </a:r>
            <a:r>
              <a:rPr lang="en-US" altLang="en-US" sz="900" b="1" dirty="0">
                <a:latin typeface="Verdana"/>
                <a:cs typeface="Verdana"/>
              </a:rPr>
              <a:t> </a:t>
            </a:r>
            <a:r>
              <a:rPr lang="en-US" altLang="en-US" sz="900" dirty="0">
                <a:latin typeface="Verdana"/>
                <a:cs typeface="Verdana"/>
              </a:rPr>
              <a:t>Republicans in districts won by Clinton in 2016</a:t>
            </a:r>
          </a:p>
        </p:txBody>
      </p:sp>
    </p:spTree>
    <p:extLst>
      <p:ext uri="{BB962C8B-B14F-4D97-AF65-F5344CB8AC3E}">
        <p14:creationId xmlns:p14="http://schemas.microsoft.com/office/powerpoint/2010/main" val="1666112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1726</TotalTime>
  <Words>108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Of districts that Trump carried in 2016, Republicans won almost 200 in 2018 – but lost 30 to Democrats</vt:lpstr>
    </vt:vector>
  </TitlesOfParts>
  <Company>Atlantic Media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Microsoft Office User</cp:lastModifiedBy>
  <cp:revision>72</cp:revision>
  <cp:lastPrinted>2018-12-11T20:20:08Z</cp:lastPrinted>
  <dcterms:created xsi:type="dcterms:W3CDTF">2018-11-02T00:48:26Z</dcterms:created>
  <dcterms:modified xsi:type="dcterms:W3CDTF">2018-12-11T20:21:01Z</dcterms:modified>
</cp:coreProperties>
</file>