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/>
  </p:cmAuthor>
  <p:cmAuthor id="2" name="Microsoft Office User" initials="MOU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376D"/>
    <a:srgbClr val="C35159"/>
    <a:srgbClr val="C3516B"/>
    <a:srgbClr val="E7E6E6"/>
    <a:srgbClr val="9D7C45"/>
    <a:srgbClr val="B22830"/>
    <a:srgbClr val="E9DDBC"/>
    <a:srgbClr val="E1A49E"/>
    <a:srgbClr val="AED0EE"/>
    <a:srgbClr val="0C39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3" autoAdjust="0"/>
    <p:restoredTop sz="96731"/>
  </p:normalViewPr>
  <p:slideViewPr>
    <p:cSldViewPr snapToGrid="0" snapToObjects="1">
      <p:cViewPr varScale="1">
        <p:scale>
          <a:sx n="133" d="100"/>
          <a:sy n="133" d="100"/>
        </p:scale>
        <p:origin x="1568" y="200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8/1/18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5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CCCFBF1-7FA9-2345-A8ED-7BF17182BE77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8CB479-82B8-8749-A73F-2E55A8ACCA71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814A9-B8E7-5745-A38A-EB53379CB3A1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7A2A0A-4A95-2A4D-BAAC-817652311CF2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86C444-5595-BA44-8D9E-CB1E2332E6FD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11B2A-75BB-D447-93B9-00EC5CA89849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CF26D9-DBB9-CA41-B272-6EE31048FE2C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F246DB-E9B0-8F40-8E37-2F667A325E14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CAFF83-E338-144C-BF2C-21A52CE36FD6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E543F1-BB26-3B41-AE8F-391C2732A192}" type="datetime1">
              <a:rPr lang="en-US" smtClean="0"/>
              <a:t>8/1/18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 bwMode="auto">
          <a:xfrm>
            <a:off x="404814" y="756919"/>
            <a:ext cx="8407400" cy="39843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>
                <a:latin typeface="Georgia" charset="0"/>
                <a:ea typeface="MS PGothic" charset="-128"/>
              </a:rPr>
              <a:t>Three Republican Senate seats are now considered among the 10 most likely to flip in November 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69228" y="1575498"/>
            <a:ext cx="8229600" cy="27699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 dirty="0"/>
              <a:t>Hotline’s 2018 Senate power rankings</a:t>
            </a:r>
          </a:p>
        </p:txBody>
      </p:sp>
      <p:pic>
        <p:nvPicPr>
          <p:cNvPr id="19" name="Picture 18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11" name="TextBox 215"/>
          <p:cNvSpPr txBox="1">
            <a:spLocks noChangeArrowheads="1"/>
          </p:cNvSpPr>
          <p:nvPr/>
        </p:nvSpPr>
        <p:spPr bwMode="auto">
          <a:xfrm>
            <a:off x="5076930" y="1678733"/>
            <a:ext cx="4043892" cy="39703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200" b="1" dirty="0">
                <a:ea typeface="Georgia" charset="0"/>
                <a:cs typeface="Georgia" charset="0"/>
              </a:rPr>
              <a:t>1. Nevada:</a:t>
            </a:r>
            <a:r>
              <a:rPr lang="en-US" altLang="en-US" sz="1200" i="1" dirty="0">
                <a:ea typeface="Georgia" charset="0"/>
                <a:cs typeface="Georgia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Incumbent: </a:t>
            </a:r>
            <a:r>
              <a:rPr lang="en-US" altLang="en-US" sz="1200" i="1" dirty="0">
                <a:solidFill>
                  <a:srgbClr val="C35359"/>
                </a:solidFill>
                <a:ea typeface="Georgia" charset="0"/>
                <a:cs typeface="Georgia" charset="0"/>
              </a:rPr>
              <a:t>Dean Heller (R)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Challenger: </a:t>
            </a:r>
            <a:r>
              <a:rPr lang="en-US" altLang="en-US" sz="1200" i="1" dirty="0">
                <a:solidFill>
                  <a:srgbClr val="0C396F"/>
                </a:solidFill>
                <a:ea typeface="Georgia" charset="0"/>
                <a:cs typeface="Georgia" charset="0"/>
              </a:rPr>
              <a:t>Rep. Jacky Rosen (D)</a:t>
            </a:r>
            <a:br>
              <a:rPr lang="en-US" altLang="en-US" sz="1200" i="1" dirty="0">
                <a:ea typeface="Georgia" charset="0"/>
                <a:cs typeface="Georgia" charset="0"/>
              </a:rPr>
            </a:br>
            <a:r>
              <a:rPr lang="en-US" altLang="en-US" sz="1200" i="1" dirty="0">
                <a:ea typeface="Georgia" charset="0"/>
                <a:cs typeface="Georgia" charset="0"/>
              </a:rPr>
              <a:t>	</a:t>
            </a:r>
            <a:endParaRPr lang="en-US" altLang="en-US" sz="1200" dirty="0">
              <a:ea typeface="Georgia" charset="0"/>
              <a:cs typeface="Georgi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200" b="1" dirty="0">
              <a:ea typeface="Georgia" charset="0"/>
              <a:cs typeface="Georgi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ea typeface="Georgia" charset="0"/>
                <a:cs typeface="Georgia" charset="0"/>
              </a:rPr>
              <a:t>2. North Dakota : </a:t>
            </a:r>
            <a:r>
              <a:rPr lang="en-US" altLang="en-US" sz="1200" dirty="0">
                <a:ea typeface="Georgia" charset="0"/>
                <a:cs typeface="Georgia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Incumbent: </a:t>
            </a:r>
            <a:r>
              <a:rPr lang="en-US" altLang="en-US" sz="1200" i="1" dirty="0">
                <a:solidFill>
                  <a:srgbClr val="0C396F"/>
                </a:solidFill>
                <a:ea typeface="Georgia" charset="0"/>
                <a:cs typeface="Georgia" charset="0"/>
              </a:rPr>
              <a:t>Heidi Heitkamp (D)</a:t>
            </a:r>
            <a:endParaRPr lang="en-US" altLang="en-US" sz="1200" i="1" dirty="0">
              <a:solidFill>
                <a:srgbClr val="C35359"/>
              </a:solidFill>
              <a:ea typeface="Georgia" charset="0"/>
              <a:cs typeface="Georgi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Challenger: </a:t>
            </a:r>
            <a:r>
              <a:rPr lang="en-US" altLang="en-US" sz="1200" i="1" dirty="0">
                <a:solidFill>
                  <a:srgbClr val="C35359"/>
                </a:solidFill>
                <a:ea typeface="Georgia" charset="0"/>
                <a:cs typeface="Georgia" charset="0"/>
              </a:rPr>
              <a:t>Rep. Kevin Cramer (R)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200" b="1" dirty="0">
              <a:ea typeface="Georgia" charset="0"/>
              <a:cs typeface="Georgi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ea typeface="Georgia" charset="0"/>
                <a:cs typeface="Georgia" charset="0"/>
              </a:rPr>
              <a:t>3. Indiana:</a:t>
            </a:r>
            <a:r>
              <a:rPr lang="en-US" altLang="en-US" sz="1200" i="1" dirty="0">
                <a:ea typeface="Georgia" charset="0"/>
                <a:cs typeface="Georgia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Incumbent: </a:t>
            </a:r>
            <a:r>
              <a:rPr lang="en-US" altLang="en-US" sz="1200" i="1" dirty="0">
                <a:solidFill>
                  <a:srgbClr val="0C396F"/>
                </a:solidFill>
                <a:ea typeface="Georgia" charset="0"/>
                <a:cs typeface="Georgia" charset="0"/>
              </a:rPr>
              <a:t>Joe Donnelly (D)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Challengers: </a:t>
            </a:r>
            <a:r>
              <a:rPr lang="en-US" altLang="en-US" sz="1200" i="1" dirty="0">
                <a:solidFill>
                  <a:srgbClr val="C35359"/>
                </a:solidFill>
                <a:ea typeface="Georgia" charset="0"/>
                <a:cs typeface="Georgia" charset="0"/>
              </a:rPr>
              <a:t>Mike Braun (R)</a:t>
            </a:r>
            <a:endParaRPr lang="en-US" altLang="en-US" sz="1200" b="1" dirty="0">
              <a:ea typeface="Georgia" charset="0"/>
              <a:cs typeface="Georgi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200" b="1" dirty="0">
              <a:ea typeface="Georgia" charset="0"/>
              <a:cs typeface="Georgi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ea typeface="Georgia" charset="0"/>
                <a:cs typeface="Georgia" charset="0"/>
              </a:rPr>
              <a:t>4. Missouri:</a:t>
            </a:r>
            <a:r>
              <a:rPr lang="en-US" altLang="en-US" sz="1200" dirty="0"/>
              <a:t> </a:t>
            </a:r>
            <a:r>
              <a:rPr lang="en-US" altLang="en-US" sz="1200" i="1" dirty="0">
                <a:ea typeface="Georgia" charset="0"/>
                <a:cs typeface="Georgia" charset="0"/>
              </a:rPr>
              <a:t>	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Incumbent: </a:t>
            </a:r>
            <a:r>
              <a:rPr lang="en-US" altLang="en-US" sz="1200" i="1" dirty="0">
                <a:solidFill>
                  <a:srgbClr val="0C396F"/>
                </a:solidFill>
                <a:ea typeface="Georgia" charset="0"/>
                <a:cs typeface="Georgia" charset="0"/>
              </a:rPr>
              <a:t>Claire McCaskill (D)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Challenger: </a:t>
            </a:r>
            <a:r>
              <a:rPr lang="en-US" altLang="en-US" sz="1200" i="1" dirty="0">
                <a:solidFill>
                  <a:srgbClr val="C35359"/>
                </a:solidFill>
                <a:ea typeface="Georgia" charset="0"/>
                <a:cs typeface="Georgia" charset="0"/>
              </a:rPr>
              <a:t>AG Josh Hawley (R)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200" i="1" dirty="0">
              <a:solidFill>
                <a:srgbClr val="C35359"/>
              </a:solidFill>
              <a:ea typeface="Georgia" charset="0"/>
              <a:cs typeface="Georgia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ea typeface="Georgia" charset="0"/>
                <a:cs typeface="Georgia" charset="0"/>
              </a:rPr>
              <a:t>5. Arizona: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Current: </a:t>
            </a:r>
            <a:r>
              <a:rPr lang="en-US" altLang="en-US" sz="1200" i="1" dirty="0">
                <a:solidFill>
                  <a:srgbClr val="C35159"/>
                </a:solidFill>
                <a:ea typeface="Georgia" charset="0"/>
                <a:cs typeface="Georgia" charset="0"/>
              </a:rPr>
              <a:t>Jeff Flake (R), retiring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ea typeface="Georgia" charset="0"/>
                <a:cs typeface="Georgia" charset="0"/>
              </a:rPr>
              <a:t>	Potential challengers: </a:t>
            </a:r>
            <a:r>
              <a:rPr lang="en-US" altLang="en-US" sz="1200" i="1" dirty="0">
                <a:solidFill>
                  <a:srgbClr val="C35359"/>
                </a:solidFill>
                <a:ea typeface="Georgia" charset="0"/>
                <a:cs typeface="Georgia" charset="0"/>
              </a:rPr>
              <a:t>Rep. Martha McSally (R)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i="1" dirty="0">
                <a:solidFill>
                  <a:srgbClr val="C35359"/>
                </a:solidFill>
                <a:ea typeface="Georgia" charset="0"/>
                <a:cs typeface="Georgia" charset="0"/>
              </a:rPr>
              <a:t>                                                      </a:t>
            </a:r>
            <a:r>
              <a:rPr lang="en-US" altLang="en-US" sz="1200" i="1" dirty="0">
                <a:solidFill>
                  <a:srgbClr val="09376D"/>
                </a:solidFill>
                <a:ea typeface="Georgia" charset="0"/>
                <a:cs typeface="Georgia" charset="0"/>
              </a:rPr>
              <a:t>Rep. Krysten Sinema (D)</a:t>
            </a:r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>
            <a:off x="411238" y="2261568"/>
            <a:ext cx="4294977" cy="2615389"/>
            <a:chOff x="117475" y="2564607"/>
            <a:chExt cx="3089148" cy="1881187"/>
          </a:xfrm>
        </p:grpSpPr>
        <p:grpSp>
          <p:nvGrpSpPr>
            <p:cNvPr id="15" name="Group 3"/>
            <p:cNvGrpSpPr>
              <a:grpSpLocks/>
            </p:cNvGrpSpPr>
            <p:nvPr/>
          </p:nvGrpSpPr>
          <p:grpSpPr bwMode="auto">
            <a:xfrm>
              <a:off x="117475" y="2564607"/>
              <a:ext cx="3089148" cy="1881187"/>
              <a:chOff x="1798638" y="2354263"/>
              <a:chExt cx="5799138" cy="3532187"/>
            </a:xfrm>
            <a:solidFill>
              <a:srgbClr val="E7E6E6"/>
            </a:solidFill>
          </p:grpSpPr>
          <p:sp>
            <p:nvSpPr>
              <p:cNvPr id="24" name="Freeform 1151"/>
              <p:cNvSpPr>
                <a:spLocks/>
              </p:cNvSpPr>
              <p:nvPr/>
            </p:nvSpPr>
            <p:spPr bwMode="auto">
              <a:xfrm>
                <a:off x="5916613" y="3552827"/>
                <a:ext cx="465138" cy="517526"/>
              </a:xfrm>
              <a:custGeom>
                <a:avLst/>
                <a:gdLst>
                  <a:gd name="T0" fmla="*/ 0 w 459"/>
                  <a:gd name="T1" fmla="*/ 91 h 504"/>
                  <a:gd name="T2" fmla="*/ 38 w 459"/>
                  <a:gd name="T3" fmla="*/ 441 h 504"/>
                  <a:gd name="T4" fmla="*/ 95 w 459"/>
                  <a:gd name="T5" fmla="*/ 447 h 504"/>
                  <a:gd name="T6" fmla="*/ 164 w 459"/>
                  <a:gd name="T7" fmla="*/ 487 h 504"/>
                  <a:gd name="T8" fmla="*/ 213 w 459"/>
                  <a:gd name="T9" fmla="*/ 485 h 504"/>
                  <a:gd name="T10" fmla="*/ 236 w 459"/>
                  <a:gd name="T11" fmla="*/ 470 h 504"/>
                  <a:gd name="T12" fmla="*/ 291 w 459"/>
                  <a:gd name="T13" fmla="*/ 504 h 504"/>
                  <a:gd name="T14" fmla="*/ 324 w 459"/>
                  <a:gd name="T15" fmla="*/ 475 h 504"/>
                  <a:gd name="T16" fmla="*/ 331 w 459"/>
                  <a:gd name="T17" fmla="*/ 420 h 504"/>
                  <a:gd name="T18" fmla="*/ 352 w 459"/>
                  <a:gd name="T19" fmla="*/ 432 h 504"/>
                  <a:gd name="T20" fmla="*/ 364 w 459"/>
                  <a:gd name="T21" fmla="*/ 386 h 504"/>
                  <a:gd name="T22" fmla="*/ 440 w 459"/>
                  <a:gd name="T23" fmla="*/ 319 h 504"/>
                  <a:gd name="T24" fmla="*/ 453 w 459"/>
                  <a:gd name="T25" fmla="*/ 211 h 504"/>
                  <a:gd name="T26" fmla="*/ 443 w 459"/>
                  <a:gd name="T27" fmla="*/ 188 h 504"/>
                  <a:gd name="T28" fmla="*/ 459 w 459"/>
                  <a:gd name="T29" fmla="*/ 177 h 504"/>
                  <a:gd name="T30" fmla="*/ 430 w 459"/>
                  <a:gd name="T31" fmla="*/ 0 h 504"/>
                  <a:gd name="T32" fmla="*/ 352 w 459"/>
                  <a:gd name="T33" fmla="*/ 40 h 504"/>
                  <a:gd name="T34" fmla="*/ 312 w 459"/>
                  <a:gd name="T35" fmla="*/ 82 h 504"/>
                  <a:gd name="T36" fmla="*/ 284 w 459"/>
                  <a:gd name="T37" fmla="*/ 84 h 504"/>
                  <a:gd name="T38" fmla="*/ 240 w 459"/>
                  <a:gd name="T39" fmla="*/ 107 h 504"/>
                  <a:gd name="T40" fmla="*/ 139 w 459"/>
                  <a:gd name="T41" fmla="*/ 72 h 504"/>
                  <a:gd name="T42" fmla="*/ 0 w 459"/>
                  <a:gd name="T43" fmla="*/ 91 h 504"/>
                  <a:gd name="T44" fmla="*/ 0 w 459"/>
                  <a:gd name="T45" fmla="*/ 91 h 5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59" h="504">
                    <a:moveTo>
                      <a:pt x="0" y="91"/>
                    </a:moveTo>
                    <a:lnTo>
                      <a:pt x="38" y="441"/>
                    </a:lnTo>
                    <a:lnTo>
                      <a:pt x="95" y="447"/>
                    </a:lnTo>
                    <a:lnTo>
                      <a:pt x="164" y="487"/>
                    </a:lnTo>
                    <a:lnTo>
                      <a:pt x="213" y="485"/>
                    </a:lnTo>
                    <a:lnTo>
                      <a:pt x="236" y="470"/>
                    </a:lnTo>
                    <a:lnTo>
                      <a:pt x="291" y="504"/>
                    </a:lnTo>
                    <a:lnTo>
                      <a:pt x="324" y="475"/>
                    </a:lnTo>
                    <a:lnTo>
                      <a:pt x="331" y="420"/>
                    </a:lnTo>
                    <a:lnTo>
                      <a:pt x="352" y="432"/>
                    </a:lnTo>
                    <a:lnTo>
                      <a:pt x="364" y="386"/>
                    </a:lnTo>
                    <a:lnTo>
                      <a:pt x="440" y="319"/>
                    </a:lnTo>
                    <a:lnTo>
                      <a:pt x="453" y="211"/>
                    </a:lnTo>
                    <a:lnTo>
                      <a:pt x="443" y="188"/>
                    </a:lnTo>
                    <a:lnTo>
                      <a:pt x="459" y="177"/>
                    </a:lnTo>
                    <a:lnTo>
                      <a:pt x="430" y="0"/>
                    </a:lnTo>
                    <a:lnTo>
                      <a:pt x="352" y="40"/>
                    </a:lnTo>
                    <a:lnTo>
                      <a:pt x="312" y="82"/>
                    </a:lnTo>
                    <a:lnTo>
                      <a:pt x="284" y="84"/>
                    </a:lnTo>
                    <a:lnTo>
                      <a:pt x="240" y="107"/>
                    </a:lnTo>
                    <a:lnTo>
                      <a:pt x="139" y="72"/>
                    </a:lnTo>
                    <a:lnTo>
                      <a:pt x="0" y="91"/>
                    </a:lnTo>
                    <a:lnTo>
                      <a:pt x="0" y="91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5" name="Freeform 1114"/>
              <p:cNvSpPr>
                <a:spLocks/>
              </p:cNvSpPr>
              <p:nvPr/>
            </p:nvSpPr>
            <p:spPr bwMode="auto">
              <a:xfrm>
                <a:off x="2079626" y="2354263"/>
                <a:ext cx="738187" cy="533400"/>
              </a:xfrm>
              <a:custGeom>
                <a:avLst/>
                <a:gdLst>
                  <a:gd name="T0" fmla="*/ 26 w 730"/>
                  <a:gd name="T1" fmla="*/ 112 h 517"/>
                  <a:gd name="T2" fmla="*/ 17 w 730"/>
                  <a:gd name="T3" fmla="*/ 255 h 517"/>
                  <a:gd name="T4" fmla="*/ 34 w 730"/>
                  <a:gd name="T5" fmla="*/ 255 h 517"/>
                  <a:gd name="T6" fmla="*/ 24 w 730"/>
                  <a:gd name="T7" fmla="*/ 285 h 517"/>
                  <a:gd name="T8" fmla="*/ 11 w 730"/>
                  <a:gd name="T9" fmla="*/ 268 h 517"/>
                  <a:gd name="T10" fmla="*/ 0 w 730"/>
                  <a:gd name="T11" fmla="*/ 304 h 517"/>
                  <a:gd name="T12" fmla="*/ 51 w 730"/>
                  <a:gd name="T13" fmla="*/ 333 h 517"/>
                  <a:gd name="T14" fmla="*/ 53 w 730"/>
                  <a:gd name="T15" fmla="*/ 346 h 517"/>
                  <a:gd name="T16" fmla="*/ 66 w 730"/>
                  <a:gd name="T17" fmla="*/ 348 h 517"/>
                  <a:gd name="T18" fmla="*/ 133 w 730"/>
                  <a:gd name="T19" fmla="*/ 452 h 517"/>
                  <a:gd name="T20" fmla="*/ 207 w 730"/>
                  <a:gd name="T21" fmla="*/ 449 h 517"/>
                  <a:gd name="T22" fmla="*/ 262 w 730"/>
                  <a:gd name="T23" fmla="*/ 473 h 517"/>
                  <a:gd name="T24" fmla="*/ 289 w 730"/>
                  <a:gd name="T25" fmla="*/ 469 h 517"/>
                  <a:gd name="T26" fmla="*/ 456 w 730"/>
                  <a:gd name="T27" fmla="*/ 473 h 517"/>
                  <a:gd name="T28" fmla="*/ 646 w 730"/>
                  <a:gd name="T29" fmla="*/ 517 h 517"/>
                  <a:gd name="T30" fmla="*/ 650 w 730"/>
                  <a:gd name="T31" fmla="*/ 460 h 517"/>
                  <a:gd name="T32" fmla="*/ 730 w 730"/>
                  <a:gd name="T33" fmla="*/ 129 h 517"/>
                  <a:gd name="T34" fmla="*/ 224 w 730"/>
                  <a:gd name="T35" fmla="*/ 0 h 517"/>
                  <a:gd name="T36" fmla="*/ 228 w 730"/>
                  <a:gd name="T37" fmla="*/ 97 h 517"/>
                  <a:gd name="T38" fmla="*/ 203 w 730"/>
                  <a:gd name="T39" fmla="*/ 177 h 517"/>
                  <a:gd name="T40" fmla="*/ 199 w 730"/>
                  <a:gd name="T41" fmla="*/ 219 h 517"/>
                  <a:gd name="T42" fmla="*/ 146 w 730"/>
                  <a:gd name="T43" fmla="*/ 234 h 517"/>
                  <a:gd name="T44" fmla="*/ 142 w 730"/>
                  <a:gd name="T45" fmla="*/ 213 h 517"/>
                  <a:gd name="T46" fmla="*/ 186 w 730"/>
                  <a:gd name="T47" fmla="*/ 186 h 517"/>
                  <a:gd name="T48" fmla="*/ 182 w 730"/>
                  <a:gd name="T49" fmla="*/ 165 h 517"/>
                  <a:gd name="T50" fmla="*/ 144 w 730"/>
                  <a:gd name="T51" fmla="*/ 169 h 517"/>
                  <a:gd name="T52" fmla="*/ 173 w 730"/>
                  <a:gd name="T53" fmla="*/ 144 h 517"/>
                  <a:gd name="T54" fmla="*/ 194 w 730"/>
                  <a:gd name="T55" fmla="*/ 127 h 517"/>
                  <a:gd name="T56" fmla="*/ 30 w 730"/>
                  <a:gd name="T57" fmla="*/ 25 h 517"/>
                  <a:gd name="T58" fmla="*/ 17 w 730"/>
                  <a:gd name="T59" fmla="*/ 53 h 517"/>
                  <a:gd name="T60" fmla="*/ 26 w 730"/>
                  <a:gd name="T61" fmla="*/ 112 h 517"/>
                  <a:gd name="T62" fmla="*/ 26 w 730"/>
                  <a:gd name="T63" fmla="*/ 112 h 5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30" h="517">
                    <a:moveTo>
                      <a:pt x="26" y="112"/>
                    </a:moveTo>
                    <a:lnTo>
                      <a:pt x="17" y="255"/>
                    </a:lnTo>
                    <a:lnTo>
                      <a:pt x="34" y="255"/>
                    </a:lnTo>
                    <a:lnTo>
                      <a:pt x="24" y="285"/>
                    </a:lnTo>
                    <a:lnTo>
                      <a:pt x="11" y="268"/>
                    </a:lnTo>
                    <a:lnTo>
                      <a:pt x="0" y="304"/>
                    </a:lnTo>
                    <a:lnTo>
                      <a:pt x="51" y="333"/>
                    </a:lnTo>
                    <a:lnTo>
                      <a:pt x="53" y="346"/>
                    </a:lnTo>
                    <a:lnTo>
                      <a:pt x="66" y="348"/>
                    </a:lnTo>
                    <a:lnTo>
                      <a:pt x="133" y="452"/>
                    </a:lnTo>
                    <a:lnTo>
                      <a:pt x="207" y="449"/>
                    </a:lnTo>
                    <a:lnTo>
                      <a:pt x="262" y="473"/>
                    </a:lnTo>
                    <a:lnTo>
                      <a:pt x="289" y="469"/>
                    </a:lnTo>
                    <a:lnTo>
                      <a:pt x="456" y="473"/>
                    </a:lnTo>
                    <a:lnTo>
                      <a:pt x="646" y="517"/>
                    </a:lnTo>
                    <a:lnTo>
                      <a:pt x="650" y="460"/>
                    </a:lnTo>
                    <a:lnTo>
                      <a:pt x="730" y="129"/>
                    </a:lnTo>
                    <a:lnTo>
                      <a:pt x="224" y="0"/>
                    </a:lnTo>
                    <a:lnTo>
                      <a:pt x="228" y="97"/>
                    </a:lnTo>
                    <a:lnTo>
                      <a:pt x="203" y="177"/>
                    </a:lnTo>
                    <a:lnTo>
                      <a:pt x="199" y="219"/>
                    </a:lnTo>
                    <a:lnTo>
                      <a:pt x="146" y="234"/>
                    </a:lnTo>
                    <a:lnTo>
                      <a:pt x="142" y="213"/>
                    </a:lnTo>
                    <a:lnTo>
                      <a:pt x="186" y="186"/>
                    </a:lnTo>
                    <a:lnTo>
                      <a:pt x="182" y="165"/>
                    </a:lnTo>
                    <a:lnTo>
                      <a:pt x="144" y="169"/>
                    </a:lnTo>
                    <a:lnTo>
                      <a:pt x="173" y="144"/>
                    </a:lnTo>
                    <a:lnTo>
                      <a:pt x="194" y="127"/>
                    </a:lnTo>
                    <a:lnTo>
                      <a:pt x="30" y="25"/>
                    </a:lnTo>
                    <a:lnTo>
                      <a:pt x="17" y="53"/>
                    </a:lnTo>
                    <a:lnTo>
                      <a:pt x="26" y="112"/>
                    </a:lnTo>
                    <a:lnTo>
                      <a:pt x="26" y="11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6" name="Freeform 1116"/>
              <p:cNvSpPr>
                <a:spLocks/>
              </p:cNvSpPr>
              <p:nvPr/>
            </p:nvSpPr>
            <p:spPr bwMode="auto">
              <a:xfrm>
                <a:off x="2762251" y="3484563"/>
                <a:ext cx="627062" cy="779463"/>
              </a:xfrm>
              <a:custGeom>
                <a:avLst/>
                <a:gdLst>
                  <a:gd name="T0" fmla="*/ 135 w 618"/>
                  <a:gd name="T1" fmla="*/ 0 h 752"/>
                  <a:gd name="T2" fmla="*/ 433 w 618"/>
                  <a:gd name="T3" fmla="*/ 55 h 752"/>
                  <a:gd name="T4" fmla="*/ 410 w 618"/>
                  <a:gd name="T5" fmla="*/ 186 h 752"/>
                  <a:gd name="T6" fmla="*/ 618 w 618"/>
                  <a:gd name="T7" fmla="*/ 218 h 752"/>
                  <a:gd name="T8" fmla="*/ 538 w 618"/>
                  <a:gd name="T9" fmla="*/ 752 h 752"/>
                  <a:gd name="T10" fmla="*/ 0 w 618"/>
                  <a:gd name="T11" fmla="*/ 663 h 752"/>
                  <a:gd name="T12" fmla="*/ 135 w 618"/>
                  <a:gd name="T13" fmla="*/ 0 h 752"/>
                  <a:gd name="T14" fmla="*/ 135 w 618"/>
                  <a:gd name="T15" fmla="*/ 0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8" h="752">
                    <a:moveTo>
                      <a:pt x="135" y="0"/>
                    </a:moveTo>
                    <a:lnTo>
                      <a:pt x="433" y="55"/>
                    </a:lnTo>
                    <a:lnTo>
                      <a:pt x="410" y="186"/>
                    </a:lnTo>
                    <a:lnTo>
                      <a:pt x="618" y="218"/>
                    </a:lnTo>
                    <a:lnTo>
                      <a:pt x="538" y="752"/>
                    </a:lnTo>
                    <a:lnTo>
                      <a:pt x="0" y="663"/>
                    </a:lnTo>
                    <a:lnTo>
                      <a:pt x="135" y="0"/>
                    </a:lnTo>
                    <a:lnTo>
                      <a:pt x="13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7" name="Freeform 1117"/>
              <p:cNvSpPr>
                <a:spLocks/>
              </p:cNvSpPr>
              <p:nvPr/>
            </p:nvSpPr>
            <p:spPr bwMode="auto">
              <a:xfrm>
                <a:off x="1881188" y="2679701"/>
                <a:ext cx="884238" cy="739775"/>
              </a:xfrm>
              <a:custGeom>
                <a:avLst/>
                <a:gdLst>
                  <a:gd name="T0" fmla="*/ 0 w 871"/>
                  <a:gd name="T1" fmla="*/ 537 h 720"/>
                  <a:gd name="T2" fmla="*/ 38 w 871"/>
                  <a:gd name="T3" fmla="*/ 355 h 720"/>
                  <a:gd name="T4" fmla="*/ 82 w 871"/>
                  <a:gd name="T5" fmla="*/ 302 h 720"/>
                  <a:gd name="T6" fmla="*/ 188 w 871"/>
                  <a:gd name="T7" fmla="*/ 0 h 720"/>
                  <a:gd name="T8" fmla="*/ 243 w 871"/>
                  <a:gd name="T9" fmla="*/ 15 h 720"/>
                  <a:gd name="T10" fmla="*/ 245 w 871"/>
                  <a:gd name="T11" fmla="*/ 28 h 720"/>
                  <a:gd name="T12" fmla="*/ 258 w 871"/>
                  <a:gd name="T13" fmla="*/ 30 h 720"/>
                  <a:gd name="T14" fmla="*/ 325 w 871"/>
                  <a:gd name="T15" fmla="*/ 134 h 720"/>
                  <a:gd name="T16" fmla="*/ 399 w 871"/>
                  <a:gd name="T17" fmla="*/ 133 h 720"/>
                  <a:gd name="T18" fmla="*/ 454 w 871"/>
                  <a:gd name="T19" fmla="*/ 157 h 720"/>
                  <a:gd name="T20" fmla="*/ 481 w 871"/>
                  <a:gd name="T21" fmla="*/ 152 h 720"/>
                  <a:gd name="T22" fmla="*/ 648 w 871"/>
                  <a:gd name="T23" fmla="*/ 157 h 720"/>
                  <a:gd name="T24" fmla="*/ 838 w 871"/>
                  <a:gd name="T25" fmla="*/ 199 h 720"/>
                  <a:gd name="T26" fmla="*/ 848 w 871"/>
                  <a:gd name="T27" fmla="*/ 224 h 720"/>
                  <a:gd name="T28" fmla="*/ 871 w 871"/>
                  <a:gd name="T29" fmla="*/ 256 h 720"/>
                  <a:gd name="T30" fmla="*/ 806 w 871"/>
                  <a:gd name="T31" fmla="*/ 353 h 720"/>
                  <a:gd name="T32" fmla="*/ 766 w 871"/>
                  <a:gd name="T33" fmla="*/ 389 h 720"/>
                  <a:gd name="T34" fmla="*/ 760 w 871"/>
                  <a:gd name="T35" fmla="*/ 416 h 720"/>
                  <a:gd name="T36" fmla="*/ 783 w 871"/>
                  <a:gd name="T37" fmla="*/ 444 h 720"/>
                  <a:gd name="T38" fmla="*/ 756 w 871"/>
                  <a:gd name="T39" fmla="*/ 503 h 720"/>
                  <a:gd name="T40" fmla="*/ 703 w 871"/>
                  <a:gd name="T41" fmla="*/ 720 h 720"/>
                  <a:gd name="T42" fmla="*/ 410 w 871"/>
                  <a:gd name="T43" fmla="*/ 650 h 720"/>
                  <a:gd name="T44" fmla="*/ 0 w 871"/>
                  <a:gd name="T45" fmla="*/ 537 h 720"/>
                  <a:gd name="T46" fmla="*/ 0 w 871"/>
                  <a:gd name="T47" fmla="*/ 537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71" h="720">
                    <a:moveTo>
                      <a:pt x="0" y="537"/>
                    </a:moveTo>
                    <a:lnTo>
                      <a:pt x="38" y="355"/>
                    </a:lnTo>
                    <a:lnTo>
                      <a:pt x="82" y="302"/>
                    </a:lnTo>
                    <a:lnTo>
                      <a:pt x="188" y="0"/>
                    </a:lnTo>
                    <a:lnTo>
                      <a:pt x="243" y="15"/>
                    </a:lnTo>
                    <a:lnTo>
                      <a:pt x="245" y="28"/>
                    </a:lnTo>
                    <a:lnTo>
                      <a:pt x="258" y="30"/>
                    </a:lnTo>
                    <a:lnTo>
                      <a:pt x="325" y="134"/>
                    </a:lnTo>
                    <a:lnTo>
                      <a:pt x="399" y="133"/>
                    </a:lnTo>
                    <a:lnTo>
                      <a:pt x="454" y="157"/>
                    </a:lnTo>
                    <a:lnTo>
                      <a:pt x="481" y="152"/>
                    </a:lnTo>
                    <a:lnTo>
                      <a:pt x="648" y="157"/>
                    </a:lnTo>
                    <a:lnTo>
                      <a:pt x="838" y="199"/>
                    </a:lnTo>
                    <a:lnTo>
                      <a:pt x="848" y="224"/>
                    </a:lnTo>
                    <a:lnTo>
                      <a:pt x="871" y="256"/>
                    </a:lnTo>
                    <a:lnTo>
                      <a:pt x="806" y="353"/>
                    </a:lnTo>
                    <a:lnTo>
                      <a:pt x="766" y="389"/>
                    </a:lnTo>
                    <a:lnTo>
                      <a:pt x="760" y="416"/>
                    </a:lnTo>
                    <a:lnTo>
                      <a:pt x="783" y="444"/>
                    </a:lnTo>
                    <a:lnTo>
                      <a:pt x="756" y="503"/>
                    </a:lnTo>
                    <a:lnTo>
                      <a:pt x="703" y="720"/>
                    </a:lnTo>
                    <a:lnTo>
                      <a:pt x="410" y="650"/>
                    </a:lnTo>
                    <a:lnTo>
                      <a:pt x="0" y="537"/>
                    </a:lnTo>
                    <a:lnTo>
                      <a:pt x="0" y="537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Freeform 1118"/>
              <p:cNvSpPr>
                <a:spLocks/>
              </p:cNvSpPr>
              <p:nvPr/>
            </p:nvSpPr>
            <p:spPr bwMode="auto">
              <a:xfrm>
                <a:off x="1798638" y="3235326"/>
                <a:ext cx="879475" cy="1482725"/>
              </a:xfrm>
              <a:custGeom>
                <a:avLst/>
                <a:gdLst>
                  <a:gd name="T0" fmla="*/ 29 w 865"/>
                  <a:gd name="T1" fmla="*/ 293 h 1443"/>
                  <a:gd name="T2" fmla="*/ 4 w 865"/>
                  <a:gd name="T3" fmla="*/ 405 h 1443"/>
                  <a:gd name="T4" fmla="*/ 87 w 865"/>
                  <a:gd name="T5" fmla="*/ 586 h 1443"/>
                  <a:gd name="T6" fmla="*/ 103 w 865"/>
                  <a:gd name="T7" fmla="*/ 574 h 1443"/>
                  <a:gd name="T8" fmla="*/ 129 w 865"/>
                  <a:gd name="T9" fmla="*/ 650 h 1443"/>
                  <a:gd name="T10" fmla="*/ 87 w 865"/>
                  <a:gd name="T11" fmla="*/ 597 h 1443"/>
                  <a:gd name="T12" fmla="*/ 78 w 865"/>
                  <a:gd name="T13" fmla="*/ 681 h 1443"/>
                  <a:gd name="T14" fmla="*/ 125 w 865"/>
                  <a:gd name="T15" fmla="*/ 732 h 1443"/>
                  <a:gd name="T16" fmla="*/ 93 w 865"/>
                  <a:gd name="T17" fmla="*/ 803 h 1443"/>
                  <a:gd name="T18" fmla="*/ 184 w 865"/>
                  <a:gd name="T19" fmla="*/ 994 h 1443"/>
                  <a:gd name="T20" fmla="*/ 164 w 865"/>
                  <a:gd name="T21" fmla="*/ 1065 h 1443"/>
                  <a:gd name="T22" fmla="*/ 283 w 865"/>
                  <a:gd name="T23" fmla="*/ 1120 h 1443"/>
                  <a:gd name="T24" fmla="*/ 327 w 865"/>
                  <a:gd name="T25" fmla="*/ 1177 h 1443"/>
                  <a:gd name="T26" fmla="*/ 378 w 865"/>
                  <a:gd name="T27" fmla="*/ 1196 h 1443"/>
                  <a:gd name="T28" fmla="*/ 378 w 865"/>
                  <a:gd name="T29" fmla="*/ 1230 h 1443"/>
                  <a:gd name="T30" fmla="*/ 411 w 865"/>
                  <a:gd name="T31" fmla="*/ 1238 h 1443"/>
                  <a:gd name="T32" fmla="*/ 481 w 865"/>
                  <a:gd name="T33" fmla="*/ 1348 h 1443"/>
                  <a:gd name="T34" fmla="*/ 481 w 865"/>
                  <a:gd name="T35" fmla="*/ 1426 h 1443"/>
                  <a:gd name="T36" fmla="*/ 789 w 865"/>
                  <a:gd name="T37" fmla="*/ 1443 h 1443"/>
                  <a:gd name="T38" fmla="*/ 770 w 865"/>
                  <a:gd name="T39" fmla="*/ 1413 h 1443"/>
                  <a:gd name="T40" fmla="*/ 779 w 865"/>
                  <a:gd name="T41" fmla="*/ 1365 h 1443"/>
                  <a:gd name="T42" fmla="*/ 829 w 865"/>
                  <a:gd name="T43" fmla="*/ 1287 h 1443"/>
                  <a:gd name="T44" fmla="*/ 865 w 865"/>
                  <a:gd name="T45" fmla="*/ 1264 h 1443"/>
                  <a:gd name="T46" fmla="*/ 844 w 865"/>
                  <a:gd name="T47" fmla="*/ 1236 h 1443"/>
                  <a:gd name="T48" fmla="*/ 831 w 865"/>
                  <a:gd name="T49" fmla="*/ 1160 h 1443"/>
                  <a:gd name="T50" fmla="*/ 388 w 865"/>
                  <a:gd name="T51" fmla="*/ 497 h 1443"/>
                  <a:gd name="T52" fmla="*/ 492 w 865"/>
                  <a:gd name="T53" fmla="*/ 113 h 1443"/>
                  <a:gd name="T54" fmla="*/ 82 w 865"/>
                  <a:gd name="T55" fmla="*/ 0 h 1443"/>
                  <a:gd name="T56" fmla="*/ 70 w 865"/>
                  <a:gd name="T57" fmla="*/ 23 h 1443"/>
                  <a:gd name="T58" fmla="*/ 0 w 865"/>
                  <a:gd name="T59" fmla="*/ 192 h 1443"/>
                  <a:gd name="T60" fmla="*/ 29 w 865"/>
                  <a:gd name="T61" fmla="*/ 293 h 1443"/>
                  <a:gd name="T62" fmla="*/ 29 w 865"/>
                  <a:gd name="T63" fmla="*/ 293 h 14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65" h="1443">
                    <a:moveTo>
                      <a:pt x="29" y="293"/>
                    </a:moveTo>
                    <a:lnTo>
                      <a:pt x="4" y="405"/>
                    </a:lnTo>
                    <a:lnTo>
                      <a:pt x="87" y="586"/>
                    </a:lnTo>
                    <a:lnTo>
                      <a:pt x="103" y="574"/>
                    </a:lnTo>
                    <a:lnTo>
                      <a:pt x="129" y="650"/>
                    </a:lnTo>
                    <a:lnTo>
                      <a:pt x="87" y="597"/>
                    </a:lnTo>
                    <a:lnTo>
                      <a:pt x="78" y="681"/>
                    </a:lnTo>
                    <a:lnTo>
                      <a:pt x="125" y="732"/>
                    </a:lnTo>
                    <a:lnTo>
                      <a:pt x="93" y="803"/>
                    </a:lnTo>
                    <a:lnTo>
                      <a:pt x="184" y="994"/>
                    </a:lnTo>
                    <a:lnTo>
                      <a:pt x="164" y="1065"/>
                    </a:lnTo>
                    <a:lnTo>
                      <a:pt x="283" y="1120"/>
                    </a:lnTo>
                    <a:lnTo>
                      <a:pt x="327" y="1177"/>
                    </a:lnTo>
                    <a:lnTo>
                      <a:pt x="378" y="1196"/>
                    </a:lnTo>
                    <a:lnTo>
                      <a:pt x="378" y="1230"/>
                    </a:lnTo>
                    <a:lnTo>
                      <a:pt x="411" y="1238"/>
                    </a:lnTo>
                    <a:lnTo>
                      <a:pt x="481" y="1348"/>
                    </a:lnTo>
                    <a:lnTo>
                      <a:pt x="481" y="1426"/>
                    </a:lnTo>
                    <a:lnTo>
                      <a:pt x="789" y="1443"/>
                    </a:lnTo>
                    <a:lnTo>
                      <a:pt x="770" y="1413"/>
                    </a:lnTo>
                    <a:lnTo>
                      <a:pt x="779" y="1365"/>
                    </a:lnTo>
                    <a:lnTo>
                      <a:pt x="829" y="1287"/>
                    </a:lnTo>
                    <a:lnTo>
                      <a:pt x="865" y="1264"/>
                    </a:lnTo>
                    <a:lnTo>
                      <a:pt x="844" y="1236"/>
                    </a:lnTo>
                    <a:lnTo>
                      <a:pt x="831" y="1160"/>
                    </a:lnTo>
                    <a:lnTo>
                      <a:pt x="388" y="497"/>
                    </a:lnTo>
                    <a:lnTo>
                      <a:pt x="492" y="113"/>
                    </a:lnTo>
                    <a:lnTo>
                      <a:pt x="82" y="0"/>
                    </a:lnTo>
                    <a:lnTo>
                      <a:pt x="70" y="23"/>
                    </a:lnTo>
                    <a:lnTo>
                      <a:pt x="0" y="192"/>
                    </a:lnTo>
                    <a:lnTo>
                      <a:pt x="29" y="293"/>
                    </a:lnTo>
                    <a:lnTo>
                      <a:pt x="29" y="293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Freeform 1120"/>
              <p:cNvSpPr>
                <a:spLocks/>
              </p:cNvSpPr>
              <p:nvPr/>
            </p:nvSpPr>
            <p:spPr bwMode="auto">
              <a:xfrm>
                <a:off x="2595563" y="2484438"/>
                <a:ext cx="663575" cy="1055688"/>
              </a:xfrm>
              <a:custGeom>
                <a:avLst/>
                <a:gdLst>
                  <a:gd name="T0" fmla="*/ 0 w 654"/>
                  <a:gd name="T1" fmla="*/ 909 h 1027"/>
                  <a:gd name="T2" fmla="*/ 53 w 654"/>
                  <a:gd name="T3" fmla="*/ 692 h 1027"/>
                  <a:gd name="T4" fmla="*/ 80 w 654"/>
                  <a:gd name="T5" fmla="*/ 633 h 1027"/>
                  <a:gd name="T6" fmla="*/ 57 w 654"/>
                  <a:gd name="T7" fmla="*/ 605 h 1027"/>
                  <a:gd name="T8" fmla="*/ 63 w 654"/>
                  <a:gd name="T9" fmla="*/ 578 h 1027"/>
                  <a:gd name="T10" fmla="*/ 103 w 654"/>
                  <a:gd name="T11" fmla="*/ 542 h 1027"/>
                  <a:gd name="T12" fmla="*/ 168 w 654"/>
                  <a:gd name="T13" fmla="*/ 445 h 1027"/>
                  <a:gd name="T14" fmla="*/ 145 w 654"/>
                  <a:gd name="T15" fmla="*/ 413 h 1027"/>
                  <a:gd name="T16" fmla="*/ 135 w 654"/>
                  <a:gd name="T17" fmla="*/ 388 h 1027"/>
                  <a:gd name="T18" fmla="*/ 139 w 654"/>
                  <a:gd name="T19" fmla="*/ 333 h 1027"/>
                  <a:gd name="T20" fmla="*/ 219 w 654"/>
                  <a:gd name="T21" fmla="*/ 0 h 1027"/>
                  <a:gd name="T22" fmla="*/ 304 w 654"/>
                  <a:gd name="T23" fmla="*/ 19 h 1027"/>
                  <a:gd name="T24" fmla="*/ 276 w 654"/>
                  <a:gd name="T25" fmla="*/ 149 h 1027"/>
                  <a:gd name="T26" fmla="*/ 295 w 654"/>
                  <a:gd name="T27" fmla="*/ 194 h 1027"/>
                  <a:gd name="T28" fmla="*/ 297 w 654"/>
                  <a:gd name="T29" fmla="*/ 223 h 1027"/>
                  <a:gd name="T30" fmla="*/ 287 w 654"/>
                  <a:gd name="T31" fmla="*/ 228 h 1027"/>
                  <a:gd name="T32" fmla="*/ 320 w 654"/>
                  <a:gd name="T33" fmla="*/ 259 h 1027"/>
                  <a:gd name="T34" fmla="*/ 354 w 654"/>
                  <a:gd name="T35" fmla="*/ 342 h 1027"/>
                  <a:gd name="T36" fmla="*/ 365 w 654"/>
                  <a:gd name="T37" fmla="*/ 417 h 1027"/>
                  <a:gd name="T38" fmla="*/ 371 w 654"/>
                  <a:gd name="T39" fmla="*/ 457 h 1027"/>
                  <a:gd name="T40" fmla="*/ 346 w 654"/>
                  <a:gd name="T41" fmla="*/ 495 h 1027"/>
                  <a:gd name="T42" fmla="*/ 363 w 654"/>
                  <a:gd name="T43" fmla="*/ 512 h 1027"/>
                  <a:gd name="T44" fmla="*/ 409 w 654"/>
                  <a:gd name="T45" fmla="*/ 487 h 1027"/>
                  <a:gd name="T46" fmla="*/ 439 w 654"/>
                  <a:gd name="T47" fmla="*/ 618 h 1027"/>
                  <a:gd name="T48" fmla="*/ 460 w 654"/>
                  <a:gd name="T49" fmla="*/ 626 h 1027"/>
                  <a:gd name="T50" fmla="*/ 464 w 654"/>
                  <a:gd name="T51" fmla="*/ 664 h 1027"/>
                  <a:gd name="T52" fmla="*/ 523 w 654"/>
                  <a:gd name="T53" fmla="*/ 679 h 1027"/>
                  <a:gd name="T54" fmla="*/ 616 w 654"/>
                  <a:gd name="T55" fmla="*/ 679 h 1027"/>
                  <a:gd name="T56" fmla="*/ 654 w 654"/>
                  <a:gd name="T57" fmla="*/ 696 h 1027"/>
                  <a:gd name="T58" fmla="*/ 599 w 654"/>
                  <a:gd name="T59" fmla="*/ 1027 h 1027"/>
                  <a:gd name="T60" fmla="*/ 299 w 654"/>
                  <a:gd name="T61" fmla="*/ 972 h 1027"/>
                  <a:gd name="T62" fmla="*/ 0 w 654"/>
                  <a:gd name="T63" fmla="*/ 909 h 1027"/>
                  <a:gd name="T64" fmla="*/ 0 w 654"/>
                  <a:gd name="T65" fmla="*/ 909 h 10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54" h="1027">
                    <a:moveTo>
                      <a:pt x="0" y="909"/>
                    </a:moveTo>
                    <a:lnTo>
                      <a:pt x="53" y="692"/>
                    </a:lnTo>
                    <a:lnTo>
                      <a:pt x="80" y="633"/>
                    </a:lnTo>
                    <a:lnTo>
                      <a:pt x="57" y="605"/>
                    </a:lnTo>
                    <a:lnTo>
                      <a:pt x="63" y="578"/>
                    </a:lnTo>
                    <a:lnTo>
                      <a:pt x="103" y="542"/>
                    </a:lnTo>
                    <a:lnTo>
                      <a:pt x="168" y="445"/>
                    </a:lnTo>
                    <a:lnTo>
                      <a:pt x="145" y="413"/>
                    </a:lnTo>
                    <a:lnTo>
                      <a:pt x="135" y="388"/>
                    </a:lnTo>
                    <a:lnTo>
                      <a:pt x="139" y="333"/>
                    </a:lnTo>
                    <a:lnTo>
                      <a:pt x="219" y="0"/>
                    </a:lnTo>
                    <a:lnTo>
                      <a:pt x="304" y="19"/>
                    </a:lnTo>
                    <a:lnTo>
                      <a:pt x="276" y="149"/>
                    </a:lnTo>
                    <a:lnTo>
                      <a:pt x="295" y="194"/>
                    </a:lnTo>
                    <a:lnTo>
                      <a:pt x="297" y="223"/>
                    </a:lnTo>
                    <a:lnTo>
                      <a:pt x="287" y="228"/>
                    </a:lnTo>
                    <a:lnTo>
                      <a:pt x="320" y="259"/>
                    </a:lnTo>
                    <a:lnTo>
                      <a:pt x="354" y="342"/>
                    </a:lnTo>
                    <a:lnTo>
                      <a:pt x="365" y="417"/>
                    </a:lnTo>
                    <a:lnTo>
                      <a:pt x="371" y="457"/>
                    </a:lnTo>
                    <a:lnTo>
                      <a:pt x="346" y="495"/>
                    </a:lnTo>
                    <a:lnTo>
                      <a:pt x="363" y="512"/>
                    </a:lnTo>
                    <a:lnTo>
                      <a:pt x="409" y="487"/>
                    </a:lnTo>
                    <a:lnTo>
                      <a:pt x="439" y="618"/>
                    </a:lnTo>
                    <a:lnTo>
                      <a:pt x="460" y="626"/>
                    </a:lnTo>
                    <a:lnTo>
                      <a:pt x="464" y="664"/>
                    </a:lnTo>
                    <a:lnTo>
                      <a:pt x="523" y="679"/>
                    </a:lnTo>
                    <a:lnTo>
                      <a:pt x="616" y="679"/>
                    </a:lnTo>
                    <a:lnTo>
                      <a:pt x="654" y="696"/>
                    </a:lnTo>
                    <a:lnTo>
                      <a:pt x="599" y="1027"/>
                    </a:lnTo>
                    <a:lnTo>
                      <a:pt x="299" y="972"/>
                    </a:lnTo>
                    <a:lnTo>
                      <a:pt x="0" y="909"/>
                    </a:lnTo>
                    <a:lnTo>
                      <a:pt x="0" y="909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0" name="Freeform 1121"/>
              <p:cNvSpPr>
                <a:spLocks/>
              </p:cNvSpPr>
              <p:nvPr/>
            </p:nvSpPr>
            <p:spPr bwMode="auto">
              <a:xfrm>
                <a:off x="2874963" y="2505076"/>
                <a:ext cx="1138238" cy="712787"/>
              </a:xfrm>
              <a:custGeom>
                <a:avLst/>
                <a:gdLst>
                  <a:gd name="T0" fmla="*/ 19 w 1118"/>
                  <a:gd name="T1" fmla="*/ 175 h 692"/>
                  <a:gd name="T2" fmla="*/ 21 w 1118"/>
                  <a:gd name="T3" fmla="*/ 204 h 692"/>
                  <a:gd name="T4" fmla="*/ 11 w 1118"/>
                  <a:gd name="T5" fmla="*/ 209 h 692"/>
                  <a:gd name="T6" fmla="*/ 44 w 1118"/>
                  <a:gd name="T7" fmla="*/ 240 h 692"/>
                  <a:gd name="T8" fmla="*/ 78 w 1118"/>
                  <a:gd name="T9" fmla="*/ 323 h 692"/>
                  <a:gd name="T10" fmla="*/ 89 w 1118"/>
                  <a:gd name="T11" fmla="*/ 398 h 692"/>
                  <a:gd name="T12" fmla="*/ 95 w 1118"/>
                  <a:gd name="T13" fmla="*/ 438 h 692"/>
                  <a:gd name="T14" fmla="*/ 70 w 1118"/>
                  <a:gd name="T15" fmla="*/ 476 h 692"/>
                  <a:gd name="T16" fmla="*/ 87 w 1118"/>
                  <a:gd name="T17" fmla="*/ 493 h 692"/>
                  <a:gd name="T18" fmla="*/ 133 w 1118"/>
                  <a:gd name="T19" fmla="*/ 468 h 692"/>
                  <a:gd name="T20" fmla="*/ 163 w 1118"/>
                  <a:gd name="T21" fmla="*/ 599 h 692"/>
                  <a:gd name="T22" fmla="*/ 184 w 1118"/>
                  <a:gd name="T23" fmla="*/ 607 h 692"/>
                  <a:gd name="T24" fmla="*/ 188 w 1118"/>
                  <a:gd name="T25" fmla="*/ 645 h 692"/>
                  <a:gd name="T26" fmla="*/ 205 w 1118"/>
                  <a:gd name="T27" fmla="*/ 662 h 692"/>
                  <a:gd name="T28" fmla="*/ 247 w 1118"/>
                  <a:gd name="T29" fmla="*/ 660 h 692"/>
                  <a:gd name="T30" fmla="*/ 340 w 1118"/>
                  <a:gd name="T31" fmla="*/ 660 h 692"/>
                  <a:gd name="T32" fmla="*/ 378 w 1118"/>
                  <a:gd name="T33" fmla="*/ 677 h 692"/>
                  <a:gd name="T34" fmla="*/ 390 w 1118"/>
                  <a:gd name="T35" fmla="*/ 609 h 692"/>
                  <a:gd name="T36" fmla="*/ 694 w 1118"/>
                  <a:gd name="T37" fmla="*/ 654 h 692"/>
                  <a:gd name="T38" fmla="*/ 1068 w 1118"/>
                  <a:gd name="T39" fmla="*/ 692 h 692"/>
                  <a:gd name="T40" fmla="*/ 1080 w 1118"/>
                  <a:gd name="T41" fmla="*/ 567 h 692"/>
                  <a:gd name="T42" fmla="*/ 1118 w 1118"/>
                  <a:gd name="T43" fmla="*/ 162 h 692"/>
                  <a:gd name="T44" fmla="*/ 622 w 1118"/>
                  <a:gd name="T45" fmla="*/ 105 h 692"/>
                  <a:gd name="T46" fmla="*/ 376 w 1118"/>
                  <a:gd name="T47" fmla="*/ 67 h 692"/>
                  <a:gd name="T48" fmla="*/ 28 w 1118"/>
                  <a:gd name="T49" fmla="*/ 0 h 692"/>
                  <a:gd name="T50" fmla="*/ 0 w 1118"/>
                  <a:gd name="T51" fmla="*/ 130 h 692"/>
                  <a:gd name="T52" fmla="*/ 19 w 1118"/>
                  <a:gd name="T53" fmla="*/ 175 h 692"/>
                  <a:gd name="T54" fmla="*/ 19 w 1118"/>
                  <a:gd name="T55" fmla="*/ 175 h 6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18" h="692">
                    <a:moveTo>
                      <a:pt x="19" y="175"/>
                    </a:moveTo>
                    <a:lnTo>
                      <a:pt x="21" y="204"/>
                    </a:lnTo>
                    <a:lnTo>
                      <a:pt x="11" y="209"/>
                    </a:lnTo>
                    <a:lnTo>
                      <a:pt x="44" y="240"/>
                    </a:lnTo>
                    <a:lnTo>
                      <a:pt x="78" y="323"/>
                    </a:lnTo>
                    <a:lnTo>
                      <a:pt x="89" y="398"/>
                    </a:lnTo>
                    <a:lnTo>
                      <a:pt x="95" y="438"/>
                    </a:lnTo>
                    <a:lnTo>
                      <a:pt x="70" y="476"/>
                    </a:lnTo>
                    <a:lnTo>
                      <a:pt x="87" y="493"/>
                    </a:lnTo>
                    <a:lnTo>
                      <a:pt x="133" y="468"/>
                    </a:lnTo>
                    <a:lnTo>
                      <a:pt x="163" y="599"/>
                    </a:lnTo>
                    <a:lnTo>
                      <a:pt x="184" y="607"/>
                    </a:lnTo>
                    <a:lnTo>
                      <a:pt x="188" y="645"/>
                    </a:lnTo>
                    <a:lnTo>
                      <a:pt x="205" y="662"/>
                    </a:lnTo>
                    <a:lnTo>
                      <a:pt x="247" y="660"/>
                    </a:lnTo>
                    <a:lnTo>
                      <a:pt x="340" y="660"/>
                    </a:lnTo>
                    <a:lnTo>
                      <a:pt x="378" y="677"/>
                    </a:lnTo>
                    <a:lnTo>
                      <a:pt x="390" y="609"/>
                    </a:lnTo>
                    <a:lnTo>
                      <a:pt x="694" y="654"/>
                    </a:lnTo>
                    <a:lnTo>
                      <a:pt x="1068" y="692"/>
                    </a:lnTo>
                    <a:lnTo>
                      <a:pt x="1080" y="567"/>
                    </a:lnTo>
                    <a:lnTo>
                      <a:pt x="1118" y="162"/>
                    </a:lnTo>
                    <a:lnTo>
                      <a:pt x="622" y="105"/>
                    </a:lnTo>
                    <a:lnTo>
                      <a:pt x="376" y="67"/>
                    </a:lnTo>
                    <a:lnTo>
                      <a:pt x="28" y="0"/>
                    </a:lnTo>
                    <a:lnTo>
                      <a:pt x="0" y="130"/>
                    </a:lnTo>
                    <a:lnTo>
                      <a:pt x="19" y="175"/>
                    </a:lnTo>
                    <a:lnTo>
                      <a:pt x="19" y="175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1" name="Freeform 1123"/>
              <p:cNvSpPr>
                <a:spLocks/>
              </p:cNvSpPr>
              <p:nvPr/>
            </p:nvSpPr>
            <p:spPr bwMode="auto">
              <a:xfrm>
                <a:off x="3179763" y="3132138"/>
                <a:ext cx="782638" cy="636588"/>
              </a:xfrm>
              <a:custGeom>
                <a:avLst/>
                <a:gdLst>
                  <a:gd name="T0" fmla="*/ 0 w 770"/>
                  <a:gd name="T1" fmla="*/ 530 h 619"/>
                  <a:gd name="T2" fmla="*/ 92 w 770"/>
                  <a:gd name="T3" fmla="*/ 0 h 619"/>
                  <a:gd name="T4" fmla="*/ 396 w 770"/>
                  <a:gd name="T5" fmla="*/ 45 h 619"/>
                  <a:gd name="T6" fmla="*/ 770 w 770"/>
                  <a:gd name="T7" fmla="*/ 83 h 619"/>
                  <a:gd name="T8" fmla="*/ 744 w 770"/>
                  <a:gd name="T9" fmla="*/ 351 h 619"/>
                  <a:gd name="T10" fmla="*/ 719 w 770"/>
                  <a:gd name="T11" fmla="*/ 619 h 619"/>
                  <a:gd name="T12" fmla="*/ 208 w 770"/>
                  <a:gd name="T13" fmla="*/ 562 h 619"/>
                  <a:gd name="T14" fmla="*/ 0 w 770"/>
                  <a:gd name="T15" fmla="*/ 530 h 619"/>
                  <a:gd name="T16" fmla="*/ 0 w 770"/>
                  <a:gd name="T17" fmla="*/ 530 h 6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0" h="619">
                    <a:moveTo>
                      <a:pt x="0" y="530"/>
                    </a:moveTo>
                    <a:lnTo>
                      <a:pt x="92" y="0"/>
                    </a:lnTo>
                    <a:lnTo>
                      <a:pt x="396" y="45"/>
                    </a:lnTo>
                    <a:lnTo>
                      <a:pt x="770" y="83"/>
                    </a:lnTo>
                    <a:lnTo>
                      <a:pt x="744" y="351"/>
                    </a:lnTo>
                    <a:lnTo>
                      <a:pt x="719" y="619"/>
                    </a:lnTo>
                    <a:lnTo>
                      <a:pt x="208" y="562"/>
                    </a:lnTo>
                    <a:lnTo>
                      <a:pt x="0" y="530"/>
                    </a:lnTo>
                    <a:lnTo>
                      <a:pt x="0" y="53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2" name="Freeform 1124"/>
              <p:cNvSpPr>
                <a:spLocks/>
              </p:cNvSpPr>
              <p:nvPr/>
            </p:nvSpPr>
            <p:spPr bwMode="auto">
              <a:xfrm>
                <a:off x="3309938" y="3709988"/>
                <a:ext cx="809625" cy="631825"/>
              </a:xfrm>
              <a:custGeom>
                <a:avLst/>
                <a:gdLst>
                  <a:gd name="T0" fmla="*/ 80 w 796"/>
                  <a:gd name="T1" fmla="*/ 0 h 612"/>
                  <a:gd name="T2" fmla="*/ 591 w 796"/>
                  <a:gd name="T3" fmla="*/ 57 h 612"/>
                  <a:gd name="T4" fmla="*/ 796 w 796"/>
                  <a:gd name="T5" fmla="*/ 74 h 612"/>
                  <a:gd name="T6" fmla="*/ 789 w 796"/>
                  <a:gd name="T7" fmla="*/ 207 h 612"/>
                  <a:gd name="T8" fmla="*/ 760 w 796"/>
                  <a:gd name="T9" fmla="*/ 612 h 612"/>
                  <a:gd name="T10" fmla="*/ 656 w 796"/>
                  <a:gd name="T11" fmla="*/ 605 h 612"/>
                  <a:gd name="T12" fmla="*/ 331 w 796"/>
                  <a:gd name="T13" fmla="*/ 576 h 612"/>
                  <a:gd name="T14" fmla="*/ 0 w 796"/>
                  <a:gd name="T15" fmla="*/ 534 h 612"/>
                  <a:gd name="T16" fmla="*/ 80 w 796"/>
                  <a:gd name="T17" fmla="*/ 0 h 612"/>
                  <a:gd name="T18" fmla="*/ 80 w 796"/>
                  <a:gd name="T19" fmla="*/ 0 h 6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96" h="612">
                    <a:moveTo>
                      <a:pt x="80" y="0"/>
                    </a:moveTo>
                    <a:lnTo>
                      <a:pt x="591" y="57"/>
                    </a:lnTo>
                    <a:lnTo>
                      <a:pt x="796" y="74"/>
                    </a:lnTo>
                    <a:lnTo>
                      <a:pt x="789" y="207"/>
                    </a:lnTo>
                    <a:lnTo>
                      <a:pt x="760" y="612"/>
                    </a:lnTo>
                    <a:lnTo>
                      <a:pt x="656" y="605"/>
                    </a:lnTo>
                    <a:lnTo>
                      <a:pt x="331" y="576"/>
                    </a:lnTo>
                    <a:lnTo>
                      <a:pt x="0" y="534"/>
                    </a:lnTo>
                    <a:lnTo>
                      <a:pt x="80" y="0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3" name="Freeform 1125"/>
              <p:cNvSpPr>
                <a:spLocks/>
              </p:cNvSpPr>
              <p:nvPr/>
            </p:nvSpPr>
            <p:spPr bwMode="auto">
              <a:xfrm>
                <a:off x="3192463" y="4260850"/>
                <a:ext cx="782638" cy="785812"/>
              </a:xfrm>
              <a:custGeom>
                <a:avLst/>
                <a:gdLst>
                  <a:gd name="T0" fmla="*/ 97 w 768"/>
                  <a:gd name="T1" fmla="*/ 764 h 764"/>
                  <a:gd name="T2" fmla="*/ 106 w 768"/>
                  <a:gd name="T3" fmla="*/ 707 h 764"/>
                  <a:gd name="T4" fmla="*/ 298 w 768"/>
                  <a:gd name="T5" fmla="*/ 732 h 764"/>
                  <a:gd name="T6" fmla="*/ 290 w 768"/>
                  <a:gd name="T7" fmla="*/ 704 h 764"/>
                  <a:gd name="T8" fmla="*/ 705 w 768"/>
                  <a:gd name="T9" fmla="*/ 742 h 764"/>
                  <a:gd name="T10" fmla="*/ 768 w 768"/>
                  <a:gd name="T11" fmla="*/ 71 h 764"/>
                  <a:gd name="T12" fmla="*/ 443 w 768"/>
                  <a:gd name="T13" fmla="*/ 42 h 764"/>
                  <a:gd name="T14" fmla="*/ 112 w 768"/>
                  <a:gd name="T15" fmla="*/ 0 h 764"/>
                  <a:gd name="T16" fmla="*/ 0 w 768"/>
                  <a:gd name="T17" fmla="*/ 751 h 764"/>
                  <a:gd name="T18" fmla="*/ 97 w 768"/>
                  <a:gd name="T19" fmla="*/ 764 h 764"/>
                  <a:gd name="T20" fmla="*/ 97 w 768"/>
                  <a:gd name="T21" fmla="*/ 764 h 7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68" h="764">
                    <a:moveTo>
                      <a:pt x="97" y="764"/>
                    </a:moveTo>
                    <a:lnTo>
                      <a:pt x="106" y="707"/>
                    </a:lnTo>
                    <a:lnTo>
                      <a:pt x="298" y="732"/>
                    </a:lnTo>
                    <a:lnTo>
                      <a:pt x="290" y="704"/>
                    </a:lnTo>
                    <a:lnTo>
                      <a:pt x="705" y="742"/>
                    </a:lnTo>
                    <a:lnTo>
                      <a:pt x="768" y="71"/>
                    </a:lnTo>
                    <a:lnTo>
                      <a:pt x="443" y="42"/>
                    </a:lnTo>
                    <a:lnTo>
                      <a:pt x="112" y="0"/>
                    </a:lnTo>
                    <a:lnTo>
                      <a:pt x="0" y="751"/>
                    </a:lnTo>
                    <a:lnTo>
                      <a:pt x="97" y="764"/>
                    </a:lnTo>
                    <a:lnTo>
                      <a:pt x="97" y="764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4" name="Freeform 1126"/>
              <p:cNvSpPr>
                <a:spLocks/>
              </p:cNvSpPr>
              <p:nvPr/>
            </p:nvSpPr>
            <p:spPr bwMode="auto">
              <a:xfrm>
                <a:off x="3490913" y="4403725"/>
                <a:ext cx="1547813" cy="1482725"/>
              </a:xfrm>
              <a:custGeom>
                <a:avLst/>
                <a:gdLst>
                  <a:gd name="T0" fmla="*/ 0 w 1527"/>
                  <a:gd name="T1" fmla="*/ 563 h 1439"/>
                  <a:gd name="T2" fmla="*/ 415 w 1527"/>
                  <a:gd name="T3" fmla="*/ 601 h 1439"/>
                  <a:gd name="T4" fmla="*/ 472 w 1527"/>
                  <a:gd name="T5" fmla="*/ 0 h 1439"/>
                  <a:gd name="T6" fmla="*/ 803 w 1527"/>
                  <a:gd name="T7" fmla="*/ 19 h 1439"/>
                  <a:gd name="T8" fmla="*/ 791 w 1527"/>
                  <a:gd name="T9" fmla="*/ 277 h 1439"/>
                  <a:gd name="T10" fmla="*/ 824 w 1527"/>
                  <a:gd name="T11" fmla="*/ 304 h 1439"/>
                  <a:gd name="T12" fmla="*/ 854 w 1527"/>
                  <a:gd name="T13" fmla="*/ 304 h 1439"/>
                  <a:gd name="T14" fmla="*/ 879 w 1527"/>
                  <a:gd name="T15" fmla="*/ 329 h 1439"/>
                  <a:gd name="T16" fmla="*/ 928 w 1527"/>
                  <a:gd name="T17" fmla="*/ 340 h 1439"/>
                  <a:gd name="T18" fmla="*/ 1029 w 1527"/>
                  <a:gd name="T19" fmla="*/ 384 h 1439"/>
                  <a:gd name="T20" fmla="*/ 1046 w 1527"/>
                  <a:gd name="T21" fmla="*/ 365 h 1439"/>
                  <a:gd name="T22" fmla="*/ 1111 w 1527"/>
                  <a:gd name="T23" fmla="*/ 403 h 1439"/>
                  <a:gd name="T24" fmla="*/ 1196 w 1527"/>
                  <a:gd name="T25" fmla="*/ 401 h 1439"/>
                  <a:gd name="T26" fmla="*/ 1255 w 1527"/>
                  <a:gd name="T27" fmla="*/ 384 h 1439"/>
                  <a:gd name="T28" fmla="*/ 1337 w 1527"/>
                  <a:gd name="T29" fmla="*/ 369 h 1439"/>
                  <a:gd name="T30" fmla="*/ 1411 w 1527"/>
                  <a:gd name="T31" fmla="*/ 409 h 1439"/>
                  <a:gd name="T32" fmla="*/ 1423 w 1527"/>
                  <a:gd name="T33" fmla="*/ 422 h 1439"/>
                  <a:gd name="T34" fmla="*/ 1463 w 1527"/>
                  <a:gd name="T35" fmla="*/ 422 h 1439"/>
                  <a:gd name="T36" fmla="*/ 1470 w 1527"/>
                  <a:gd name="T37" fmla="*/ 635 h 1439"/>
                  <a:gd name="T38" fmla="*/ 1527 w 1527"/>
                  <a:gd name="T39" fmla="*/ 739 h 1439"/>
                  <a:gd name="T40" fmla="*/ 1506 w 1527"/>
                  <a:gd name="T41" fmla="*/ 821 h 1439"/>
                  <a:gd name="T42" fmla="*/ 1510 w 1527"/>
                  <a:gd name="T43" fmla="*/ 889 h 1439"/>
                  <a:gd name="T44" fmla="*/ 1485 w 1527"/>
                  <a:gd name="T45" fmla="*/ 924 h 1439"/>
                  <a:gd name="T46" fmla="*/ 1495 w 1527"/>
                  <a:gd name="T47" fmla="*/ 935 h 1439"/>
                  <a:gd name="T48" fmla="*/ 1432 w 1527"/>
                  <a:gd name="T49" fmla="*/ 954 h 1439"/>
                  <a:gd name="T50" fmla="*/ 1383 w 1527"/>
                  <a:gd name="T51" fmla="*/ 960 h 1439"/>
                  <a:gd name="T52" fmla="*/ 1392 w 1527"/>
                  <a:gd name="T53" fmla="*/ 924 h 1439"/>
                  <a:gd name="T54" fmla="*/ 1366 w 1527"/>
                  <a:gd name="T55" fmla="*/ 945 h 1439"/>
                  <a:gd name="T56" fmla="*/ 1367 w 1527"/>
                  <a:gd name="T57" fmla="*/ 986 h 1439"/>
                  <a:gd name="T58" fmla="*/ 1333 w 1527"/>
                  <a:gd name="T59" fmla="*/ 1030 h 1439"/>
                  <a:gd name="T60" fmla="*/ 1153 w 1527"/>
                  <a:gd name="T61" fmla="*/ 1121 h 1439"/>
                  <a:gd name="T62" fmla="*/ 1096 w 1527"/>
                  <a:gd name="T63" fmla="*/ 1180 h 1439"/>
                  <a:gd name="T64" fmla="*/ 1042 w 1527"/>
                  <a:gd name="T65" fmla="*/ 1308 h 1439"/>
                  <a:gd name="T66" fmla="*/ 1086 w 1527"/>
                  <a:gd name="T67" fmla="*/ 1439 h 1439"/>
                  <a:gd name="T68" fmla="*/ 1044 w 1527"/>
                  <a:gd name="T69" fmla="*/ 1439 h 1439"/>
                  <a:gd name="T70" fmla="*/ 848 w 1527"/>
                  <a:gd name="T71" fmla="*/ 1370 h 1439"/>
                  <a:gd name="T72" fmla="*/ 827 w 1527"/>
                  <a:gd name="T73" fmla="*/ 1313 h 1439"/>
                  <a:gd name="T74" fmla="*/ 807 w 1527"/>
                  <a:gd name="T75" fmla="*/ 1289 h 1439"/>
                  <a:gd name="T76" fmla="*/ 801 w 1527"/>
                  <a:gd name="T77" fmla="*/ 1213 h 1439"/>
                  <a:gd name="T78" fmla="*/ 763 w 1527"/>
                  <a:gd name="T79" fmla="*/ 1186 h 1439"/>
                  <a:gd name="T80" fmla="*/ 658 w 1527"/>
                  <a:gd name="T81" fmla="*/ 984 h 1439"/>
                  <a:gd name="T82" fmla="*/ 607 w 1527"/>
                  <a:gd name="T83" fmla="*/ 946 h 1439"/>
                  <a:gd name="T84" fmla="*/ 592 w 1527"/>
                  <a:gd name="T85" fmla="*/ 914 h 1439"/>
                  <a:gd name="T86" fmla="*/ 438 w 1527"/>
                  <a:gd name="T87" fmla="*/ 907 h 1439"/>
                  <a:gd name="T88" fmla="*/ 356 w 1527"/>
                  <a:gd name="T89" fmla="*/ 1002 h 1439"/>
                  <a:gd name="T90" fmla="*/ 217 w 1527"/>
                  <a:gd name="T91" fmla="*/ 903 h 1439"/>
                  <a:gd name="T92" fmla="*/ 175 w 1527"/>
                  <a:gd name="T93" fmla="*/ 766 h 1439"/>
                  <a:gd name="T94" fmla="*/ 42 w 1527"/>
                  <a:gd name="T95" fmla="*/ 639 h 1439"/>
                  <a:gd name="T96" fmla="*/ 27 w 1527"/>
                  <a:gd name="T97" fmla="*/ 597 h 1439"/>
                  <a:gd name="T98" fmla="*/ 8 w 1527"/>
                  <a:gd name="T99" fmla="*/ 591 h 1439"/>
                  <a:gd name="T100" fmla="*/ 0 w 1527"/>
                  <a:gd name="T101" fmla="*/ 563 h 1439"/>
                  <a:gd name="T102" fmla="*/ 0 w 1527"/>
                  <a:gd name="T103" fmla="*/ 563 h 1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1527" h="1439">
                    <a:moveTo>
                      <a:pt x="0" y="563"/>
                    </a:moveTo>
                    <a:lnTo>
                      <a:pt x="415" y="601"/>
                    </a:lnTo>
                    <a:lnTo>
                      <a:pt x="472" y="0"/>
                    </a:lnTo>
                    <a:lnTo>
                      <a:pt x="803" y="19"/>
                    </a:lnTo>
                    <a:lnTo>
                      <a:pt x="791" y="277"/>
                    </a:lnTo>
                    <a:lnTo>
                      <a:pt x="824" y="304"/>
                    </a:lnTo>
                    <a:lnTo>
                      <a:pt x="854" y="304"/>
                    </a:lnTo>
                    <a:lnTo>
                      <a:pt x="879" y="329"/>
                    </a:lnTo>
                    <a:lnTo>
                      <a:pt x="928" y="340"/>
                    </a:lnTo>
                    <a:lnTo>
                      <a:pt x="1029" y="384"/>
                    </a:lnTo>
                    <a:lnTo>
                      <a:pt x="1046" y="365"/>
                    </a:lnTo>
                    <a:lnTo>
                      <a:pt x="1111" y="403"/>
                    </a:lnTo>
                    <a:lnTo>
                      <a:pt x="1196" y="401"/>
                    </a:lnTo>
                    <a:lnTo>
                      <a:pt x="1255" y="384"/>
                    </a:lnTo>
                    <a:lnTo>
                      <a:pt x="1337" y="369"/>
                    </a:lnTo>
                    <a:lnTo>
                      <a:pt x="1411" y="409"/>
                    </a:lnTo>
                    <a:lnTo>
                      <a:pt x="1423" y="422"/>
                    </a:lnTo>
                    <a:lnTo>
                      <a:pt x="1463" y="422"/>
                    </a:lnTo>
                    <a:lnTo>
                      <a:pt x="1470" y="635"/>
                    </a:lnTo>
                    <a:lnTo>
                      <a:pt x="1527" y="739"/>
                    </a:lnTo>
                    <a:lnTo>
                      <a:pt x="1506" y="821"/>
                    </a:lnTo>
                    <a:lnTo>
                      <a:pt x="1510" y="889"/>
                    </a:lnTo>
                    <a:lnTo>
                      <a:pt x="1485" y="924"/>
                    </a:lnTo>
                    <a:lnTo>
                      <a:pt x="1495" y="935"/>
                    </a:lnTo>
                    <a:lnTo>
                      <a:pt x="1432" y="954"/>
                    </a:lnTo>
                    <a:lnTo>
                      <a:pt x="1383" y="960"/>
                    </a:lnTo>
                    <a:lnTo>
                      <a:pt x="1392" y="924"/>
                    </a:lnTo>
                    <a:lnTo>
                      <a:pt x="1366" y="945"/>
                    </a:lnTo>
                    <a:lnTo>
                      <a:pt x="1367" y="986"/>
                    </a:lnTo>
                    <a:lnTo>
                      <a:pt x="1333" y="1030"/>
                    </a:lnTo>
                    <a:lnTo>
                      <a:pt x="1153" y="1121"/>
                    </a:lnTo>
                    <a:lnTo>
                      <a:pt x="1096" y="1180"/>
                    </a:lnTo>
                    <a:lnTo>
                      <a:pt x="1042" y="1308"/>
                    </a:lnTo>
                    <a:lnTo>
                      <a:pt x="1086" y="1439"/>
                    </a:lnTo>
                    <a:lnTo>
                      <a:pt x="1044" y="1439"/>
                    </a:lnTo>
                    <a:lnTo>
                      <a:pt x="848" y="1370"/>
                    </a:lnTo>
                    <a:lnTo>
                      <a:pt x="827" y="1313"/>
                    </a:lnTo>
                    <a:lnTo>
                      <a:pt x="807" y="1289"/>
                    </a:lnTo>
                    <a:lnTo>
                      <a:pt x="801" y="1213"/>
                    </a:lnTo>
                    <a:lnTo>
                      <a:pt x="763" y="1186"/>
                    </a:lnTo>
                    <a:lnTo>
                      <a:pt x="658" y="984"/>
                    </a:lnTo>
                    <a:lnTo>
                      <a:pt x="607" y="946"/>
                    </a:lnTo>
                    <a:lnTo>
                      <a:pt x="592" y="914"/>
                    </a:lnTo>
                    <a:lnTo>
                      <a:pt x="438" y="907"/>
                    </a:lnTo>
                    <a:lnTo>
                      <a:pt x="356" y="1002"/>
                    </a:lnTo>
                    <a:lnTo>
                      <a:pt x="217" y="903"/>
                    </a:lnTo>
                    <a:lnTo>
                      <a:pt x="175" y="766"/>
                    </a:lnTo>
                    <a:lnTo>
                      <a:pt x="42" y="639"/>
                    </a:lnTo>
                    <a:lnTo>
                      <a:pt x="27" y="597"/>
                    </a:lnTo>
                    <a:lnTo>
                      <a:pt x="8" y="591"/>
                    </a:lnTo>
                    <a:lnTo>
                      <a:pt x="0" y="563"/>
                    </a:lnTo>
                    <a:lnTo>
                      <a:pt x="0" y="563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5" name="Freeform 1122"/>
              <p:cNvSpPr>
                <a:spLocks/>
              </p:cNvSpPr>
              <p:nvPr/>
            </p:nvSpPr>
            <p:spPr bwMode="auto">
              <a:xfrm>
                <a:off x="2554288" y="4170362"/>
                <a:ext cx="755650" cy="863600"/>
              </a:xfrm>
              <a:custGeom>
                <a:avLst/>
                <a:gdLst>
                  <a:gd name="T0" fmla="*/ 48 w 746"/>
                  <a:gd name="T1" fmla="*/ 534 h 840"/>
                  <a:gd name="T2" fmla="*/ 29 w 746"/>
                  <a:gd name="T3" fmla="*/ 504 h 840"/>
                  <a:gd name="T4" fmla="*/ 38 w 746"/>
                  <a:gd name="T5" fmla="*/ 456 h 840"/>
                  <a:gd name="T6" fmla="*/ 88 w 746"/>
                  <a:gd name="T7" fmla="*/ 378 h 840"/>
                  <a:gd name="T8" fmla="*/ 124 w 746"/>
                  <a:gd name="T9" fmla="*/ 355 h 840"/>
                  <a:gd name="T10" fmla="*/ 103 w 746"/>
                  <a:gd name="T11" fmla="*/ 327 h 840"/>
                  <a:gd name="T12" fmla="*/ 90 w 746"/>
                  <a:gd name="T13" fmla="*/ 251 h 840"/>
                  <a:gd name="T14" fmla="*/ 105 w 746"/>
                  <a:gd name="T15" fmla="*/ 108 h 840"/>
                  <a:gd name="T16" fmla="*/ 130 w 746"/>
                  <a:gd name="T17" fmla="*/ 101 h 840"/>
                  <a:gd name="T18" fmla="*/ 172 w 746"/>
                  <a:gd name="T19" fmla="*/ 125 h 840"/>
                  <a:gd name="T20" fmla="*/ 208 w 746"/>
                  <a:gd name="T21" fmla="*/ 0 h 840"/>
                  <a:gd name="T22" fmla="*/ 746 w 746"/>
                  <a:gd name="T23" fmla="*/ 89 h 840"/>
                  <a:gd name="T24" fmla="*/ 634 w 746"/>
                  <a:gd name="T25" fmla="*/ 840 h 840"/>
                  <a:gd name="T26" fmla="*/ 468 w 746"/>
                  <a:gd name="T27" fmla="*/ 817 h 840"/>
                  <a:gd name="T28" fmla="*/ 366 w 746"/>
                  <a:gd name="T29" fmla="*/ 789 h 840"/>
                  <a:gd name="T30" fmla="*/ 154 w 746"/>
                  <a:gd name="T31" fmla="*/ 705 h 840"/>
                  <a:gd name="T32" fmla="*/ 0 w 746"/>
                  <a:gd name="T33" fmla="*/ 576 h 840"/>
                  <a:gd name="T34" fmla="*/ 48 w 746"/>
                  <a:gd name="T35" fmla="*/ 534 h 840"/>
                  <a:gd name="T36" fmla="*/ 48 w 746"/>
                  <a:gd name="T37" fmla="*/ 534 h 8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6" h="840">
                    <a:moveTo>
                      <a:pt x="48" y="534"/>
                    </a:moveTo>
                    <a:lnTo>
                      <a:pt x="29" y="504"/>
                    </a:lnTo>
                    <a:lnTo>
                      <a:pt x="38" y="456"/>
                    </a:lnTo>
                    <a:lnTo>
                      <a:pt x="88" y="378"/>
                    </a:lnTo>
                    <a:lnTo>
                      <a:pt x="124" y="355"/>
                    </a:lnTo>
                    <a:lnTo>
                      <a:pt x="103" y="327"/>
                    </a:lnTo>
                    <a:lnTo>
                      <a:pt x="90" y="251"/>
                    </a:lnTo>
                    <a:lnTo>
                      <a:pt x="105" y="108"/>
                    </a:lnTo>
                    <a:lnTo>
                      <a:pt x="130" y="101"/>
                    </a:lnTo>
                    <a:lnTo>
                      <a:pt x="172" y="125"/>
                    </a:lnTo>
                    <a:lnTo>
                      <a:pt x="208" y="0"/>
                    </a:lnTo>
                    <a:lnTo>
                      <a:pt x="746" y="89"/>
                    </a:lnTo>
                    <a:lnTo>
                      <a:pt x="634" y="840"/>
                    </a:lnTo>
                    <a:lnTo>
                      <a:pt x="468" y="817"/>
                    </a:lnTo>
                    <a:lnTo>
                      <a:pt x="366" y="789"/>
                    </a:lnTo>
                    <a:lnTo>
                      <a:pt x="154" y="705"/>
                    </a:lnTo>
                    <a:lnTo>
                      <a:pt x="0" y="576"/>
                    </a:lnTo>
                    <a:lnTo>
                      <a:pt x="48" y="534"/>
                    </a:lnTo>
                    <a:lnTo>
                      <a:pt x="48" y="534"/>
                    </a:lnTo>
                    <a:close/>
                  </a:path>
                </a:pathLst>
              </a:custGeom>
              <a:solidFill>
                <a:srgbClr val="D07E8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6" name="Freeform 1128"/>
              <p:cNvSpPr>
                <a:spLocks/>
              </p:cNvSpPr>
              <p:nvPr/>
            </p:nvSpPr>
            <p:spPr bwMode="auto">
              <a:xfrm>
                <a:off x="3932238" y="3086101"/>
                <a:ext cx="782638" cy="515937"/>
              </a:xfrm>
              <a:custGeom>
                <a:avLst/>
                <a:gdLst>
                  <a:gd name="T0" fmla="*/ 38 w 768"/>
                  <a:gd name="T1" fmla="*/ 0 h 502"/>
                  <a:gd name="T2" fmla="*/ 378 w 768"/>
                  <a:gd name="T3" fmla="*/ 24 h 502"/>
                  <a:gd name="T4" fmla="*/ 756 w 768"/>
                  <a:gd name="T5" fmla="*/ 36 h 502"/>
                  <a:gd name="T6" fmla="*/ 732 w 768"/>
                  <a:gd name="T7" fmla="*/ 83 h 502"/>
                  <a:gd name="T8" fmla="*/ 768 w 768"/>
                  <a:gd name="T9" fmla="*/ 118 h 502"/>
                  <a:gd name="T10" fmla="*/ 766 w 768"/>
                  <a:gd name="T11" fmla="*/ 365 h 502"/>
                  <a:gd name="T12" fmla="*/ 751 w 768"/>
                  <a:gd name="T13" fmla="*/ 363 h 502"/>
                  <a:gd name="T14" fmla="*/ 753 w 768"/>
                  <a:gd name="T15" fmla="*/ 395 h 502"/>
                  <a:gd name="T16" fmla="*/ 764 w 768"/>
                  <a:gd name="T17" fmla="*/ 420 h 502"/>
                  <a:gd name="T18" fmla="*/ 756 w 768"/>
                  <a:gd name="T19" fmla="*/ 443 h 502"/>
                  <a:gd name="T20" fmla="*/ 764 w 768"/>
                  <a:gd name="T21" fmla="*/ 502 h 502"/>
                  <a:gd name="T22" fmla="*/ 747 w 768"/>
                  <a:gd name="T23" fmla="*/ 496 h 502"/>
                  <a:gd name="T24" fmla="*/ 728 w 768"/>
                  <a:gd name="T25" fmla="*/ 473 h 502"/>
                  <a:gd name="T26" fmla="*/ 659 w 768"/>
                  <a:gd name="T27" fmla="*/ 450 h 502"/>
                  <a:gd name="T28" fmla="*/ 593 w 768"/>
                  <a:gd name="T29" fmla="*/ 454 h 502"/>
                  <a:gd name="T30" fmla="*/ 555 w 768"/>
                  <a:gd name="T31" fmla="*/ 426 h 502"/>
                  <a:gd name="T32" fmla="*/ 0 w 768"/>
                  <a:gd name="T33" fmla="*/ 393 h 502"/>
                  <a:gd name="T34" fmla="*/ 38 w 768"/>
                  <a:gd name="T35" fmla="*/ 0 h 502"/>
                  <a:gd name="T36" fmla="*/ 38 w 768"/>
                  <a:gd name="T37" fmla="*/ 0 h 5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68" h="502">
                    <a:moveTo>
                      <a:pt x="38" y="0"/>
                    </a:moveTo>
                    <a:lnTo>
                      <a:pt x="378" y="24"/>
                    </a:lnTo>
                    <a:lnTo>
                      <a:pt x="756" y="36"/>
                    </a:lnTo>
                    <a:lnTo>
                      <a:pt x="732" y="83"/>
                    </a:lnTo>
                    <a:lnTo>
                      <a:pt x="768" y="118"/>
                    </a:lnTo>
                    <a:lnTo>
                      <a:pt x="766" y="365"/>
                    </a:lnTo>
                    <a:lnTo>
                      <a:pt x="751" y="363"/>
                    </a:lnTo>
                    <a:lnTo>
                      <a:pt x="753" y="395"/>
                    </a:lnTo>
                    <a:lnTo>
                      <a:pt x="764" y="420"/>
                    </a:lnTo>
                    <a:lnTo>
                      <a:pt x="756" y="443"/>
                    </a:lnTo>
                    <a:lnTo>
                      <a:pt x="764" y="502"/>
                    </a:lnTo>
                    <a:lnTo>
                      <a:pt x="747" y="496"/>
                    </a:lnTo>
                    <a:lnTo>
                      <a:pt x="728" y="473"/>
                    </a:lnTo>
                    <a:lnTo>
                      <a:pt x="659" y="450"/>
                    </a:lnTo>
                    <a:lnTo>
                      <a:pt x="593" y="454"/>
                    </a:lnTo>
                    <a:lnTo>
                      <a:pt x="555" y="426"/>
                    </a:lnTo>
                    <a:lnTo>
                      <a:pt x="0" y="393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7" name="Freeform 1129"/>
              <p:cNvSpPr>
                <a:spLocks/>
              </p:cNvSpPr>
              <p:nvPr/>
            </p:nvSpPr>
            <p:spPr bwMode="auto">
              <a:xfrm>
                <a:off x="3910013" y="3490913"/>
                <a:ext cx="914400" cy="455613"/>
              </a:xfrm>
              <a:custGeom>
                <a:avLst/>
                <a:gdLst>
                  <a:gd name="T0" fmla="*/ 25 w 901"/>
                  <a:gd name="T1" fmla="*/ 0 h 439"/>
                  <a:gd name="T2" fmla="*/ 580 w 901"/>
                  <a:gd name="T3" fmla="*/ 33 h 439"/>
                  <a:gd name="T4" fmla="*/ 618 w 901"/>
                  <a:gd name="T5" fmla="*/ 61 h 439"/>
                  <a:gd name="T6" fmla="*/ 684 w 901"/>
                  <a:gd name="T7" fmla="*/ 57 h 439"/>
                  <a:gd name="T8" fmla="*/ 753 w 901"/>
                  <a:gd name="T9" fmla="*/ 80 h 439"/>
                  <a:gd name="T10" fmla="*/ 772 w 901"/>
                  <a:gd name="T11" fmla="*/ 103 h 439"/>
                  <a:gd name="T12" fmla="*/ 789 w 901"/>
                  <a:gd name="T13" fmla="*/ 109 h 439"/>
                  <a:gd name="T14" fmla="*/ 819 w 901"/>
                  <a:gd name="T15" fmla="*/ 192 h 439"/>
                  <a:gd name="T16" fmla="*/ 819 w 901"/>
                  <a:gd name="T17" fmla="*/ 217 h 439"/>
                  <a:gd name="T18" fmla="*/ 840 w 901"/>
                  <a:gd name="T19" fmla="*/ 257 h 439"/>
                  <a:gd name="T20" fmla="*/ 850 w 901"/>
                  <a:gd name="T21" fmla="*/ 320 h 439"/>
                  <a:gd name="T22" fmla="*/ 844 w 901"/>
                  <a:gd name="T23" fmla="*/ 339 h 439"/>
                  <a:gd name="T24" fmla="*/ 857 w 901"/>
                  <a:gd name="T25" fmla="*/ 359 h 439"/>
                  <a:gd name="T26" fmla="*/ 901 w 901"/>
                  <a:gd name="T27" fmla="*/ 439 h 439"/>
                  <a:gd name="T28" fmla="*/ 500 w 901"/>
                  <a:gd name="T29" fmla="*/ 435 h 439"/>
                  <a:gd name="T30" fmla="*/ 198 w 901"/>
                  <a:gd name="T31" fmla="*/ 418 h 439"/>
                  <a:gd name="T32" fmla="*/ 205 w 901"/>
                  <a:gd name="T33" fmla="*/ 285 h 439"/>
                  <a:gd name="T34" fmla="*/ 0 w 901"/>
                  <a:gd name="T35" fmla="*/ 268 h 439"/>
                  <a:gd name="T36" fmla="*/ 25 w 901"/>
                  <a:gd name="T37" fmla="*/ 0 h 439"/>
                  <a:gd name="T38" fmla="*/ 25 w 901"/>
                  <a:gd name="T39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01" h="439">
                    <a:moveTo>
                      <a:pt x="25" y="0"/>
                    </a:moveTo>
                    <a:lnTo>
                      <a:pt x="580" y="33"/>
                    </a:lnTo>
                    <a:lnTo>
                      <a:pt x="618" y="61"/>
                    </a:lnTo>
                    <a:lnTo>
                      <a:pt x="684" y="57"/>
                    </a:lnTo>
                    <a:lnTo>
                      <a:pt x="753" y="80"/>
                    </a:lnTo>
                    <a:lnTo>
                      <a:pt x="772" y="103"/>
                    </a:lnTo>
                    <a:lnTo>
                      <a:pt x="789" y="109"/>
                    </a:lnTo>
                    <a:lnTo>
                      <a:pt x="819" y="192"/>
                    </a:lnTo>
                    <a:lnTo>
                      <a:pt x="819" y="217"/>
                    </a:lnTo>
                    <a:lnTo>
                      <a:pt x="840" y="257"/>
                    </a:lnTo>
                    <a:lnTo>
                      <a:pt x="850" y="320"/>
                    </a:lnTo>
                    <a:lnTo>
                      <a:pt x="844" y="339"/>
                    </a:lnTo>
                    <a:lnTo>
                      <a:pt x="857" y="359"/>
                    </a:lnTo>
                    <a:lnTo>
                      <a:pt x="901" y="439"/>
                    </a:lnTo>
                    <a:lnTo>
                      <a:pt x="500" y="435"/>
                    </a:lnTo>
                    <a:lnTo>
                      <a:pt x="198" y="418"/>
                    </a:lnTo>
                    <a:lnTo>
                      <a:pt x="205" y="285"/>
                    </a:lnTo>
                    <a:lnTo>
                      <a:pt x="0" y="268"/>
                    </a:lnTo>
                    <a:lnTo>
                      <a:pt x="25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8" name="Freeform 1130"/>
              <p:cNvSpPr>
                <a:spLocks/>
              </p:cNvSpPr>
              <p:nvPr/>
            </p:nvSpPr>
            <p:spPr bwMode="auto">
              <a:xfrm>
                <a:off x="4084638" y="3925888"/>
                <a:ext cx="822325" cy="436563"/>
              </a:xfrm>
              <a:custGeom>
                <a:avLst/>
                <a:gdLst>
                  <a:gd name="T0" fmla="*/ 29 w 812"/>
                  <a:gd name="T1" fmla="*/ 0 h 426"/>
                  <a:gd name="T2" fmla="*/ 331 w 812"/>
                  <a:gd name="T3" fmla="*/ 17 h 426"/>
                  <a:gd name="T4" fmla="*/ 732 w 812"/>
                  <a:gd name="T5" fmla="*/ 21 h 426"/>
                  <a:gd name="T6" fmla="*/ 755 w 812"/>
                  <a:gd name="T7" fmla="*/ 40 h 426"/>
                  <a:gd name="T8" fmla="*/ 766 w 812"/>
                  <a:gd name="T9" fmla="*/ 36 h 426"/>
                  <a:gd name="T10" fmla="*/ 782 w 812"/>
                  <a:gd name="T11" fmla="*/ 57 h 426"/>
                  <a:gd name="T12" fmla="*/ 768 w 812"/>
                  <a:gd name="T13" fmla="*/ 57 h 426"/>
                  <a:gd name="T14" fmla="*/ 755 w 812"/>
                  <a:gd name="T15" fmla="*/ 86 h 426"/>
                  <a:gd name="T16" fmla="*/ 787 w 812"/>
                  <a:gd name="T17" fmla="*/ 132 h 426"/>
                  <a:gd name="T18" fmla="*/ 812 w 812"/>
                  <a:gd name="T19" fmla="*/ 137 h 426"/>
                  <a:gd name="T20" fmla="*/ 808 w 812"/>
                  <a:gd name="T21" fmla="*/ 424 h 426"/>
                  <a:gd name="T22" fmla="*/ 464 w 812"/>
                  <a:gd name="T23" fmla="*/ 426 h 426"/>
                  <a:gd name="T24" fmla="*/ 0 w 812"/>
                  <a:gd name="T25" fmla="*/ 405 h 426"/>
                  <a:gd name="T26" fmla="*/ 29 w 812"/>
                  <a:gd name="T27" fmla="*/ 0 h 426"/>
                  <a:gd name="T28" fmla="*/ 29 w 812"/>
                  <a:gd name="T29" fmla="*/ 0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12" h="426">
                    <a:moveTo>
                      <a:pt x="29" y="0"/>
                    </a:moveTo>
                    <a:lnTo>
                      <a:pt x="331" y="17"/>
                    </a:lnTo>
                    <a:lnTo>
                      <a:pt x="732" y="21"/>
                    </a:lnTo>
                    <a:lnTo>
                      <a:pt x="755" y="40"/>
                    </a:lnTo>
                    <a:lnTo>
                      <a:pt x="766" y="36"/>
                    </a:lnTo>
                    <a:lnTo>
                      <a:pt x="782" y="57"/>
                    </a:lnTo>
                    <a:lnTo>
                      <a:pt x="768" y="57"/>
                    </a:lnTo>
                    <a:lnTo>
                      <a:pt x="755" y="86"/>
                    </a:lnTo>
                    <a:lnTo>
                      <a:pt x="787" y="132"/>
                    </a:lnTo>
                    <a:lnTo>
                      <a:pt x="812" y="137"/>
                    </a:lnTo>
                    <a:lnTo>
                      <a:pt x="808" y="424"/>
                    </a:lnTo>
                    <a:lnTo>
                      <a:pt x="464" y="426"/>
                    </a:lnTo>
                    <a:lnTo>
                      <a:pt x="0" y="405"/>
                    </a:lnTo>
                    <a:lnTo>
                      <a:pt x="29" y="0"/>
                    </a:lnTo>
                    <a:lnTo>
                      <a:pt x="29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9" name="Freeform 1131"/>
              <p:cNvSpPr>
                <a:spLocks/>
              </p:cNvSpPr>
              <p:nvPr/>
            </p:nvSpPr>
            <p:spPr bwMode="auto">
              <a:xfrm>
                <a:off x="3967163" y="4335462"/>
                <a:ext cx="958850" cy="490538"/>
              </a:xfrm>
              <a:custGeom>
                <a:avLst/>
                <a:gdLst>
                  <a:gd name="T0" fmla="*/ 6 w 943"/>
                  <a:gd name="T1" fmla="*/ 0 h 479"/>
                  <a:gd name="T2" fmla="*/ 110 w 943"/>
                  <a:gd name="T3" fmla="*/ 7 h 479"/>
                  <a:gd name="T4" fmla="*/ 574 w 943"/>
                  <a:gd name="T5" fmla="*/ 28 h 479"/>
                  <a:gd name="T6" fmla="*/ 918 w 943"/>
                  <a:gd name="T7" fmla="*/ 26 h 479"/>
                  <a:gd name="T8" fmla="*/ 922 w 943"/>
                  <a:gd name="T9" fmla="*/ 97 h 479"/>
                  <a:gd name="T10" fmla="*/ 943 w 943"/>
                  <a:gd name="T11" fmla="*/ 247 h 479"/>
                  <a:gd name="T12" fmla="*/ 939 w 943"/>
                  <a:gd name="T13" fmla="*/ 479 h 479"/>
                  <a:gd name="T14" fmla="*/ 865 w 943"/>
                  <a:gd name="T15" fmla="*/ 439 h 479"/>
                  <a:gd name="T16" fmla="*/ 783 w 943"/>
                  <a:gd name="T17" fmla="*/ 454 h 479"/>
                  <a:gd name="T18" fmla="*/ 724 w 943"/>
                  <a:gd name="T19" fmla="*/ 471 h 479"/>
                  <a:gd name="T20" fmla="*/ 639 w 943"/>
                  <a:gd name="T21" fmla="*/ 473 h 479"/>
                  <a:gd name="T22" fmla="*/ 574 w 943"/>
                  <a:gd name="T23" fmla="*/ 435 h 479"/>
                  <a:gd name="T24" fmla="*/ 557 w 943"/>
                  <a:gd name="T25" fmla="*/ 454 h 479"/>
                  <a:gd name="T26" fmla="*/ 456 w 943"/>
                  <a:gd name="T27" fmla="*/ 410 h 479"/>
                  <a:gd name="T28" fmla="*/ 407 w 943"/>
                  <a:gd name="T29" fmla="*/ 399 h 479"/>
                  <a:gd name="T30" fmla="*/ 382 w 943"/>
                  <a:gd name="T31" fmla="*/ 376 h 479"/>
                  <a:gd name="T32" fmla="*/ 352 w 943"/>
                  <a:gd name="T33" fmla="*/ 374 h 479"/>
                  <a:gd name="T34" fmla="*/ 319 w 943"/>
                  <a:gd name="T35" fmla="*/ 347 h 479"/>
                  <a:gd name="T36" fmla="*/ 331 w 943"/>
                  <a:gd name="T37" fmla="*/ 89 h 479"/>
                  <a:gd name="T38" fmla="*/ 0 w 943"/>
                  <a:gd name="T39" fmla="*/ 70 h 479"/>
                  <a:gd name="T40" fmla="*/ 6 w 943"/>
                  <a:gd name="T41" fmla="*/ 0 h 479"/>
                  <a:gd name="T42" fmla="*/ 6 w 943"/>
                  <a:gd name="T43" fmla="*/ 0 h 4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43" h="479">
                    <a:moveTo>
                      <a:pt x="6" y="0"/>
                    </a:moveTo>
                    <a:lnTo>
                      <a:pt x="110" y="7"/>
                    </a:lnTo>
                    <a:lnTo>
                      <a:pt x="574" y="28"/>
                    </a:lnTo>
                    <a:lnTo>
                      <a:pt x="918" y="26"/>
                    </a:lnTo>
                    <a:lnTo>
                      <a:pt x="922" y="97"/>
                    </a:lnTo>
                    <a:lnTo>
                      <a:pt x="943" y="247"/>
                    </a:lnTo>
                    <a:lnTo>
                      <a:pt x="939" y="479"/>
                    </a:lnTo>
                    <a:lnTo>
                      <a:pt x="865" y="439"/>
                    </a:lnTo>
                    <a:lnTo>
                      <a:pt x="783" y="454"/>
                    </a:lnTo>
                    <a:lnTo>
                      <a:pt x="724" y="471"/>
                    </a:lnTo>
                    <a:lnTo>
                      <a:pt x="639" y="473"/>
                    </a:lnTo>
                    <a:lnTo>
                      <a:pt x="574" y="435"/>
                    </a:lnTo>
                    <a:lnTo>
                      <a:pt x="557" y="454"/>
                    </a:lnTo>
                    <a:lnTo>
                      <a:pt x="456" y="410"/>
                    </a:lnTo>
                    <a:lnTo>
                      <a:pt x="407" y="399"/>
                    </a:lnTo>
                    <a:lnTo>
                      <a:pt x="382" y="376"/>
                    </a:lnTo>
                    <a:lnTo>
                      <a:pt x="352" y="374"/>
                    </a:lnTo>
                    <a:lnTo>
                      <a:pt x="319" y="347"/>
                    </a:lnTo>
                    <a:lnTo>
                      <a:pt x="331" y="89"/>
                    </a:lnTo>
                    <a:lnTo>
                      <a:pt x="0" y="7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0" name="Freeform 1132"/>
              <p:cNvSpPr>
                <a:spLocks/>
              </p:cNvSpPr>
              <p:nvPr/>
            </p:nvSpPr>
            <p:spPr bwMode="auto">
              <a:xfrm>
                <a:off x="4646613" y="2668588"/>
                <a:ext cx="725488" cy="798513"/>
              </a:xfrm>
              <a:custGeom>
                <a:avLst/>
                <a:gdLst>
                  <a:gd name="T0" fmla="*/ 4 w 711"/>
                  <a:gd name="T1" fmla="*/ 146 h 774"/>
                  <a:gd name="T2" fmla="*/ 33 w 711"/>
                  <a:gd name="T3" fmla="*/ 238 h 774"/>
                  <a:gd name="T4" fmla="*/ 36 w 711"/>
                  <a:gd name="T5" fmla="*/ 352 h 774"/>
                  <a:gd name="T6" fmla="*/ 55 w 711"/>
                  <a:gd name="T7" fmla="*/ 445 h 774"/>
                  <a:gd name="T8" fmla="*/ 31 w 711"/>
                  <a:gd name="T9" fmla="*/ 492 h 774"/>
                  <a:gd name="T10" fmla="*/ 67 w 711"/>
                  <a:gd name="T11" fmla="*/ 527 h 774"/>
                  <a:gd name="T12" fmla="*/ 65 w 711"/>
                  <a:gd name="T13" fmla="*/ 774 h 774"/>
                  <a:gd name="T14" fmla="*/ 584 w 711"/>
                  <a:gd name="T15" fmla="*/ 764 h 774"/>
                  <a:gd name="T16" fmla="*/ 576 w 711"/>
                  <a:gd name="T17" fmla="*/ 715 h 774"/>
                  <a:gd name="T18" fmla="*/ 519 w 711"/>
                  <a:gd name="T19" fmla="*/ 673 h 774"/>
                  <a:gd name="T20" fmla="*/ 493 w 711"/>
                  <a:gd name="T21" fmla="*/ 643 h 774"/>
                  <a:gd name="T22" fmla="*/ 422 w 711"/>
                  <a:gd name="T23" fmla="*/ 599 h 774"/>
                  <a:gd name="T24" fmla="*/ 424 w 711"/>
                  <a:gd name="T25" fmla="*/ 529 h 774"/>
                  <a:gd name="T26" fmla="*/ 409 w 711"/>
                  <a:gd name="T27" fmla="*/ 481 h 774"/>
                  <a:gd name="T28" fmla="*/ 466 w 711"/>
                  <a:gd name="T29" fmla="*/ 413 h 774"/>
                  <a:gd name="T30" fmla="*/ 462 w 711"/>
                  <a:gd name="T31" fmla="*/ 344 h 774"/>
                  <a:gd name="T32" fmla="*/ 557 w 711"/>
                  <a:gd name="T33" fmla="*/ 274 h 774"/>
                  <a:gd name="T34" fmla="*/ 580 w 711"/>
                  <a:gd name="T35" fmla="*/ 234 h 774"/>
                  <a:gd name="T36" fmla="*/ 711 w 711"/>
                  <a:gd name="T37" fmla="*/ 165 h 774"/>
                  <a:gd name="T38" fmla="*/ 652 w 711"/>
                  <a:gd name="T39" fmla="*/ 141 h 774"/>
                  <a:gd name="T40" fmla="*/ 601 w 711"/>
                  <a:gd name="T41" fmla="*/ 146 h 774"/>
                  <a:gd name="T42" fmla="*/ 590 w 711"/>
                  <a:gd name="T43" fmla="*/ 127 h 774"/>
                  <a:gd name="T44" fmla="*/ 495 w 711"/>
                  <a:gd name="T45" fmla="*/ 126 h 774"/>
                  <a:gd name="T46" fmla="*/ 432 w 711"/>
                  <a:gd name="T47" fmla="*/ 107 h 774"/>
                  <a:gd name="T48" fmla="*/ 301 w 711"/>
                  <a:gd name="T49" fmla="*/ 93 h 774"/>
                  <a:gd name="T50" fmla="*/ 282 w 711"/>
                  <a:gd name="T51" fmla="*/ 70 h 774"/>
                  <a:gd name="T52" fmla="*/ 228 w 711"/>
                  <a:gd name="T53" fmla="*/ 50 h 774"/>
                  <a:gd name="T54" fmla="*/ 219 w 711"/>
                  <a:gd name="T55" fmla="*/ 0 h 774"/>
                  <a:gd name="T56" fmla="*/ 187 w 711"/>
                  <a:gd name="T57" fmla="*/ 0 h 774"/>
                  <a:gd name="T58" fmla="*/ 187 w 711"/>
                  <a:gd name="T59" fmla="*/ 36 h 774"/>
                  <a:gd name="T60" fmla="*/ 0 w 711"/>
                  <a:gd name="T61" fmla="*/ 36 h 774"/>
                  <a:gd name="T62" fmla="*/ 4 w 711"/>
                  <a:gd name="T63" fmla="*/ 146 h 774"/>
                  <a:gd name="T64" fmla="*/ 4 w 711"/>
                  <a:gd name="T65" fmla="*/ 146 h 7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11" h="774">
                    <a:moveTo>
                      <a:pt x="4" y="146"/>
                    </a:moveTo>
                    <a:lnTo>
                      <a:pt x="33" y="238"/>
                    </a:lnTo>
                    <a:lnTo>
                      <a:pt x="36" y="352"/>
                    </a:lnTo>
                    <a:lnTo>
                      <a:pt x="55" y="445"/>
                    </a:lnTo>
                    <a:lnTo>
                      <a:pt x="31" y="492"/>
                    </a:lnTo>
                    <a:lnTo>
                      <a:pt x="67" y="527"/>
                    </a:lnTo>
                    <a:lnTo>
                      <a:pt x="65" y="774"/>
                    </a:lnTo>
                    <a:lnTo>
                      <a:pt x="584" y="764"/>
                    </a:lnTo>
                    <a:lnTo>
                      <a:pt x="576" y="715"/>
                    </a:lnTo>
                    <a:lnTo>
                      <a:pt x="519" y="673"/>
                    </a:lnTo>
                    <a:lnTo>
                      <a:pt x="493" y="643"/>
                    </a:lnTo>
                    <a:lnTo>
                      <a:pt x="422" y="599"/>
                    </a:lnTo>
                    <a:lnTo>
                      <a:pt x="424" y="529"/>
                    </a:lnTo>
                    <a:lnTo>
                      <a:pt x="409" y="481"/>
                    </a:lnTo>
                    <a:lnTo>
                      <a:pt x="466" y="413"/>
                    </a:lnTo>
                    <a:lnTo>
                      <a:pt x="462" y="344"/>
                    </a:lnTo>
                    <a:lnTo>
                      <a:pt x="557" y="274"/>
                    </a:lnTo>
                    <a:lnTo>
                      <a:pt x="580" y="234"/>
                    </a:lnTo>
                    <a:lnTo>
                      <a:pt x="711" y="165"/>
                    </a:lnTo>
                    <a:lnTo>
                      <a:pt x="652" y="141"/>
                    </a:lnTo>
                    <a:lnTo>
                      <a:pt x="601" y="146"/>
                    </a:lnTo>
                    <a:lnTo>
                      <a:pt x="590" y="127"/>
                    </a:lnTo>
                    <a:lnTo>
                      <a:pt x="495" y="126"/>
                    </a:lnTo>
                    <a:lnTo>
                      <a:pt x="432" y="107"/>
                    </a:lnTo>
                    <a:lnTo>
                      <a:pt x="301" y="93"/>
                    </a:lnTo>
                    <a:lnTo>
                      <a:pt x="282" y="70"/>
                    </a:lnTo>
                    <a:lnTo>
                      <a:pt x="228" y="50"/>
                    </a:lnTo>
                    <a:lnTo>
                      <a:pt x="219" y="0"/>
                    </a:lnTo>
                    <a:lnTo>
                      <a:pt x="187" y="0"/>
                    </a:lnTo>
                    <a:lnTo>
                      <a:pt x="187" y="36"/>
                    </a:lnTo>
                    <a:lnTo>
                      <a:pt x="0" y="36"/>
                    </a:lnTo>
                    <a:lnTo>
                      <a:pt x="4" y="146"/>
                    </a:lnTo>
                    <a:lnTo>
                      <a:pt x="4" y="146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" name="Freeform 1133"/>
              <p:cNvSpPr>
                <a:spLocks/>
              </p:cNvSpPr>
              <p:nvPr/>
            </p:nvSpPr>
            <p:spPr bwMode="auto">
              <a:xfrm>
                <a:off x="4700588" y="3454401"/>
                <a:ext cx="660400" cy="431800"/>
              </a:xfrm>
              <a:custGeom>
                <a:avLst/>
                <a:gdLst>
                  <a:gd name="T0" fmla="*/ 2 w 652"/>
                  <a:gd name="T1" fmla="*/ 40 h 420"/>
                  <a:gd name="T2" fmla="*/ 13 w 652"/>
                  <a:gd name="T3" fmla="*/ 65 h 420"/>
                  <a:gd name="T4" fmla="*/ 5 w 652"/>
                  <a:gd name="T5" fmla="*/ 88 h 420"/>
                  <a:gd name="T6" fmla="*/ 13 w 652"/>
                  <a:gd name="T7" fmla="*/ 147 h 420"/>
                  <a:gd name="T8" fmla="*/ 43 w 652"/>
                  <a:gd name="T9" fmla="*/ 230 h 420"/>
                  <a:gd name="T10" fmla="*/ 43 w 652"/>
                  <a:gd name="T11" fmla="*/ 255 h 420"/>
                  <a:gd name="T12" fmla="*/ 64 w 652"/>
                  <a:gd name="T13" fmla="*/ 295 h 420"/>
                  <a:gd name="T14" fmla="*/ 74 w 652"/>
                  <a:gd name="T15" fmla="*/ 358 h 420"/>
                  <a:gd name="T16" fmla="*/ 68 w 652"/>
                  <a:gd name="T17" fmla="*/ 377 h 420"/>
                  <a:gd name="T18" fmla="*/ 81 w 652"/>
                  <a:gd name="T19" fmla="*/ 397 h 420"/>
                  <a:gd name="T20" fmla="*/ 504 w 652"/>
                  <a:gd name="T21" fmla="*/ 388 h 420"/>
                  <a:gd name="T22" fmla="*/ 534 w 652"/>
                  <a:gd name="T23" fmla="*/ 420 h 420"/>
                  <a:gd name="T24" fmla="*/ 578 w 652"/>
                  <a:gd name="T25" fmla="*/ 325 h 420"/>
                  <a:gd name="T26" fmla="*/ 564 w 652"/>
                  <a:gd name="T27" fmla="*/ 289 h 420"/>
                  <a:gd name="T28" fmla="*/ 639 w 652"/>
                  <a:gd name="T29" fmla="*/ 232 h 420"/>
                  <a:gd name="T30" fmla="*/ 652 w 652"/>
                  <a:gd name="T31" fmla="*/ 190 h 420"/>
                  <a:gd name="T32" fmla="*/ 599 w 652"/>
                  <a:gd name="T33" fmla="*/ 129 h 420"/>
                  <a:gd name="T34" fmla="*/ 545 w 652"/>
                  <a:gd name="T35" fmla="*/ 67 h 420"/>
                  <a:gd name="T36" fmla="*/ 534 w 652"/>
                  <a:gd name="T37" fmla="*/ 0 h 420"/>
                  <a:gd name="T38" fmla="*/ 15 w 652"/>
                  <a:gd name="T39" fmla="*/ 10 h 420"/>
                  <a:gd name="T40" fmla="*/ 0 w 652"/>
                  <a:gd name="T41" fmla="*/ 8 h 420"/>
                  <a:gd name="T42" fmla="*/ 2 w 652"/>
                  <a:gd name="T43" fmla="*/ 40 h 420"/>
                  <a:gd name="T44" fmla="*/ 2 w 652"/>
                  <a:gd name="T45" fmla="*/ 4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52" h="420">
                    <a:moveTo>
                      <a:pt x="2" y="40"/>
                    </a:moveTo>
                    <a:lnTo>
                      <a:pt x="13" y="65"/>
                    </a:lnTo>
                    <a:lnTo>
                      <a:pt x="5" y="88"/>
                    </a:lnTo>
                    <a:lnTo>
                      <a:pt x="13" y="147"/>
                    </a:lnTo>
                    <a:lnTo>
                      <a:pt x="43" y="230"/>
                    </a:lnTo>
                    <a:lnTo>
                      <a:pt x="43" y="255"/>
                    </a:lnTo>
                    <a:lnTo>
                      <a:pt x="64" y="295"/>
                    </a:lnTo>
                    <a:lnTo>
                      <a:pt x="74" y="358"/>
                    </a:lnTo>
                    <a:lnTo>
                      <a:pt x="68" y="377"/>
                    </a:lnTo>
                    <a:lnTo>
                      <a:pt x="81" y="397"/>
                    </a:lnTo>
                    <a:lnTo>
                      <a:pt x="504" y="388"/>
                    </a:lnTo>
                    <a:lnTo>
                      <a:pt x="534" y="420"/>
                    </a:lnTo>
                    <a:lnTo>
                      <a:pt x="578" y="325"/>
                    </a:lnTo>
                    <a:lnTo>
                      <a:pt x="564" y="289"/>
                    </a:lnTo>
                    <a:lnTo>
                      <a:pt x="639" y="232"/>
                    </a:lnTo>
                    <a:lnTo>
                      <a:pt x="652" y="190"/>
                    </a:lnTo>
                    <a:lnTo>
                      <a:pt x="599" y="129"/>
                    </a:lnTo>
                    <a:lnTo>
                      <a:pt x="545" y="67"/>
                    </a:lnTo>
                    <a:lnTo>
                      <a:pt x="534" y="0"/>
                    </a:lnTo>
                    <a:lnTo>
                      <a:pt x="15" y="10"/>
                    </a:lnTo>
                    <a:lnTo>
                      <a:pt x="0" y="8"/>
                    </a:lnTo>
                    <a:lnTo>
                      <a:pt x="2" y="40"/>
                    </a:lnTo>
                    <a:lnTo>
                      <a:pt x="2" y="40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2" name="Freeform 1135"/>
              <p:cNvSpPr>
                <a:spLocks/>
              </p:cNvSpPr>
              <p:nvPr/>
            </p:nvSpPr>
            <p:spPr bwMode="auto">
              <a:xfrm>
                <a:off x="4906963" y="4419600"/>
                <a:ext cx="558800" cy="495300"/>
              </a:xfrm>
              <a:custGeom>
                <a:avLst/>
                <a:gdLst>
                  <a:gd name="T0" fmla="*/ 21 w 551"/>
                  <a:gd name="T1" fmla="*/ 166 h 481"/>
                  <a:gd name="T2" fmla="*/ 17 w 551"/>
                  <a:gd name="T3" fmla="*/ 398 h 481"/>
                  <a:gd name="T4" fmla="*/ 29 w 551"/>
                  <a:gd name="T5" fmla="*/ 411 h 481"/>
                  <a:gd name="T6" fmla="*/ 69 w 551"/>
                  <a:gd name="T7" fmla="*/ 411 h 481"/>
                  <a:gd name="T8" fmla="*/ 70 w 551"/>
                  <a:gd name="T9" fmla="*/ 481 h 481"/>
                  <a:gd name="T10" fmla="*/ 397 w 551"/>
                  <a:gd name="T11" fmla="*/ 477 h 481"/>
                  <a:gd name="T12" fmla="*/ 392 w 551"/>
                  <a:gd name="T13" fmla="*/ 405 h 481"/>
                  <a:gd name="T14" fmla="*/ 418 w 551"/>
                  <a:gd name="T15" fmla="*/ 325 h 481"/>
                  <a:gd name="T16" fmla="*/ 460 w 551"/>
                  <a:gd name="T17" fmla="*/ 270 h 481"/>
                  <a:gd name="T18" fmla="*/ 456 w 551"/>
                  <a:gd name="T19" fmla="*/ 255 h 481"/>
                  <a:gd name="T20" fmla="*/ 487 w 551"/>
                  <a:gd name="T21" fmla="*/ 204 h 481"/>
                  <a:gd name="T22" fmla="*/ 504 w 551"/>
                  <a:gd name="T23" fmla="*/ 149 h 481"/>
                  <a:gd name="T24" fmla="*/ 498 w 551"/>
                  <a:gd name="T25" fmla="*/ 145 h 481"/>
                  <a:gd name="T26" fmla="*/ 525 w 551"/>
                  <a:gd name="T27" fmla="*/ 124 h 481"/>
                  <a:gd name="T28" fmla="*/ 551 w 551"/>
                  <a:gd name="T29" fmla="*/ 76 h 481"/>
                  <a:gd name="T30" fmla="*/ 542 w 551"/>
                  <a:gd name="T31" fmla="*/ 65 h 481"/>
                  <a:gd name="T32" fmla="*/ 468 w 551"/>
                  <a:gd name="T33" fmla="*/ 69 h 481"/>
                  <a:gd name="T34" fmla="*/ 489 w 551"/>
                  <a:gd name="T35" fmla="*/ 42 h 481"/>
                  <a:gd name="T36" fmla="*/ 483 w 551"/>
                  <a:gd name="T37" fmla="*/ 0 h 481"/>
                  <a:gd name="T38" fmla="*/ 0 w 551"/>
                  <a:gd name="T39" fmla="*/ 16 h 481"/>
                  <a:gd name="T40" fmla="*/ 21 w 551"/>
                  <a:gd name="T41" fmla="*/ 166 h 481"/>
                  <a:gd name="T42" fmla="*/ 21 w 551"/>
                  <a:gd name="T43" fmla="*/ 166 h 4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551" h="481">
                    <a:moveTo>
                      <a:pt x="21" y="166"/>
                    </a:moveTo>
                    <a:lnTo>
                      <a:pt x="17" y="398"/>
                    </a:lnTo>
                    <a:lnTo>
                      <a:pt x="29" y="411"/>
                    </a:lnTo>
                    <a:lnTo>
                      <a:pt x="69" y="411"/>
                    </a:lnTo>
                    <a:lnTo>
                      <a:pt x="70" y="481"/>
                    </a:lnTo>
                    <a:lnTo>
                      <a:pt x="397" y="477"/>
                    </a:lnTo>
                    <a:lnTo>
                      <a:pt x="392" y="405"/>
                    </a:lnTo>
                    <a:lnTo>
                      <a:pt x="418" y="325"/>
                    </a:lnTo>
                    <a:lnTo>
                      <a:pt x="460" y="270"/>
                    </a:lnTo>
                    <a:lnTo>
                      <a:pt x="456" y="255"/>
                    </a:lnTo>
                    <a:lnTo>
                      <a:pt x="487" y="204"/>
                    </a:lnTo>
                    <a:lnTo>
                      <a:pt x="504" y="149"/>
                    </a:lnTo>
                    <a:lnTo>
                      <a:pt x="498" y="145"/>
                    </a:lnTo>
                    <a:lnTo>
                      <a:pt x="525" y="124"/>
                    </a:lnTo>
                    <a:lnTo>
                      <a:pt x="551" y="76"/>
                    </a:lnTo>
                    <a:lnTo>
                      <a:pt x="542" y="65"/>
                    </a:lnTo>
                    <a:lnTo>
                      <a:pt x="468" y="69"/>
                    </a:lnTo>
                    <a:lnTo>
                      <a:pt x="489" y="42"/>
                    </a:lnTo>
                    <a:lnTo>
                      <a:pt x="483" y="0"/>
                    </a:lnTo>
                    <a:lnTo>
                      <a:pt x="0" y="16"/>
                    </a:lnTo>
                    <a:lnTo>
                      <a:pt x="21" y="166"/>
                    </a:lnTo>
                    <a:lnTo>
                      <a:pt x="21" y="166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3" name="Freeform 1136"/>
              <p:cNvSpPr>
                <a:spLocks/>
              </p:cNvSpPr>
              <p:nvPr/>
            </p:nvSpPr>
            <p:spPr bwMode="auto">
              <a:xfrm>
                <a:off x="4979988" y="4910137"/>
                <a:ext cx="635000" cy="544513"/>
              </a:xfrm>
              <a:custGeom>
                <a:avLst/>
                <a:gdLst>
                  <a:gd name="T0" fmla="*/ 0 w 624"/>
                  <a:gd name="T1" fmla="*/ 4 h 529"/>
                  <a:gd name="T2" fmla="*/ 6 w 624"/>
                  <a:gd name="T3" fmla="*/ 147 h 529"/>
                  <a:gd name="T4" fmla="*/ 63 w 624"/>
                  <a:gd name="T5" fmla="*/ 251 h 529"/>
                  <a:gd name="T6" fmla="*/ 42 w 624"/>
                  <a:gd name="T7" fmla="*/ 333 h 529"/>
                  <a:gd name="T8" fmla="*/ 46 w 624"/>
                  <a:gd name="T9" fmla="*/ 401 h 529"/>
                  <a:gd name="T10" fmla="*/ 21 w 624"/>
                  <a:gd name="T11" fmla="*/ 436 h 529"/>
                  <a:gd name="T12" fmla="*/ 31 w 624"/>
                  <a:gd name="T13" fmla="*/ 447 h 529"/>
                  <a:gd name="T14" fmla="*/ 114 w 624"/>
                  <a:gd name="T15" fmla="*/ 438 h 529"/>
                  <a:gd name="T16" fmla="*/ 217 w 624"/>
                  <a:gd name="T17" fmla="*/ 464 h 529"/>
                  <a:gd name="T18" fmla="*/ 251 w 624"/>
                  <a:gd name="T19" fmla="*/ 438 h 529"/>
                  <a:gd name="T20" fmla="*/ 352 w 624"/>
                  <a:gd name="T21" fmla="*/ 479 h 529"/>
                  <a:gd name="T22" fmla="*/ 360 w 624"/>
                  <a:gd name="T23" fmla="*/ 502 h 529"/>
                  <a:gd name="T24" fmla="*/ 398 w 624"/>
                  <a:gd name="T25" fmla="*/ 519 h 529"/>
                  <a:gd name="T26" fmla="*/ 419 w 624"/>
                  <a:gd name="T27" fmla="*/ 498 h 529"/>
                  <a:gd name="T28" fmla="*/ 466 w 624"/>
                  <a:gd name="T29" fmla="*/ 517 h 529"/>
                  <a:gd name="T30" fmla="*/ 497 w 624"/>
                  <a:gd name="T31" fmla="*/ 502 h 529"/>
                  <a:gd name="T32" fmla="*/ 491 w 624"/>
                  <a:gd name="T33" fmla="*/ 472 h 529"/>
                  <a:gd name="T34" fmla="*/ 573 w 624"/>
                  <a:gd name="T35" fmla="*/ 498 h 529"/>
                  <a:gd name="T36" fmla="*/ 569 w 624"/>
                  <a:gd name="T37" fmla="*/ 529 h 529"/>
                  <a:gd name="T38" fmla="*/ 624 w 624"/>
                  <a:gd name="T39" fmla="*/ 491 h 529"/>
                  <a:gd name="T40" fmla="*/ 575 w 624"/>
                  <a:gd name="T41" fmla="*/ 485 h 529"/>
                  <a:gd name="T42" fmla="*/ 538 w 624"/>
                  <a:gd name="T43" fmla="*/ 445 h 529"/>
                  <a:gd name="T44" fmla="*/ 584 w 624"/>
                  <a:gd name="T45" fmla="*/ 396 h 529"/>
                  <a:gd name="T46" fmla="*/ 584 w 624"/>
                  <a:gd name="T47" fmla="*/ 367 h 529"/>
                  <a:gd name="T48" fmla="*/ 533 w 624"/>
                  <a:gd name="T49" fmla="*/ 409 h 529"/>
                  <a:gd name="T50" fmla="*/ 508 w 624"/>
                  <a:gd name="T51" fmla="*/ 396 h 529"/>
                  <a:gd name="T52" fmla="*/ 529 w 624"/>
                  <a:gd name="T53" fmla="*/ 373 h 529"/>
                  <a:gd name="T54" fmla="*/ 472 w 624"/>
                  <a:gd name="T55" fmla="*/ 390 h 529"/>
                  <a:gd name="T56" fmla="*/ 436 w 624"/>
                  <a:gd name="T57" fmla="*/ 375 h 529"/>
                  <a:gd name="T58" fmla="*/ 445 w 624"/>
                  <a:gd name="T59" fmla="*/ 350 h 529"/>
                  <a:gd name="T60" fmla="*/ 542 w 624"/>
                  <a:gd name="T61" fmla="*/ 367 h 529"/>
                  <a:gd name="T62" fmla="*/ 504 w 624"/>
                  <a:gd name="T63" fmla="*/ 305 h 529"/>
                  <a:gd name="T64" fmla="*/ 510 w 624"/>
                  <a:gd name="T65" fmla="*/ 259 h 529"/>
                  <a:gd name="T66" fmla="*/ 289 w 624"/>
                  <a:gd name="T67" fmla="*/ 268 h 529"/>
                  <a:gd name="T68" fmla="*/ 316 w 624"/>
                  <a:gd name="T69" fmla="*/ 170 h 529"/>
                  <a:gd name="T70" fmla="*/ 354 w 624"/>
                  <a:gd name="T71" fmla="*/ 120 h 529"/>
                  <a:gd name="T72" fmla="*/ 343 w 624"/>
                  <a:gd name="T73" fmla="*/ 107 h 529"/>
                  <a:gd name="T74" fmla="*/ 327 w 624"/>
                  <a:gd name="T75" fmla="*/ 0 h 529"/>
                  <a:gd name="T76" fmla="*/ 0 w 624"/>
                  <a:gd name="T77" fmla="*/ 4 h 529"/>
                  <a:gd name="T78" fmla="*/ 0 w 624"/>
                  <a:gd name="T79" fmla="*/ 4 h 529"/>
                  <a:gd name="T80" fmla="*/ 0 w 624"/>
                  <a:gd name="T81" fmla="*/ 4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24" h="529">
                    <a:moveTo>
                      <a:pt x="0" y="4"/>
                    </a:moveTo>
                    <a:lnTo>
                      <a:pt x="6" y="147"/>
                    </a:lnTo>
                    <a:lnTo>
                      <a:pt x="63" y="251"/>
                    </a:lnTo>
                    <a:lnTo>
                      <a:pt x="42" y="333"/>
                    </a:lnTo>
                    <a:lnTo>
                      <a:pt x="46" y="401"/>
                    </a:lnTo>
                    <a:lnTo>
                      <a:pt x="21" y="436"/>
                    </a:lnTo>
                    <a:lnTo>
                      <a:pt x="31" y="447"/>
                    </a:lnTo>
                    <a:lnTo>
                      <a:pt x="114" y="438"/>
                    </a:lnTo>
                    <a:lnTo>
                      <a:pt x="217" y="464"/>
                    </a:lnTo>
                    <a:lnTo>
                      <a:pt x="251" y="438"/>
                    </a:lnTo>
                    <a:lnTo>
                      <a:pt x="352" y="479"/>
                    </a:lnTo>
                    <a:lnTo>
                      <a:pt x="360" y="502"/>
                    </a:lnTo>
                    <a:lnTo>
                      <a:pt x="398" y="519"/>
                    </a:lnTo>
                    <a:lnTo>
                      <a:pt x="419" y="498"/>
                    </a:lnTo>
                    <a:lnTo>
                      <a:pt x="466" y="517"/>
                    </a:lnTo>
                    <a:lnTo>
                      <a:pt x="497" y="502"/>
                    </a:lnTo>
                    <a:lnTo>
                      <a:pt x="491" y="472"/>
                    </a:lnTo>
                    <a:lnTo>
                      <a:pt x="573" y="498"/>
                    </a:lnTo>
                    <a:lnTo>
                      <a:pt x="569" y="529"/>
                    </a:lnTo>
                    <a:lnTo>
                      <a:pt x="624" y="491"/>
                    </a:lnTo>
                    <a:lnTo>
                      <a:pt x="575" y="485"/>
                    </a:lnTo>
                    <a:lnTo>
                      <a:pt x="538" y="445"/>
                    </a:lnTo>
                    <a:lnTo>
                      <a:pt x="584" y="396"/>
                    </a:lnTo>
                    <a:lnTo>
                      <a:pt x="584" y="367"/>
                    </a:lnTo>
                    <a:lnTo>
                      <a:pt x="533" y="409"/>
                    </a:lnTo>
                    <a:lnTo>
                      <a:pt x="508" y="396"/>
                    </a:lnTo>
                    <a:lnTo>
                      <a:pt x="529" y="373"/>
                    </a:lnTo>
                    <a:lnTo>
                      <a:pt x="472" y="390"/>
                    </a:lnTo>
                    <a:lnTo>
                      <a:pt x="436" y="375"/>
                    </a:lnTo>
                    <a:lnTo>
                      <a:pt x="445" y="350"/>
                    </a:lnTo>
                    <a:lnTo>
                      <a:pt x="542" y="367"/>
                    </a:lnTo>
                    <a:lnTo>
                      <a:pt x="504" y="305"/>
                    </a:lnTo>
                    <a:lnTo>
                      <a:pt x="510" y="259"/>
                    </a:lnTo>
                    <a:lnTo>
                      <a:pt x="289" y="268"/>
                    </a:lnTo>
                    <a:lnTo>
                      <a:pt x="316" y="170"/>
                    </a:lnTo>
                    <a:lnTo>
                      <a:pt x="354" y="120"/>
                    </a:lnTo>
                    <a:lnTo>
                      <a:pt x="343" y="107"/>
                    </a:lnTo>
                    <a:lnTo>
                      <a:pt x="327" y="0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4" name="Freeform 1137"/>
              <p:cNvSpPr>
                <a:spLocks/>
              </p:cNvSpPr>
              <p:nvPr/>
            </p:nvSpPr>
            <p:spPr bwMode="auto">
              <a:xfrm>
                <a:off x="5300663" y="2889251"/>
                <a:ext cx="631825" cy="317500"/>
              </a:xfrm>
              <a:custGeom>
                <a:avLst/>
                <a:gdLst>
                  <a:gd name="T0" fmla="*/ 224 w 622"/>
                  <a:gd name="T1" fmla="*/ 203 h 310"/>
                  <a:gd name="T2" fmla="*/ 232 w 622"/>
                  <a:gd name="T3" fmla="*/ 222 h 310"/>
                  <a:gd name="T4" fmla="*/ 253 w 622"/>
                  <a:gd name="T5" fmla="*/ 228 h 310"/>
                  <a:gd name="T6" fmla="*/ 283 w 622"/>
                  <a:gd name="T7" fmla="*/ 310 h 310"/>
                  <a:gd name="T8" fmla="*/ 338 w 622"/>
                  <a:gd name="T9" fmla="*/ 197 h 310"/>
                  <a:gd name="T10" fmla="*/ 367 w 622"/>
                  <a:gd name="T11" fmla="*/ 201 h 310"/>
                  <a:gd name="T12" fmla="*/ 403 w 622"/>
                  <a:gd name="T13" fmla="*/ 184 h 310"/>
                  <a:gd name="T14" fmla="*/ 462 w 622"/>
                  <a:gd name="T15" fmla="*/ 184 h 310"/>
                  <a:gd name="T16" fmla="*/ 483 w 622"/>
                  <a:gd name="T17" fmla="*/ 158 h 310"/>
                  <a:gd name="T18" fmla="*/ 599 w 622"/>
                  <a:gd name="T19" fmla="*/ 161 h 310"/>
                  <a:gd name="T20" fmla="*/ 622 w 622"/>
                  <a:gd name="T21" fmla="*/ 144 h 310"/>
                  <a:gd name="T22" fmla="*/ 584 w 622"/>
                  <a:gd name="T23" fmla="*/ 101 h 310"/>
                  <a:gd name="T24" fmla="*/ 513 w 622"/>
                  <a:gd name="T25" fmla="*/ 102 h 310"/>
                  <a:gd name="T26" fmla="*/ 456 w 622"/>
                  <a:gd name="T27" fmla="*/ 95 h 310"/>
                  <a:gd name="T28" fmla="*/ 384 w 622"/>
                  <a:gd name="T29" fmla="*/ 95 h 310"/>
                  <a:gd name="T30" fmla="*/ 359 w 622"/>
                  <a:gd name="T31" fmla="*/ 131 h 310"/>
                  <a:gd name="T32" fmla="*/ 323 w 622"/>
                  <a:gd name="T33" fmla="*/ 110 h 310"/>
                  <a:gd name="T34" fmla="*/ 285 w 622"/>
                  <a:gd name="T35" fmla="*/ 114 h 310"/>
                  <a:gd name="T36" fmla="*/ 272 w 622"/>
                  <a:gd name="T37" fmla="*/ 76 h 310"/>
                  <a:gd name="T38" fmla="*/ 190 w 622"/>
                  <a:gd name="T39" fmla="*/ 70 h 310"/>
                  <a:gd name="T40" fmla="*/ 181 w 622"/>
                  <a:gd name="T41" fmla="*/ 57 h 310"/>
                  <a:gd name="T42" fmla="*/ 217 w 622"/>
                  <a:gd name="T43" fmla="*/ 17 h 310"/>
                  <a:gd name="T44" fmla="*/ 247 w 622"/>
                  <a:gd name="T45" fmla="*/ 15 h 310"/>
                  <a:gd name="T46" fmla="*/ 217 w 622"/>
                  <a:gd name="T47" fmla="*/ 0 h 310"/>
                  <a:gd name="T48" fmla="*/ 171 w 622"/>
                  <a:gd name="T49" fmla="*/ 11 h 310"/>
                  <a:gd name="T50" fmla="*/ 95 w 622"/>
                  <a:gd name="T51" fmla="*/ 87 h 310"/>
                  <a:gd name="T52" fmla="*/ 57 w 622"/>
                  <a:gd name="T53" fmla="*/ 95 h 310"/>
                  <a:gd name="T54" fmla="*/ 0 w 622"/>
                  <a:gd name="T55" fmla="*/ 133 h 310"/>
                  <a:gd name="T56" fmla="*/ 224 w 622"/>
                  <a:gd name="T57" fmla="*/ 203 h 310"/>
                  <a:gd name="T58" fmla="*/ 224 w 622"/>
                  <a:gd name="T59" fmla="*/ 203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622" h="310">
                    <a:moveTo>
                      <a:pt x="224" y="203"/>
                    </a:moveTo>
                    <a:lnTo>
                      <a:pt x="232" y="222"/>
                    </a:lnTo>
                    <a:lnTo>
                      <a:pt x="253" y="228"/>
                    </a:lnTo>
                    <a:lnTo>
                      <a:pt x="283" y="310"/>
                    </a:lnTo>
                    <a:lnTo>
                      <a:pt x="338" y="197"/>
                    </a:lnTo>
                    <a:lnTo>
                      <a:pt x="367" y="201"/>
                    </a:lnTo>
                    <a:lnTo>
                      <a:pt x="403" y="184"/>
                    </a:lnTo>
                    <a:lnTo>
                      <a:pt x="462" y="184"/>
                    </a:lnTo>
                    <a:lnTo>
                      <a:pt x="483" y="158"/>
                    </a:lnTo>
                    <a:lnTo>
                      <a:pt x="599" y="161"/>
                    </a:lnTo>
                    <a:lnTo>
                      <a:pt x="622" y="144"/>
                    </a:lnTo>
                    <a:lnTo>
                      <a:pt x="584" y="101"/>
                    </a:lnTo>
                    <a:lnTo>
                      <a:pt x="513" y="102"/>
                    </a:lnTo>
                    <a:lnTo>
                      <a:pt x="456" y="95"/>
                    </a:lnTo>
                    <a:lnTo>
                      <a:pt x="384" y="95"/>
                    </a:lnTo>
                    <a:lnTo>
                      <a:pt x="359" y="131"/>
                    </a:lnTo>
                    <a:lnTo>
                      <a:pt x="323" y="110"/>
                    </a:lnTo>
                    <a:lnTo>
                      <a:pt x="285" y="114"/>
                    </a:lnTo>
                    <a:lnTo>
                      <a:pt x="272" y="76"/>
                    </a:lnTo>
                    <a:lnTo>
                      <a:pt x="190" y="70"/>
                    </a:lnTo>
                    <a:lnTo>
                      <a:pt x="181" y="57"/>
                    </a:lnTo>
                    <a:lnTo>
                      <a:pt x="217" y="17"/>
                    </a:lnTo>
                    <a:lnTo>
                      <a:pt x="247" y="15"/>
                    </a:lnTo>
                    <a:lnTo>
                      <a:pt x="217" y="0"/>
                    </a:lnTo>
                    <a:lnTo>
                      <a:pt x="171" y="11"/>
                    </a:lnTo>
                    <a:lnTo>
                      <a:pt x="95" y="87"/>
                    </a:lnTo>
                    <a:lnTo>
                      <a:pt x="57" y="95"/>
                    </a:lnTo>
                    <a:lnTo>
                      <a:pt x="0" y="133"/>
                    </a:lnTo>
                    <a:lnTo>
                      <a:pt x="224" y="203"/>
                    </a:lnTo>
                    <a:lnTo>
                      <a:pt x="224" y="203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5" name="Freeform 1138"/>
              <p:cNvSpPr>
                <a:spLocks/>
              </p:cNvSpPr>
              <p:nvPr/>
            </p:nvSpPr>
            <p:spPr bwMode="auto">
              <a:xfrm>
                <a:off x="5707063" y="3086101"/>
                <a:ext cx="427038" cy="577850"/>
              </a:xfrm>
              <a:custGeom>
                <a:avLst/>
                <a:gdLst>
                  <a:gd name="T0" fmla="*/ 48 w 422"/>
                  <a:gd name="T1" fmla="*/ 464 h 559"/>
                  <a:gd name="T2" fmla="*/ 42 w 422"/>
                  <a:gd name="T3" fmla="*/ 370 h 559"/>
                  <a:gd name="T4" fmla="*/ 6 w 422"/>
                  <a:gd name="T5" fmla="*/ 302 h 559"/>
                  <a:gd name="T6" fmla="*/ 21 w 422"/>
                  <a:gd name="T7" fmla="*/ 159 h 559"/>
                  <a:gd name="T8" fmla="*/ 82 w 422"/>
                  <a:gd name="T9" fmla="*/ 85 h 559"/>
                  <a:gd name="T10" fmla="*/ 78 w 422"/>
                  <a:gd name="T11" fmla="*/ 140 h 559"/>
                  <a:gd name="T12" fmla="*/ 97 w 422"/>
                  <a:gd name="T13" fmla="*/ 129 h 559"/>
                  <a:gd name="T14" fmla="*/ 97 w 422"/>
                  <a:gd name="T15" fmla="*/ 83 h 559"/>
                  <a:gd name="T16" fmla="*/ 120 w 422"/>
                  <a:gd name="T17" fmla="*/ 57 h 559"/>
                  <a:gd name="T18" fmla="*/ 127 w 422"/>
                  <a:gd name="T19" fmla="*/ 7 h 559"/>
                  <a:gd name="T20" fmla="*/ 148 w 422"/>
                  <a:gd name="T21" fmla="*/ 0 h 559"/>
                  <a:gd name="T22" fmla="*/ 276 w 422"/>
                  <a:gd name="T23" fmla="*/ 43 h 559"/>
                  <a:gd name="T24" fmla="*/ 287 w 422"/>
                  <a:gd name="T25" fmla="*/ 80 h 559"/>
                  <a:gd name="T26" fmla="*/ 304 w 422"/>
                  <a:gd name="T27" fmla="*/ 114 h 559"/>
                  <a:gd name="T28" fmla="*/ 308 w 422"/>
                  <a:gd name="T29" fmla="*/ 175 h 559"/>
                  <a:gd name="T30" fmla="*/ 264 w 422"/>
                  <a:gd name="T31" fmla="*/ 228 h 559"/>
                  <a:gd name="T32" fmla="*/ 262 w 422"/>
                  <a:gd name="T33" fmla="*/ 268 h 559"/>
                  <a:gd name="T34" fmla="*/ 287 w 422"/>
                  <a:gd name="T35" fmla="*/ 281 h 559"/>
                  <a:gd name="T36" fmla="*/ 321 w 422"/>
                  <a:gd name="T37" fmla="*/ 226 h 559"/>
                  <a:gd name="T38" fmla="*/ 356 w 422"/>
                  <a:gd name="T39" fmla="*/ 207 h 559"/>
                  <a:gd name="T40" fmla="*/ 378 w 422"/>
                  <a:gd name="T41" fmla="*/ 218 h 559"/>
                  <a:gd name="T42" fmla="*/ 422 w 422"/>
                  <a:gd name="T43" fmla="*/ 342 h 559"/>
                  <a:gd name="T44" fmla="*/ 392 w 422"/>
                  <a:gd name="T45" fmla="*/ 395 h 559"/>
                  <a:gd name="T46" fmla="*/ 384 w 422"/>
                  <a:gd name="T47" fmla="*/ 433 h 559"/>
                  <a:gd name="T48" fmla="*/ 367 w 422"/>
                  <a:gd name="T49" fmla="*/ 445 h 559"/>
                  <a:gd name="T50" fmla="*/ 367 w 422"/>
                  <a:gd name="T51" fmla="*/ 479 h 559"/>
                  <a:gd name="T52" fmla="*/ 344 w 422"/>
                  <a:gd name="T53" fmla="*/ 524 h 559"/>
                  <a:gd name="T54" fmla="*/ 205 w 422"/>
                  <a:gd name="T55" fmla="*/ 543 h 559"/>
                  <a:gd name="T56" fmla="*/ 202 w 422"/>
                  <a:gd name="T57" fmla="*/ 536 h 559"/>
                  <a:gd name="T58" fmla="*/ 0 w 422"/>
                  <a:gd name="T59" fmla="*/ 559 h 559"/>
                  <a:gd name="T60" fmla="*/ 48 w 422"/>
                  <a:gd name="T61" fmla="*/ 464 h 559"/>
                  <a:gd name="T62" fmla="*/ 48 w 422"/>
                  <a:gd name="T63" fmla="*/ 464 h 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22" h="559">
                    <a:moveTo>
                      <a:pt x="48" y="464"/>
                    </a:moveTo>
                    <a:lnTo>
                      <a:pt x="42" y="370"/>
                    </a:lnTo>
                    <a:lnTo>
                      <a:pt x="6" y="302"/>
                    </a:lnTo>
                    <a:lnTo>
                      <a:pt x="21" y="159"/>
                    </a:lnTo>
                    <a:lnTo>
                      <a:pt x="82" y="85"/>
                    </a:lnTo>
                    <a:lnTo>
                      <a:pt x="78" y="140"/>
                    </a:lnTo>
                    <a:lnTo>
                      <a:pt x="97" y="129"/>
                    </a:lnTo>
                    <a:lnTo>
                      <a:pt x="97" y="83"/>
                    </a:lnTo>
                    <a:lnTo>
                      <a:pt x="120" y="57"/>
                    </a:lnTo>
                    <a:lnTo>
                      <a:pt x="127" y="7"/>
                    </a:lnTo>
                    <a:lnTo>
                      <a:pt x="148" y="0"/>
                    </a:lnTo>
                    <a:lnTo>
                      <a:pt x="276" y="43"/>
                    </a:lnTo>
                    <a:lnTo>
                      <a:pt x="287" y="80"/>
                    </a:lnTo>
                    <a:lnTo>
                      <a:pt x="304" y="114"/>
                    </a:lnTo>
                    <a:lnTo>
                      <a:pt x="308" y="175"/>
                    </a:lnTo>
                    <a:lnTo>
                      <a:pt x="264" y="228"/>
                    </a:lnTo>
                    <a:lnTo>
                      <a:pt x="262" y="268"/>
                    </a:lnTo>
                    <a:lnTo>
                      <a:pt x="287" y="281"/>
                    </a:lnTo>
                    <a:lnTo>
                      <a:pt x="321" y="226"/>
                    </a:lnTo>
                    <a:lnTo>
                      <a:pt x="356" y="207"/>
                    </a:lnTo>
                    <a:lnTo>
                      <a:pt x="378" y="218"/>
                    </a:lnTo>
                    <a:lnTo>
                      <a:pt x="422" y="342"/>
                    </a:lnTo>
                    <a:lnTo>
                      <a:pt x="392" y="395"/>
                    </a:lnTo>
                    <a:lnTo>
                      <a:pt x="384" y="433"/>
                    </a:lnTo>
                    <a:lnTo>
                      <a:pt x="367" y="445"/>
                    </a:lnTo>
                    <a:lnTo>
                      <a:pt x="367" y="479"/>
                    </a:lnTo>
                    <a:lnTo>
                      <a:pt x="344" y="524"/>
                    </a:lnTo>
                    <a:lnTo>
                      <a:pt x="205" y="543"/>
                    </a:lnTo>
                    <a:lnTo>
                      <a:pt x="202" y="536"/>
                    </a:lnTo>
                    <a:lnTo>
                      <a:pt x="0" y="559"/>
                    </a:lnTo>
                    <a:lnTo>
                      <a:pt x="48" y="464"/>
                    </a:lnTo>
                    <a:lnTo>
                      <a:pt x="48" y="464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6" name="Freeform 1142"/>
              <p:cNvSpPr>
                <a:spLocks/>
              </p:cNvSpPr>
              <p:nvPr/>
            </p:nvSpPr>
            <p:spPr bwMode="auto">
              <a:xfrm>
                <a:off x="5500688" y="3995738"/>
                <a:ext cx="804863" cy="409575"/>
              </a:xfrm>
              <a:custGeom>
                <a:avLst/>
                <a:gdLst>
                  <a:gd name="T0" fmla="*/ 4 w 791"/>
                  <a:gd name="T1" fmla="*/ 375 h 396"/>
                  <a:gd name="T2" fmla="*/ 23 w 791"/>
                  <a:gd name="T3" fmla="*/ 373 h 396"/>
                  <a:gd name="T4" fmla="*/ 29 w 791"/>
                  <a:gd name="T5" fmla="*/ 331 h 396"/>
                  <a:gd name="T6" fmla="*/ 17 w 791"/>
                  <a:gd name="T7" fmla="*/ 329 h 396"/>
                  <a:gd name="T8" fmla="*/ 42 w 791"/>
                  <a:gd name="T9" fmla="*/ 295 h 396"/>
                  <a:gd name="T10" fmla="*/ 91 w 791"/>
                  <a:gd name="T11" fmla="*/ 310 h 396"/>
                  <a:gd name="T12" fmla="*/ 99 w 791"/>
                  <a:gd name="T13" fmla="*/ 262 h 396"/>
                  <a:gd name="T14" fmla="*/ 133 w 791"/>
                  <a:gd name="T15" fmla="*/ 249 h 396"/>
                  <a:gd name="T16" fmla="*/ 128 w 791"/>
                  <a:gd name="T17" fmla="*/ 240 h 396"/>
                  <a:gd name="T18" fmla="*/ 147 w 791"/>
                  <a:gd name="T19" fmla="*/ 194 h 396"/>
                  <a:gd name="T20" fmla="*/ 211 w 791"/>
                  <a:gd name="T21" fmla="*/ 190 h 396"/>
                  <a:gd name="T22" fmla="*/ 264 w 791"/>
                  <a:gd name="T23" fmla="*/ 173 h 396"/>
                  <a:gd name="T24" fmla="*/ 299 w 791"/>
                  <a:gd name="T25" fmla="*/ 150 h 396"/>
                  <a:gd name="T26" fmla="*/ 318 w 791"/>
                  <a:gd name="T27" fmla="*/ 141 h 396"/>
                  <a:gd name="T28" fmla="*/ 361 w 791"/>
                  <a:gd name="T29" fmla="*/ 139 h 396"/>
                  <a:gd name="T30" fmla="*/ 411 w 791"/>
                  <a:gd name="T31" fmla="*/ 57 h 396"/>
                  <a:gd name="T32" fmla="*/ 426 w 791"/>
                  <a:gd name="T33" fmla="*/ 63 h 396"/>
                  <a:gd name="T34" fmla="*/ 464 w 791"/>
                  <a:gd name="T35" fmla="*/ 34 h 396"/>
                  <a:gd name="T36" fmla="*/ 455 w 791"/>
                  <a:gd name="T37" fmla="*/ 13 h 396"/>
                  <a:gd name="T38" fmla="*/ 458 w 791"/>
                  <a:gd name="T39" fmla="*/ 2 h 396"/>
                  <a:gd name="T40" fmla="*/ 493 w 791"/>
                  <a:gd name="T41" fmla="*/ 0 h 396"/>
                  <a:gd name="T42" fmla="*/ 515 w 791"/>
                  <a:gd name="T43" fmla="*/ 8 h 396"/>
                  <a:gd name="T44" fmla="*/ 584 w 791"/>
                  <a:gd name="T45" fmla="*/ 48 h 396"/>
                  <a:gd name="T46" fmla="*/ 633 w 791"/>
                  <a:gd name="T47" fmla="*/ 46 h 396"/>
                  <a:gd name="T48" fmla="*/ 656 w 791"/>
                  <a:gd name="T49" fmla="*/ 31 h 396"/>
                  <a:gd name="T50" fmla="*/ 711 w 791"/>
                  <a:gd name="T51" fmla="*/ 65 h 396"/>
                  <a:gd name="T52" fmla="*/ 728 w 791"/>
                  <a:gd name="T53" fmla="*/ 129 h 396"/>
                  <a:gd name="T54" fmla="*/ 791 w 791"/>
                  <a:gd name="T55" fmla="*/ 175 h 396"/>
                  <a:gd name="T56" fmla="*/ 761 w 791"/>
                  <a:gd name="T57" fmla="*/ 211 h 396"/>
                  <a:gd name="T58" fmla="*/ 707 w 791"/>
                  <a:gd name="T59" fmla="*/ 262 h 396"/>
                  <a:gd name="T60" fmla="*/ 706 w 791"/>
                  <a:gd name="T61" fmla="*/ 274 h 396"/>
                  <a:gd name="T62" fmla="*/ 628 w 791"/>
                  <a:gd name="T63" fmla="*/ 323 h 396"/>
                  <a:gd name="T64" fmla="*/ 190 w 791"/>
                  <a:gd name="T65" fmla="*/ 365 h 396"/>
                  <a:gd name="T66" fmla="*/ 143 w 791"/>
                  <a:gd name="T67" fmla="*/ 361 h 396"/>
                  <a:gd name="T68" fmla="*/ 145 w 791"/>
                  <a:gd name="T69" fmla="*/ 384 h 396"/>
                  <a:gd name="T70" fmla="*/ 0 w 791"/>
                  <a:gd name="T71" fmla="*/ 396 h 396"/>
                  <a:gd name="T72" fmla="*/ 4 w 791"/>
                  <a:gd name="T73" fmla="*/ 375 h 396"/>
                  <a:gd name="T74" fmla="*/ 4 w 791"/>
                  <a:gd name="T75" fmla="*/ 375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791" h="396">
                    <a:moveTo>
                      <a:pt x="4" y="375"/>
                    </a:moveTo>
                    <a:lnTo>
                      <a:pt x="23" y="373"/>
                    </a:lnTo>
                    <a:lnTo>
                      <a:pt x="29" y="331"/>
                    </a:lnTo>
                    <a:lnTo>
                      <a:pt x="17" y="329"/>
                    </a:lnTo>
                    <a:lnTo>
                      <a:pt x="42" y="295"/>
                    </a:lnTo>
                    <a:lnTo>
                      <a:pt x="91" y="310"/>
                    </a:lnTo>
                    <a:lnTo>
                      <a:pt x="99" y="262"/>
                    </a:lnTo>
                    <a:lnTo>
                      <a:pt x="133" y="249"/>
                    </a:lnTo>
                    <a:lnTo>
                      <a:pt x="128" y="240"/>
                    </a:lnTo>
                    <a:lnTo>
                      <a:pt x="147" y="194"/>
                    </a:lnTo>
                    <a:lnTo>
                      <a:pt x="211" y="190"/>
                    </a:lnTo>
                    <a:lnTo>
                      <a:pt x="264" y="173"/>
                    </a:lnTo>
                    <a:lnTo>
                      <a:pt x="299" y="150"/>
                    </a:lnTo>
                    <a:lnTo>
                      <a:pt x="318" y="141"/>
                    </a:lnTo>
                    <a:lnTo>
                      <a:pt x="361" y="139"/>
                    </a:lnTo>
                    <a:lnTo>
                      <a:pt x="411" y="57"/>
                    </a:lnTo>
                    <a:lnTo>
                      <a:pt x="426" y="63"/>
                    </a:lnTo>
                    <a:lnTo>
                      <a:pt x="464" y="34"/>
                    </a:lnTo>
                    <a:lnTo>
                      <a:pt x="455" y="13"/>
                    </a:lnTo>
                    <a:lnTo>
                      <a:pt x="458" y="2"/>
                    </a:lnTo>
                    <a:lnTo>
                      <a:pt x="493" y="0"/>
                    </a:lnTo>
                    <a:lnTo>
                      <a:pt x="515" y="8"/>
                    </a:lnTo>
                    <a:lnTo>
                      <a:pt x="584" y="48"/>
                    </a:lnTo>
                    <a:lnTo>
                      <a:pt x="633" y="46"/>
                    </a:lnTo>
                    <a:lnTo>
                      <a:pt x="656" y="31"/>
                    </a:lnTo>
                    <a:lnTo>
                      <a:pt x="711" y="65"/>
                    </a:lnTo>
                    <a:lnTo>
                      <a:pt x="728" y="129"/>
                    </a:lnTo>
                    <a:lnTo>
                      <a:pt x="791" y="175"/>
                    </a:lnTo>
                    <a:lnTo>
                      <a:pt x="761" y="211"/>
                    </a:lnTo>
                    <a:lnTo>
                      <a:pt x="707" y="262"/>
                    </a:lnTo>
                    <a:lnTo>
                      <a:pt x="706" y="274"/>
                    </a:lnTo>
                    <a:lnTo>
                      <a:pt x="628" y="323"/>
                    </a:lnTo>
                    <a:lnTo>
                      <a:pt x="190" y="365"/>
                    </a:lnTo>
                    <a:lnTo>
                      <a:pt x="143" y="361"/>
                    </a:lnTo>
                    <a:lnTo>
                      <a:pt x="145" y="384"/>
                    </a:lnTo>
                    <a:lnTo>
                      <a:pt x="0" y="396"/>
                    </a:lnTo>
                    <a:lnTo>
                      <a:pt x="4" y="375"/>
                    </a:lnTo>
                    <a:lnTo>
                      <a:pt x="4" y="375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7" name="Freeform 1143"/>
              <p:cNvSpPr>
                <a:spLocks/>
              </p:cNvSpPr>
              <p:nvPr/>
            </p:nvSpPr>
            <p:spPr bwMode="auto">
              <a:xfrm>
                <a:off x="5402263" y="4308475"/>
                <a:ext cx="946150" cy="317500"/>
              </a:xfrm>
              <a:custGeom>
                <a:avLst/>
                <a:gdLst>
                  <a:gd name="T0" fmla="*/ 17 w 931"/>
                  <a:gd name="T1" fmla="*/ 253 h 308"/>
                  <a:gd name="T2" fmla="*/ 11 w 931"/>
                  <a:gd name="T3" fmla="*/ 249 h 308"/>
                  <a:gd name="T4" fmla="*/ 38 w 931"/>
                  <a:gd name="T5" fmla="*/ 228 h 308"/>
                  <a:gd name="T6" fmla="*/ 64 w 931"/>
                  <a:gd name="T7" fmla="*/ 180 h 308"/>
                  <a:gd name="T8" fmla="*/ 55 w 931"/>
                  <a:gd name="T9" fmla="*/ 169 h 308"/>
                  <a:gd name="T10" fmla="*/ 68 w 931"/>
                  <a:gd name="T11" fmla="*/ 146 h 308"/>
                  <a:gd name="T12" fmla="*/ 68 w 931"/>
                  <a:gd name="T13" fmla="*/ 120 h 308"/>
                  <a:gd name="T14" fmla="*/ 87 w 931"/>
                  <a:gd name="T15" fmla="*/ 101 h 308"/>
                  <a:gd name="T16" fmla="*/ 232 w 931"/>
                  <a:gd name="T17" fmla="*/ 89 h 308"/>
                  <a:gd name="T18" fmla="*/ 230 w 931"/>
                  <a:gd name="T19" fmla="*/ 66 h 308"/>
                  <a:gd name="T20" fmla="*/ 277 w 931"/>
                  <a:gd name="T21" fmla="*/ 70 h 308"/>
                  <a:gd name="T22" fmla="*/ 715 w 931"/>
                  <a:gd name="T23" fmla="*/ 28 h 308"/>
                  <a:gd name="T24" fmla="*/ 931 w 931"/>
                  <a:gd name="T25" fmla="*/ 0 h 308"/>
                  <a:gd name="T26" fmla="*/ 893 w 931"/>
                  <a:gd name="T27" fmla="*/ 74 h 308"/>
                  <a:gd name="T28" fmla="*/ 834 w 931"/>
                  <a:gd name="T29" fmla="*/ 87 h 308"/>
                  <a:gd name="T30" fmla="*/ 806 w 931"/>
                  <a:gd name="T31" fmla="*/ 125 h 308"/>
                  <a:gd name="T32" fmla="*/ 699 w 931"/>
                  <a:gd name="T33" fmla="*/ 186 h 308"/>
                  <a:gd name="T34" fmla="*/ 694 w 931"/>
                  <a:gd name="T35" fmla="*/ 209 h 308"/>
                  <a:gd name="T36" fmla="*/ 667 w 931"/>
                  <a:gd name="T37" fmla="*/ 222 h 308"/>
                  <a:gd name="T38" fmla="*/ 667 w 931"/>
                  <a:gd name="T39" fmla="*/ 253 h 308"/>
                  <a:gd name="T40" fmla="*/ 523 w 931"/>
                  <a:gd name="T41" fmla="*/ 270 h 308"/>
                  <a:gd name="T42" fmla="*/ 234 w 931"/>
                  <a:gd name="T43" fmla="*/ 294 h 308"/>
                  <a:gd name="T44" fmla="*/ 0 w 931"/>
                  <a:gd name="T45" fmla="*/ 308 h 308"/>
                  <a:gd name="T46" fmla="*/ 17 w 931"/>
                  <a:gd name="T47" fmla="*/ 253 h 308"/>
                  <a:gd name="T48" fmla="*/ 17 w 931"/>
                  <a:gd name="T49" fmla="*/ 253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31" h="308">
                    <a:moveTo>
                      <a:pt x="17" y="253"/>
                    </a:moveTo>
                    <a:lnTo>
                      <a:pt x="11" y="249"/>
                    </a:lnTo>
                    <a:lnTo>
                      <a:pt x="38" y="228"/>
                    </a:lnTo>
                    <a:lnTo>
                      <a:pt x="64" y="180"/>
                    </a:lnTo>
                    <a:lnTo>
                      <a:pt x="55" y="169"/>
                    </a:lnTo>
                    <a:lnTo>
                      <a:pt x="68" y="146"/>
                    </a:lnTo>
                    <a:lnTo>
                      <a:pt x="68" y="120"/>
                    </a:lnTo>
                    <a:lnTo>
                      <a:pt x="87" y="101"/>
                    </a:lnTo>
                    <a:lnTo>
                      <a:pt x="232" y="89"/>
                    </a:lnTo>
                    <a:lnTo>
                      <a:pt x="230" y="66"/>
                    </a:lnTo>
                    <a:lnTo>
                      <a:pt x="277" y="70"/>
                    </a:lnTo>
                    <a:lnTo>
                      <a:pt x="715" y="28"/>
                    </a:lnTo>
                    <a:lnTo>
                      <a:pt x="931" y="0"/>
                    </a:lnTo>
                    <a:lnTo>
                      <a:pt x="893" y="74"/>
                    </a:lnTo>
                    <a:lnTo>
                      <a:pt x="834" y="87"/>
                    </a:lnTo>
                    <a:lnTo>
                      <a:pt x="806" y="125"/>
                    </a:lnTo>
                    <a:lnTo>
                      <a:pt x="699" y="186"/>
                    </a:lnTo>
                    <a:lnTo>
                      <a:pt x="694" y="209"/>
                    </a:lnTo>
                    <a:lnTo>
                      <a:pt x="667" y="222"/>
                    </a:lnTo>
                    <a:lnTo>
                      <a:pt x="667" y="253"/>
                    </a:lnTo>
                    <a:lnTo>
                      <a:pt x="523" y="270"/>
                    </a:lnTo>
                    <a:lnTo>
                      <a:pt x="234" y="294"/>
                    </a:lnTo>
                    <a:lnTo>
                      <a:pt x="0" y="308"/>
                    </a:lnTo>
                    <a:lnTo>
                      <a:pt x="17" y="253"/>
                    </a:lnTo>
                    <a:lnTo>
                      <a:pt x="17" y="253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8" name="Freeform 1144"/>
              <p:cNvSpPr>
                <a:spLocks/>
              </p:cNvSpPr>
              <p:nvPr/>
            </p:nvSpPr>
            <p:spPr bwMode="auto">
              <a:xfrm>
                <a:off x="5270501" y="4613275"/>
                <a:ext cx="396875" cy="673100"/>
              </a:xfrm>
              <a:custGeom>
                <a:avLst/>
                <a:gdLst>
                  <a:gd name="T0" fmla="*/ 27 w 388"/>
                  <a:gd name="T1" fmla="*/ 457 h 654"/>
                  <a:gd name="T2" fmla="*/ 65 w 388"/>
                  <a:gd name="T3" fmla="*/ 407 h 654"/>
                  <a:gd name="T4" fmla="*/ 54 w 388"/>
                  <a:gd name="T5" fmla="*/ 394 h 654"/>
                  <a:gd name="T6" fmla="*/ 38 w 388"/>
                  <a:gd name="T7" fmla="*/ 287 h 654"/>
                  <a:gd name="T8" fmla="*/ 33 w 388"/>
                  <a:gd name="T9" fmla="*/ 215 h 654"/>
                  <a:gd name="T10" fmla="*/ 59 w 388"/>
                  <a:gd name="T11" fmla="*/ 135 h 654"/>
                  <a:gd name="T12" fmla="*/ 101 w 388"/>
                  <a:gd name="T13" fmla="*/ 80 h 654"/>
                  <a:gd name="T14" fmla="*/ 97 w 388"/>
                  <a:gd name="T15" fmla="*/ 65 h 654"/>
                  <a:gd name="T16" fmla="*/ 128 w 388"/>
                  <a:gd name="T17" fmla="*/ 14 h 654"/>
                  <a:gd name="T18" fmla="*/ 362 w 388"/>
                  <a:gd name="T19" fmla="*/ 0 h 654"/>
                  <a:gd name="T20" fmla="*/ 373 w 388"/>
                  <a:gd name="T21" fmla="*/ 12 h 654"/>
                  <a:gd name="T22" fmla="*/ 362 w 388"/>
                  <a:gd name="T23" fmla="*/ 419 h 654"/>
                  <a:gd name="T24" fmla="*/ 388 w 388"/>
                  <a:gd name="T25" fmla="*/ 614 h 654"/>
                  <a:gd name="T26" fmla="*/ 379 w 388"/>
                  <a:gd name="T27" fmla="*/ 624 h 654"/>
                  <a:gd name="T28" fmla="*/ 329 w 388"/>
                  <a:gd name="T29" fmla="*/ 612 h 654"/>
                  <a:gd name="T30" fmla="*/ 253 w 388"/>
                  <a:gd name="T31" fmla="*/ 654 h 654"/>
                  <a:gd name="T32" fmla="*/ 215 w 388"/>
                  <a:gd name="T33" fmla="*/ 592 h 654"/>
                  <a:gd name="T34" fmla="*/ 221 w 388"/>
                  <a:gd name="T35" fmla="*/ 546 h 654"/>
                  <a:gd name="T36" fmla="*/ 0 w 388"/>
                  <a:gd name="T37" fmla="*/ 555 h 654"/>
                  <a:gd name="T38" fmla="*/ 27 w 388"/>
                  <a:gd name="T39" fmla="*/ 457 h 654"/>
                  <a:gd name="T40" fmla="*/ 27 w 388"/>
                  <a:gd name="T41" fmla="*/ 457 h 6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388" h="654">
                    <a:moveTo>
                      <a:pt x="27" y="457"/>
                    </a:moveTo>
                    <a:lnTo>
                      <a:pt x="65" y="407"/>
                    </a:lnTo>
                    <a:lnTo>
                      <a:pt x="54" y="394"/>
                    </a:lnTo>
                    <a:lnTo>
                      <a:pt x="38" y="287"/>
                    </a:lnTo>
                    <a:lnTo>
                      <a:pt x="33" y="215"/>
                    </a:lnTo>
                    <a:lnTo>
                      <a:pt x="59" y="135"/>
                    </a:lnTo>
                    <a:lnTo>
                      <a:pt x="101" y="80"/>
                    </a:lnTo>
                    <a:lnTo>
                      <a:pt x="97" y="65"/>
                    </a:lnTo>
                    <a:lnTo>
                      <a:pt x="128" y="14"/>
                    </a:lnTo>
                    <a:lnTo>
                      <a:pt x="362" y="0"/>
                    </a:lnTo>
                    <a:lnTo>
                      <a:pt x="373" y="12"/>
                    </a:lnTo>
                    <a:lnTo>
                      <a:pt x="362" y="419"/>
                    </a:lnTo>
                    <a:lnTo>
                      <a:pt x="388" y="614"/>
                    </a:lnTo>
                    <a:lnTo>
                      <a:pt x="379" y="624"/>
                    </a:lnTo>
                    <a:lnTo>
                      <a:pt x="329" y="612"/>
                    </a:lnTo>
                    <a:lnTo>
                      <a:pt x="253" y="654"/>
                    </a:lnTo>
                    <a:lnTo>
                      <a:pt x="215" y="592"/>
                    </a:lnTo>
                    <a:lnTo>
                      <a:pt x="221" y="546"/>
                    </a:lnTo>
                    <a:lnTo>
                      <a:pt x="0" y="555"/>
                    </a:lnTo>
                    <a:lnTo>
                      <a:pt x="27" y="457"/>
                    </a:lnTo>
                    <a:lnTo>
                      <a:pt x="27" y="457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9" name="Freeform 1145"/>
              <p:cNvSpPr>
                <a:spLocks/>
              </p:cNvSpPr>
              <p:nvPr/>
            </p:nvSpPr>
            <p:spPr bwMode="auto">
              <a:xfrm>
                <a:off x="5643232" y="4586287"/>
                <a:ext cx="419100" cy="677863"/>
              </a:xfrm>
              <a:custGeom>
                <a:avLst/>
                <a:gdLst>
                  <a:gd name="T0" fmla="*/ 11 w 416"/>
                  <a:gd name="T1" fmla="*/ 36 h 659"/>
                  <a:gd name="T2" fmla="*/ 0 w 416"/>
                  <a:gd name="T3" fmla="*/ 443 h 659"/>
                  <a:gd name="T4" fmla="*/ 26 w 416"/>
                  <a:gd name="T5" fmla="*/ 638 h 659"/>
                  <a:gd name="T6" fmla="*/ 55 w 416"/>
                  <a:gd name="T7" fmla="*/ 646 h 659"/>
                  <a:gd name="T8" fmla="*/ 81 w 416"/>
                  <a:gd name="T9" fmla="*/ 631 h 659"/>
                  <a:gd name="T10" fmla="*/ 97 w 416"/>
                  <a:gd name="T11" fmla="*/ 646 h 659"/>
                  <a:gd name="T12" fmla="*/ 74 w 416"/>
                  <a:gd name="T13" fmla="*/ 659 h 659"/>
                  <a:gd name="T14" fmla="*/ 131 w 416"/>
                  <a:gd name="T15" fmla="*/ 644 h 659"/>
                  <a:gd name="T16" fmla="*/ 142 w 416"/>
                  <a:gd name="T17" fmla="*/ 627 h 659"/>
                  <a:gd name="T18" fmla="*/ 135 w 416"/>
                  <a:gd name="T19" fmla="*/ 616 h 659"/>
                  <a:gd name="T20" fmla="*/ 138 w 416"/>
                  <a:gd name="T21" fmla="*/ 598 h 659"/>
                  <a:gd name="T22" fmla="*/ 112 w 416"/>
                  <a:gd name="T23" fmla="*/ 574 h 659"/>
                  <a:gd name="T24" fmla="*/ 112 w 416"/>
                  <a:gd name="T25" fmla="*/ 553 h 659"/>
                  <a:gd name="T26" fmla="*/ 416 w 416"/>
                  <a:gd name="T27" fmla="*/ 526 h 659"/>
                  <a:gd name="T28" fmla="*/ 391 w 416"/>
                  <a:gd name="T29" fmla="*/ 422 h 659"/>
                  <a:gd name="T30" fmla="*/ 406 w 416"/>
                  <a:gd name="T31" fmla="*/ 359 h 659"/>
                  <a:gd name="T32" fmla="*/ 368 w 416"/>
                  <a:gd name="T33" fmla="*/ 277 h 659"/>
                  <a:gd name="T34" fmla="*/ 289 w 416"/>
                  <a:gd name="T35" fmla="*/ 0 h 659"/>
                  <a:gd name="T36" fmla="*/ 0 w 416"/>
                  <a:gd name="T37" fmla="*/ 24 h 659"/>
                  <a:gd name="T38" fmla="*/ 11 w 416"/>
                  <a:gd name="T39" fmla="*/ 36 h 659"/>
                  <a:gd name="T40" fmla="*/ 11 w 416"/>
                  <a:gd name="T41" fmla="*/ 36 h 6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16" h="659">
                    <a:moveTo>
                      <a:pt x="11" y="36"/>
                    </a:moveTo>
                    <a:lnTo>
                      <a:pt x="0" y="443"/>
                    </a:lnTo>
                    <a:lnTo>
                      <a:pt x="26" y="638"/>
                    </a:lnTo>
                    <a:lnTo>
                      <a:pt x="55" y="646"/>
                    </a:lnTo>
                    <a:lnTo>
                      <a:pt x="81" y="631"/>
                    </a:lnTo>
                    <a:lnTo>
                      <a:pt x="97" y="646"/>
                    </a:lnTo>
                    <a:lnTo>
                      <a:pt x="74" y="659"/>
                    </a:lnTo>
                    <a:lnTo>
                      <a:pt x="131" y="644"/>
                    </a:lnTo>
                    <a:lnTo>
                      <a:pt x="142" y="627"/>
                    </a:lnTo>
                    <a:lnTo>
                      <a:pt x="135" y="616"/>
                    </a:lnTo>
                    <a:lnTo>
                      <a:pt x="138" y="598"/>
                    </a:lnTo>
                    <a:lnTo>
                      <a:pt x="112" y="574"/>
                    </a:lnTo>
                    <a:lnTo>
                      <a:pt x="112" y="553"/>
                    </a:lnTo>
                    <a:lnTo>
                      <a:pt x="416" y="526"/>
                    </a:lnTo>
                    <a:lnTo>
                      <a:pt x="391" y="422"/>
                    </a:lnTo>
                    <a:lnTo>
                      <a:pt x="406" y="359"/>
                    </a:lnTo>
                    <a:lnTo>
                      <a:pt x="368" y="277"/>
                    </a:lnTo>
                    <a:lnTo>
                      <a:pt x="289" y="0"/>
                    </a:lnTo>
                    <a:lnTo>
                      <a:pt x="0" y="24"/>
                    </a:lnTo>
                    <a:lnTo>
                      <a:pt x="11" y="36"/>
                    </a:lnTo>
                    <a:lnTo>
                      <a:pt x="11" y="36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0" name="Freeform 1139"/>
              <p:cNvSpPr>
                <a:spLocks/>
              </p:cNvSpPr>
              <p:nvPr/>
            </p:nvSpPr>
            <p:spPr bwMode="auto">
              <a:xfrm>
                <a:off x="5060951" y="2978151"/>
                <a:ext cx="590550" cy="609600"/>
              </a:xfrm>
              <a:custGeom>
                <a:avLst/>
                <a:gdLst>
                  <a:gd name="T0" fmla="*/ 15 w 578"/>
                  <a:gd name="T1" fmla="*/ 227 h 591"/>
                  <a:gd name="T2" fmla="*/ 13 w 578"/>
                  <a:gd name="T3" fmla="*/ 297 h 591"/>
                  <a:gd name="T4" fmla="*/ 84 w 578"/>
                  <a:gd name="T5" fmla="*/ 341 h 591"/>
                  <a:gd name="T6" fmla="*/ 110 w 578"/>
                  <a:gd name="T7" fmla="*/ 371 h 591"/>
                  <a:gd name="T8" fmla="*/ 167 w 578"/>
                  <a:gd name="T9" fmla="*/ 413 h 591"/>
                  <a:gd name="T10" fmla="*/ 175 w 578"/>
                  <a:gd name="T11" fmla="*/ 462 h 591"/>
                  <a:gd name="T12" fmla="*/ 186 w 578"/>
                  <a:gd name="T13" fmla="*/ 529 h 591"/>
                  <a:gd name="T14" fmla="*/ 240 w 578"/>
                  <a:gd name="T15" fmla="*/ 591 h 591"/>
                  <a:gd name="T16" fmla="*/ 527 w 578"/>
                  <a:gd name="T17" fmla="*/ 574 h 591"/>
                  <a:gd name="T18" fmla="*/ 511 w 578"/>
                  <a:gd name="T19" fmla="*/ 483 h 591"/>
                  <a:gd name="T20" fmla="*/ 536 w 578"/>
                  <a:gd name="T21" fmla="*/ 344 h 591"/>
                  <a:gd name="T22" fmla="*/ 536 w 578"/>
                  <a:gd name="T23" fmla="*/ 306 h 591"/>
                  <a:gd name="T24" fmla="*/ 578 w 578"/>
                  <a:gd name="T25" fmla="*/ 198 h 591"/>
                  <a:gd name="T26" fmla="*/ 567 w 578"/>
                  <a:gd name="T27" fmla="*/ 194 h 591"/>
                  <a:gd name="T28" fmla="*/ 540 w 578"/>
                  <a:gd name="T29" fmla="*/ 257 h 591"/>
                  <a:gd name="T30" fmla="*/ 517 w 578"/>
                  <a:gd name="T31" fmla="*/ 261 h 591"/>
                  <a:gd name="T32" fmla="*/ 508 w 578"/>
                  <a:gd name="T33" fmla="*/ 287 h 591"/>
                  <a:gd name="T34" fmla="*/ 483 w 578"/>
                  <a:gd name="T35" fmla="*/ 304 h 591"/>
                  <a:gd name="T36" fmla="*/ 500 w 578"/>
                  <a:gd name="T37" fmla="*/ 247 h 591"/>
                  <a:gd name="T38" fmla="*/ 517 w 578"/>
                  <a:gd name="T39" fmla="*/ 225 h 591"/>
                  <a:gd name="T40" fmla="*/ 487 w 578"/>
                  <a:gd name="T41" fmla="*/ 143 h 591"/>
                  <a:gd name="T42" fmla="*/ 466 w 578"/>
                  <a:gd name="T43" fmla="*/ 137 h 591"/>
                  <a:gd name="T44" fmla="*/ 458 w 578"/>
                  <a:gd name="T45" fmla="*/ 118 h 591"/>
                  <a:gd name="T46" fmla="*/ 234 w 578"/>
                  <a:gd name="T47" fmla="*/ 48 h 591"/>
                  <a:gd name="T48" fmla="*/ 205 w 578"/>
                  <a:gd name="T49" fmla="*/ 35 h 591"/>
                  <a:gd name="T50" fmla="*/ 190 w 578"/>
                  <a:gd name="T51" fmla="*/ 48 h 591"/>
                  <a:gd name="T52" fmla="*/ 184 w 578"/>
                  <a:gd name="T53" fmla="*/ 44 h 591"/>
                  <a:gd name="T54" fmla="*/ 192 w 578"/>
                  <a:gd name="T55" fmla="*/ 19 h 591"/>
                  <a:gd name="T56" fmla="*/ 198 w 578"/>
                  <a:gd name="T57" fmla="*/ 4 h 591"/>
                  <a:gd name="T58" fmla="*/ 190 w 578"/>
                  <a:gd name="T59" fmla="*/ 0 h 591"/>
                  <a:gd name="T60" fmla="*/ 99 w 578"/>
                  <a:gd name="T61" fmla="*/ 38 h 591"/>
                  <a:gd name="T62" fmla="*/ 89 w 578"/>
                  <a:gd name="T63" fmla="*/ 40 h 591"/>
                  <a:gd name="T64" fmla="*/ 70 w 578"/>
                  <a:gd name="T65" fmla="*/ 31 h 591"/>
                  <a:gd name="T66" fmla="*/ 53 w 578"/>
                  <a:gd name="T67" fmla="*/ 42 h 591"/>
                  <a:gd name="T68" fmla="*/ 57 w 578"/>
                  <a:gd name="T69" fmla="*/ 111 h 591"/>
                  <a:gd name="T70" fmla="*/ 0 w 578"/>
                  <a:gd name="T71" fmla="*/ 179 h 591"/>
                  <a:gd name="T72" fmla="*/ 15 w 578"/>
                  <a:gd name="T73" fmla="*/ 227 h 591"/>
                  <a:gd name="T74" fmla="*/ 15 w 578"/>
                  <a:gd name="T75" fmla="*/ 227 h 5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578" h="591">
                    <a:moveTo>
                      <a:pt x="15" y="227"/>
                    </a:moveTo>
                    <a:lnTo>
                      <a:pt x="13" y="297"/>
                    </a:lnTo>
                    <a:lnTo>
                      <a:pt x="84" y="341"/>
                    </a:lnTo>
                    <a:lnTo>
                      <a:pt x="110" y="371"/>
                    </a:lnTo>
                    <a:lnTo>
                      <a:pt x="167" y="413"/>
                    </a:lnTo>
                    <a:lnTo>
                      <a:pt x="175" y="462"/>
                    </a:lnTo>
                    <a:lnTo>
                      <a:pt x="186" y="529"/>
                    </a:lnTo>
                    <a:lnTo>
                      <a:pt x="240" y="591"/>
                    </a:lnTo>
                    <a:lnTo>
                      <a:pt x="527" y="574"/>
                    </a:lnTo>
                    <a:lnTo>
                      <a:pt x="511" y="483"/>
                    </a:lnTo>
                    <a:lnTo>
                      <a:pt x="536" y="344"/>
                    </a:lnTo>
                    <a:lnTo>
                      <a:pt x="536" y="306"/>
                    </a:lnTo>
                    <a:lnTo>
                      <a:pt x="578" y="198"/>
                    </a:lnTo>
                    <a:lnTo>
                      <a:pt x="567" y="194"/>
                    </a:lnTo>
                    <a:lnTo>
                      <a:pt x="540" y="257"/>
                    </a:lnTo>
                    <a:lnTo>
                      <a:pt x="517" y="261"/>
                    </a:lnTo>
                    <a:lnTo>
                      <a:pt x="508" y="287"/>
                    </a:lnTo>
                    <a:lnTo>
                      <a:pt x="483" y="304"/>
                    </a:lnTo>
                    <a:lnTo>
                      <a:pt x="500" y="247"/>
                    </a:lnTo>
                    <a:lnTo>
                      <a:pt x="517" y="225"/>
                    </a:lnTo>
                    <a:lnTo>
                      <a:pt x="487" y="143"/>
                    </a:lnTo>
                    <a:lnTo>
                      <a:pt x="466" y="137"/>
                    </a:lnTo>
                    <a:lnTo>
                      <a:pt x="458" y="118"/>
                    </a:lnTo>
                    <a:lnTo>
                      <a:pt x="234" y="48"/>
                    </a:lnTo>
                    <a:lnTo>
                      <a:pt x="205" y="35"/>
                    </a:lnTo>
                    <a:lnTo>
                      <a:pt x="190" y="48"/>
                    </a:lnTo>
                    <a:lnTo>
                      <a:pt x="184" y="44"/>
                    </a:lnTo>
                    <a:lnTo>
                      <a:pt x="192" y="19"/>
                    </a:lnTo>
                    <a:lnTo>
                      <a:pt x="198" y="4"/>
                    </a:lnTo>
                    <a:lnTo>
                      <a:pt x="190" y="0"/>
                    </a:lnTo>
                    <a:lnTo>
                      <a:pt x="99" y="38"/>
                    </a:lnTo>
                    <a:lnTo>
                      <a:pt x="89" y="40"/>
                    </a:lnTo>
                    <a:lnTo>
                      <a:pt x="70" y="31"/>
                    </a:lnTo>
                    <a:lnTo>
                      <a:pt x="53" y="42"/>
                    </a:lnTo>
                    <a:lnTo>
                      <a:pt x="57" y="111"/>
                    </a:lnTo>
                    <a:lnTo>
                      <a:pt x="0" y="179"/>
                    </a:lnTo>
                    <a:lnTo>
                      <a:pt x="15" y="227"/>
                    </a:lnTo>
                    <a:lnTo>
                      <a:pt x="15" y="227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" name="Freeform 1140"/>
              <p:cNvSpPr>
                <a:spLocks/>
              </p:cNvSpPr>
              <p:nvPr/>
            </p:nvSpPr>
            <p:spPr bwMode="auto">
              <a:xfrm>
                <a:off x="5232401" y="3568700"/>
                <a:ext cx="438149" cy="779462"/>
              </a:xfrm>
              <a:custGeom>
                <a:avLst/>
                <a:gdLst>
                  <a:gd name="T0" fmla="*/ 8 w 430"/>
                  <a:gd name="T1" fmla="*/ 308 h 753"/>
                  <a:gd name="T2" fmla="*/ 52 w 430"/>
                  <a:gd name="T3" fmla="*/ 213 h 753"/>
                  <a:gd name="T4" fmla="*/ 38 w 430"/>
                  <a:gd name="T5" fmla="*/ 177 h 753"/>
                  <a:gd name="T6" fmla="*/ 113 w 430"/>
                  <a:gd name="T7" fmla="*/ 120 h 753"/>
                  <a:gd name="T8" fmla="*/ 126 w 430"/>
                  <a:gd name="T9" fmla="*/ 78 h 753"/>
                  <a:gd name="T10" fmla="*/ 73 w 430"/>
                  <a:gd name="T11" fmla="*/ 17 h 753"/>
                  <a:gd name="T12" fmla="*/ 360 w 430"/>
                  <a:gd name="T13" fmla="*/ 0 h 753"/>
                  <a:gd name="T14" fmla="*/ 367 w 430"/>
                  <a:gd name="T15" fmla="*/ 44 h 753"/>
                  <a:gd name="T16" fmla="*/ 396 w 430"/>
                  <a:gd name="T17" fmla="*/ 101 h 753"/>
                  <a:gd name="T18" fmla="*/ 421 w 430"/>
                  <a:gd name="T19" fmla="*/ 388 h 753"/>
                  <a:gd name="T20" fmla="*/ 415 w 430"/>
                  <a:gd name="T21" fmla="*/ 447 h 753"/>
                  <a:gd name="T22" fmla="*/ 430 w 430"/>
                  <a:gd name="T23" fmla="*/ 481 h 753"/>
                  <a:gd name="T24" fmla="*/ 413 w 430"/>
                  <a:gd name="T25" fmla="*/ 546 h 753"/>
                  <a:gd name="T26" fmla="*/ 390 w 430"/>
                  <a:gd name="T27" fmla="*/ 574 h 753"/>
                  <a:gd name="T28" fmla="*/ 379 w 430"/>
                  <a:gd name="T29" fmla="*/ 622 h 753"/>
                  <a:gd name="T30" fmla="*/ 392 w 430"/>
                  <a:gd name="T31" fmla="*/ 637 h 753"/>
                  <a:gd name="T32" fmla="*/ 381 w 430"/>
                  <a:gd name="T33" fmla="*/ 664 h 753"/>
                  <a:gd name="T34" fmla="*/ 386 w 430"/>
                  <a:gd name="T35" fmla="*/ 673 h 753"/>
                  <a:gd name="T36" fmla="*/ 352 w 430"/>
                  <a:gd name="T37" fmla="*/ 686 h 753"/>
                  <a:gd name="T38" fmla="*/ 344 w 430"/>
                  <a:gd name="T39" fmla="*/ 734 h 753"/>
                  <a:gd name="T40" fmla="*/ 295 w 430"/>
                  <a:gd name="T41" fmla="*/ 719 h 753"/>
                  <a:gd name="T42" fmla="*/ 270 w 430"/>
                  <a:gd name="T43" fmla="*/ 753 h 753"/>
                  <a:gd name="T44" fmla="*/ 255 w 430"/>
                  <a:gd name="T45" fmla="*/ 749 h 753"/>
                  <a:gd name="T46" fmla="*/ 238 w 430"/>
                  <a:gd name="T47" fmla="*/ 719 h 753"/>
                  <a:gd name="T48" fmla="*/ 211 w 430"/>
                  <a:gd name="T49" fmla="*/ 645 h 753"/>
                  <a:gd name="T50" fmla="*/ 147 w 430"/>
                  <a:gd name="T51" fmla="*/ 607 h 753"/>
                  <a:gd name="T52" fmla="*/ 133 w 430"/>
                  <a:gd name="T53" fmla="*/ 569 h 753"/>
                  <a:gd name="T54" fmla="*/ 154 w 430"/>
                  <a:gd name="T55" fmla="*/ 510 h 753"/>
                  <a:gd name="T56" fmla="*/ 137 w 430"/>
                  <a:gd name="T57" fmla="*/ 498 h 753"/>
                  <a:gd name="T58" fmla="*/ 95 w 430"/>
                  <a:gd name="T59" fmla="*/ 498 h 753"/>
                  <a:gd name="T60" fmla="*/ 86 w 430"/>
                  <a:gd name="T61" fmla="*/ 462 h 753"/>
                  <a:gd name="T62" fmla="*/ 17 w 430"/>
                  <a:gd name="T63" fmla="*/ 390 h 753"/>
                  <a:gd name="T64" fmla="*/ 0 w 430"/>
                  <a:gd name="T65" fmla="*/ 331 h 753"/>
                  <a:gd name="T66" fmla="*/ 8 w 430"/>
                  <a:gd name="T67" fmla="*/ 308 h 753"/>
                  <a:gd name="T68" fmla="*/ 8 w 430"/>
                  <a:gd name="T69" fmla="*/ 308 h 7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430" h="753">
                    <a:moveTo>
                      <a:pt x="8" y="308"/>
                    </a:moveTo>
                    <a:lnTo>
                      <a:pt x="52" y="213"/>
                    </a:lnTo>
                    <a:lnTo>
                      <a:pt x="38" y="177"/>
                    </a:lnTo>
                    <a:lnTo>
                      <a:pt x="113" y="120"/>
                    </a:lnTo>
                    <a:lnTo>
                      <a:pt x="126" y="78"/>
                    </a:lnTo>
                    <a:lnTo>
                      <a:pt x="73" y="17"/>
                    </a:lnTo>
                    <a:lnTo>
                      <a:pt x="360" y="0"/>
                    </a:lnTo>
                    <a:lnTo>
                      <a:pt x="367" y="44"/>
                    </a:lnTo>
                    <a:lnTo>
                      <a:pt x="396" y="101"/>
                    </a:lnTo>
                    <a:lnTo>
                      <a:pt x="421" y="388"/>
                    </a:lnTo>
                    <a:lnTo>
                      <a:pt x="415" y="447"/>
                    </a:lnTo>
                    <a:lnTo>
                      <a:pt x="430" y="481"/>
                    </a:lnTo>
                    <a:lnTo>
                      <a:pt x="413" y="546"/>
                    </a:lnTo>
                    <a:lnTo>
                      <a:pt x="390" y="574"/>
                    </a:lnTo>
                    <a:lnTo>
                      <a:pt x="379" y="622"/>
                    </a:lnTo>
                    <a:lnTo>
                      <a:pt x="392" y="637"/>
                    </a:lnTo>
                    <a:lnTo>
                      <a:pt x="381" y="664"/>
                    </a:lnTo>
                    <a:lnTo>
                      <a:pt x="386" y="673"/>
                    </a:lnTo>
                    <a:lnTo>
                      <a:pt x="352" y="686"/>
                    </a:lnTo>
                    <a:lnTo>
                      <a:pt x="344" y="734"/>
                    </a:lnTo>
                    <a:lnTo>
                      <a:pt x="295" y="719"/>
                    </a:lnTo>
                    <a:lnTo>
                      <a:pt x="270" y="753"/>
                    </a:lnTo>
                    <a:lnTo>
                      <a:pt x="255" y="749"/>
                    </a:lnTo>
                    <a:lnTo>
                      <a:pt x="238" y="719"/>
                    </a:lnTo>
                    <a:lnTo>
                      <a:pt x="211" y="645"/>
                    </a:lnTo>
                    <a:lnTo>
                      <a:pt x="147" y="607"/>
                    </a:lnTo>
                    <a:lnTo>
                      <a:pt x="133" y="569"/>
                    </a:lnTo>
                    <a:lnTo>
                      <a:pt x="154" y="510"/>
                    </a:lnTo>
                    <a:lnTo>
                      <a:pt x="137" y="498"/>
                    </a:lnTo>
                    <a:lnTo>
                      <a:pt x="95" y="498"/>
                    </a:lnTo>
                    <a:lnTo>
                      <a:pt x="86" y="462"/>
                    </a:lnTo>
                    <a:lnTo>
                      <a:pt x="17" y="390"/>
                    </a:lnTo>
                    <a:lnTo>
                      <a:pt x="0" y="331"/>
                    </a:lnTo>
                    <a:lnTo>
                      <a:pt x="8" y="308"/>
                    </a:lnTo>
                    <a:lnTo>
                      <a:pt x="8" y="308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2" name="Freeform 1146"/>
              <p:cNvSpPr>
                <a:spLocks/>
              </p:cNvSpPr>
              <p:nvPr/>
            </p:nvSpPr>
            <p:spPr bwMode="auto">
              <a:xfrm>
                <a:off x="5930901" y="4554537"/>
                <a:ext cx="596900" cy="619125"/>
              </a:xfrm>
              <a:custGeom>
                <a:avLst/>
                <a:gdLst>
                  <a:gd name="T0" fmla="*/ 79 w 587"/>
                  <a:gd name="T1" fmla="*/ 312 h 603"/>
                  <a:gd name="T2" fmla="*/ 117 w 587"/>
                  <a:gd name="T3" fmla="*/ 394 h 603"/>
                  <a:gd name="T4" fmla="*/ 102 w 587"/>
                  <a:gd name="T5" fmla="*/ 457 h 603"/>
                  <a:gd name="T6" fmla="*/ 127 w 587"/>
                  <a:gd name="T7" fmla="*/ 561 h 603"/>
                  <a:gd name="T8" fmla="*/ 150 w 587"/>
                  <a:gd name="T9" fmla="*/ 595 h 603"/>
                  <a:gd name="T10" fmla="*/ 464 w 587"/>
                  <a:gd name="T11" fmla="*/ 578 h 603"/>
                  <a:gd name="T12" fmla="*/ 467 w 587"/>
                  <a:gd name="T13" fmla="*/ 599 h 603"/>
                  <a:gd name="T14" fmla="*/ 486 w 587"/>
                  <a:gd name="T15" fmla="*/ 603 h 603"/>
                  <a:gd name="T16" fmla="*/ 479 w 587"/>
                  <a:gd name="T17" fmla="*/ 552 h 603"/>
                  <a:gd name="T18" fmla="*/ 492 w 587"/>
                  <a:gd name="T19" fmla="*/ 538 h 603"/>
                  <a:gd name="T20" fmla="*/ 538 w 587"/>
                  <a:gd name="T21" fmla="*/ 548 h 603"/>
                  <a:gd name="T22" fmla="*/ 545 w 587"/>
                  <a:gd name="T23" fmla="*/ 512 h 603"/>
                  <a:gd name="T24" fmla="*/ 540 w 587"/>
                  <a:gd name="T25" fmla="*/ 464 h 603"/>
                  <a:gd name="T26" fmla="*/ 559 w 587"/>
                  <a:gd name="T27" fmla="*/ 451 h 603"/>
                  <a:gd name="T28" fmla="*/ 587 w 587"/>
                  <a:gd name="T29" fmla="*/ 360 h 603"/>
                  <a:gd name="T30" fmla="*/ 568 w 587"/>
                  <a:gd name="T31" fmla="*/ 356 h 603"/>
                  <a:gd name="T32" fmla="*/ 492 w 587"/>
                  <a:gd name="T33" fmla="*/ 238 h 603"/>
                  <a:gd name="T34" fmla="*/ 327 w 587"/>
                  <a:gd name="T35" fmla="*/ 90 h 603"/>
                  <a:gd name="T36" fmla="*/ 254 w 587"/>
                  <a:gd name="T37" fmla="*/ 44 h 603"/>
                  <a:gd name="T38" fmla="*/ 279 w 587"/>
                  <a:gd name="T39" fmla="*/ 0 h 603"/>
                  <a:gd name="T40" fmla="*/ 144 w 587"/>
                  <a:gd name="T41" fmla="*/ 18 h 603"/>
                  <a:gd name="T42" fmla="*/ 0 w 587"/>
                  <a:gd name="T43" fmla="*/ 35 h 603"/>
                  <a:gd name="T44" fmla="*/ 79 w 587"/>
                  <a:gd name="T45" fmla="*/ 312 h 603"/>
                  <a:gd name="T46" fmla="*/ 79 w 587"/>
                  <a:gd name="T47" fmla="*/ 312 h 6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87" h="603">
                    <a:moveTo>
                      <a:pt x="79" y="312"/>
                    </a:moveTo>
                    <a:lnTo>
                      <a:pt x="117" y="394"/>
                    </a:lnTo>
                    <a:lnTo>
                      <a:pt x="102" y="457"/>
                    </a:lnTo>
                    <a:lnTo>
                      <a:pt x="127" y="561"/>
                    </a:lnTo>
                    <a:lnTo>
                      <a:pt x="150" y="595"/>
                    </a:lnTo>
                    <a:lnTo>
                      <a:pt x="464" y="578"/>
                    </a:lnTo>
                    <a:lnTo>
                      <a:pt x="467" y="599"/>
                    </a:lnTo>
                    <a:lnTo>
                      <a:pt x="486" y="603"/>
                    </a:lnTo>
                    <a:lnTo>
                      <a:pt x="479" y="552"/>
                    </a:lnTo>
                    <a:lnTo>
                      <a:pt x="492" y="538"/>
                    </a:lnTo>
                    <a:lnTo>
                      <a:pt x="538" y="548"/>
                    </a:lnTo>
                    <a:lnTo>
                      <a:pt x="545" y="512"/>
                    </a:lnTo>
                    <a:lnTo>
                      <a:pt x="540" y="464"/>
                    </a:lnTo>
                    <a:lnTo>
                      <a:pt x="559" y="451"/>
                    </a:lnTo>
                    <a:lnTo>
                      <a:pt x="587" y="360"/>
                    </a:lnTo>
                    <a:lnTo>
                      <a:pt x="568" y="356"/>
                    </a:lnTo>
                    <a:lnTo>
                      <a:pt x="492" y="238"/>
                    </a:lnTo>
                    <a:lnTo>
                      <a:pt x="327" y="90"/>
                    </a:lnTo>
                    <a:lnTo>
                      <a:pt x="254" y="44"/>
                    </a:lnTo>
                    <a:lnTo>
                      <a:pt x="279" y="0"/>
                    </a:lnTo>
                    <a:lnTo>
                      <a:pt x="144" y="18"/>
                    </a:lnTo>
                    <a:lnTo>
                      <a:pt x="0" y="35"/>
                    </a:lnTo>
                    <a:lnTo>
                      <a:pt x="79" y="312"/>
                    </a:lnTo>
                    <a:lnTo>
                      <a:pt x="79" y="31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3" name="Freeform 1153"/>
              <p:cNvSpPr>
                <a:spLocks/>
              </p:cNvSpPr>
              <p:nvPr/>
            </p:nvSpPr>
            <p:spPr bwMode="auto">
              <a:xfrm>
                <a:off x="6510338" y="3771901"/>
                <a:ext cx="506413" cy="244475"/>
              </a:xfrm>
              <a:custGeom>
                <a:avLst/>
                <a:gdLst>
                  <a:gd name="T0" fmla="*/ 0 w 496"/>
                  <a:gd name="T1" fmla="*/ 72 h 240"/>
                  <a:gd name="T2" fmla="*/ 11 w 496"/>
                  <a:gd name="T3" fmla="*/ 139 h 240"/>
                  <a:gd name="T4" fmla="*/ 49 w 496"/>
                  <a:gd name="T5" fmla="*/ 97 h 240"/>
                  <a:gd name="T6" fmla="*/ 108 w 496"/>
                  <a:gd name="T7" fmla="*/ 80 h 240"/>
                  <a:gd name="T8" fmla="*/ 120 w 496"/>
                  <a:gd name="T9" fmla="*/ 63 h 240"/>
                  <a:gd name="T10" fmla="*/ 152 w 496"/>
                  <a:gd name="T11" fmla="*/ 59 h 240"/>
                  <a:gd name="T12" fmla="*/ 194 w 496"/>
                  <a:gd name="T13" fmla="*/ 93 h 240"/>
                  <a:gd name="T14" fmla="*/ 222 w 496"/>
                  <a:gd name="T15" fmla="*/ 101 h 240"/>
                  <a:gd name="T16" fmla="*/ 276 w 496"/>
                  <a:gd name="T17" fmla="*/ 148 h 240"/>
                  <a:gd name="T18" fmla="*/ 257 w 496"/>
                  <a:gd name="T19" fmla="*/ 194 h 240"/>
                  <a:gd name="T20" fmla="*/ 264 w 496"/>
                  <a:gd name="T21" fmla="*/ 215 h 240"/>
                  <a:gd name="T22" fmla="*/ 287 w 496"/>
                  <a:gd name="T23" fmla="*/ 205 h 240"/>
                  <a:gd name="T24" fmla="*/ 308 w 496"/>
                  <a:gd name="T25" fmla="*/ 205 h 240"/>
                  <a:gd name="T26" fmla="*/ 319 w 496"/>
                  <a:gd name="T27" fmla="*/ 221 h 240"/>
                  <a:gd name="T28" fmla="*/ 344 w 496"/>
                  <a:gd name="T29" fmla="*/ 221 h 240"/>
                  <a:gd name="T30" fmla="*/ 354 w 496"/>
                  <a:gd name="T31" fmla="*/ 215 h 240"/>
                  <a:gd name="T32" fmla="*/ 338 w 496"/>
                  <a:gd name="T33" fmla="*/ 173 h 240"/>
                  <a:gd name="T34" fmla="*/ 335 w 496"/>
                  <a:gd name="T35" fmla="*/ 97 h 240"/>
                  <a:gd name="T36" fmla="*/ 316 w 496"/>
                  <a:gd name="T37" fmla="*/ 86 h 240"/>
                  <a:gd name="T38" fmla="*/ 354 w 496"/>
                  <a:gd name="T39" fmla="*/ 51 h 240"/>
                  <a:gd name="T40" fmla="*/ 356 w 496"/>
                  <a:gd name="T41" fmla="*/ 29 h 240"/>
                  <a:gd name="T42" fmla="*/ 380 w 496"/>
                  <a:gd name="T43" fmla="*/ 31 h 240"/>
                  <a:gd name="T44" fmla="*/ 350 w 496"/>
                  <a:gd name="T45" fmla="*/ 78 h 240"/>
                  <a:gd name="T46" fmla="*/ 367 w 496"/>
                  <a:gd name="T47" fmla="*/ 135 h 240"/>
                  <a:gd name="T48" fmla="*/ 375 w 496"/>
                  <a:gd name="T49" fmla="*/ 150 h 240"/>
                  <a:gd name="T50" fmla="*/ 386 w 496"/>
                  <a:gd name="T51" fmla="*/ 158 h 240"/>
                  <a:gd name="T52" fmla="*/ 363 w 496"/>
                  <a:gd name="T53" fmla="*/ 156 h 240"/>
                  <a:gd name="T54" fmla="*/ 371 w 496"/>
                  <a:gd name="T55" fmla="*/ 192 h 240"/>
                  <a:gd name="T56" fmla="*/ 411 w 496"/>
                  <a:gd name="T57" fmla="*/ 215 h 240"/>
                  <a:gd name="T58" fmla="*/ 420 w 496"/>
                  <a:gd name="T59" fmla="*/ 221 h 240"/>
                  <a:gd name="T60" fmla="*/ 432 w 496"/>
                  <a:gd name="T61" fmla="*/ 221 h 240"/>
                  <a:gd name="T62" fmla="*/ 426 w 496"/>
                  <a:gd name="T63" fmla="*/ 240 h 240"/>
                  <a:gd name="T64" fmla="*/ 475 w 496"/>
                  <a:gd name="T65" fmla="*/ 215 h 240"/>
                  <a:gd name="T66" fmla="*/ 485 w 496"/>
                  <a:gd name="T67" fmla="*/ 184 h 240"/>
                  <a:gd name="T68" fmla="*/ 496 w 496"/>
                  <a:gd name="T69" fmla="*/ 152 h 240"/>
                  <a:gd name="T70" fmla="*/ 426 w 496"/>
                  <a:gd name="T71" fmla="*/ 167 h 240"/>
                  <a:gd name="T72" fmla="*/ 380 w 496"/>
                  <a:gd name="T73" fmla="*/ 0 h 240"/>
                  <a:gd name="T74" fmla="*/ 0 w 496"/>
                  <a:gd name="T75" fmla="*/ 72 h 240"/>
                  <a:gd name="T76" fmla="*/ 0 w 496"/>
                  <a:gd name="T77" fmla="*/ 72 h 240"/>
                  <a:gd name="T78" fmla="*/ 0 w 496"/>
                  <a:gd name="T79" fmla="*/ 72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496" h="240">
                    <a:moveTo>
                      <a:pt x="0" y="72"/>
                    </a:moveTo>
                    <a:lnTo>
                      <a:pt x="11" y="139"/>
                    </a:lnTo>
                    <a:lnTo>
                      <a:pt x="49" y="97"/>
                    </a:lnTo>
                    <a:lnTo>
                      <a:pt x="108" y="80"/>
                    </a:lnTo>
                    <a:lnTo>
                      <a:pt x="120" y="63"/>
                    </a:lnTo>
                    <a:lnTo>
                      <a:pt x="152" y="59"/>
                    </a:lnTo>
                    <a:lnTo>
                      <a:pt x="194" y="93"/>
                    </a:lnTo>
                    <a:lnTo>
                      <a:pt x="222" y="101"/>
                    </a:lnTo>
                    <a:lnTo>
                      <a:pt x="276" y="148"/>
                    </a:lnTo>
                    <a:lnTo>
                      <a:pt x="257" y="194"/>
                    </a:lnTo>
                    <a:lnTo>
                      <a:pt x="264" y="215"/>
                    </a:lnTo>
                    <a:lnTo>
                      <a:pt x="287" y="205"/>
                    </a:lnTo>
                    <a:lnTo>
                      <a:pt x="308" y="205"/>
                    </a:lnTo>
                    <a:lnTo>
                      <a:pt x="319" y="221"/>
                    </a:lnTo>
                    <a:lnTo>
                      <a:pt x="344" y="221"/>
                    </a:lnTo>
                    <a:lnTo>
                      <a:pt x="354" y="215"/>
                    </a:lnTo>
                    <a:lnTo>
                      <a:pt x="338" y="173"/>
                    </a:lnTo>
                    <a:lnTo>
                      <a:pt x="335" y="97"/>
                    </a:lnTo>
                    <a:lnTo>
                      <a:pt x="316" y="86"/>
                    </a:lnTo>
                    <a:lnTo>
                      <a:pt x="354" y="51"/>
                    </a:lnTo>
                    <a:lnTo>
                      <a:pt x="356" y="29"/>
                    </a:lnTo>
                    <a:lnTo>
                      <a:pt x="380" y="31"/>
                    </a:lnTo>
                    <a:lnTo>
                      <a:pt x="350" y="78"/>
                    </a:lnTo>
                    <a:lnTo>
                      <a:pt x="367" y="135"/>
                    </a:lnTo>
                    <a:lnTo>
                      <a:pt x="375" y="150"/>
                    </a:lnTo>
                    <a:lnTo>
                      <a:pt x="386" y="158"/>
                    </a:lnTo>
                    <a:lnTo>
                      <a:pt x="363" y="156"/>
                    </a:lnTo>
                    <a:lnTo>
                      <a:pt x="371" y="192"/>
                    </a:lnTo>
                    <a:lnTo>
                      <a:pt x="411" y="215"/>
                    </a:lnTo>
                    <a:lnTo>
                      <a:pt x="420" y="221"/>
                    </a:lnTo>
                    <a:lnTo>
                      <a:pt x="432" y="221"/>
                    </a:lnTo>
                    <a:lnTo>
                      <a:pt x="426" y="240"/>
                    </a:lnTo>
                    <a:lnTo>
                      <a:pt x="475" y="215"/>
                    </a:lnTo>
                    <a:lnTo>
                      <a:pt x="485" y="184"/>
                    </a:lnTo>
                    <a:lnTo>
                      <a:pt x="496" y="152"/>
                    </a:lnTo>
                    <a:lnTo>
                      <a:pt x="426" y="167"/>
                    </a:lnTo>
                    <a:lnTo>
                      <a:pt x="380" y="0"/>
                    </a:lnTo>
                    <a:lnTo>
                      <a:pt x="0" y="72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4" name="Freeform 1154"/>
              <p:cNvSpPr>
                <a:spLocks/>
              </p:cNvSpPr>
              <p:nvPr/>
            </p:nvSpPr>
            <p:spPr bwMode="auto">
              <a:xfrm>
                <a:off x="6127751" y="3863976"/>
                <a:ext cx="857250" cy="476250"/>
              </a:xfrm>
              <a:custGeom>
                <a:avLst/>
                <a:gdLst>
                  <a:gd name="T0" fmla="*/ 78 w 844"/>
                  <a:gd name="T1" fmla="*/ 414 h 463"/>
                  <a:gd name="T2" fmla="*/ 79 w 844"/>
                  <a:gd name="T3" fmla="*/ 402 h 463"/>
                  <a:gd name="T4" fmla="*/ 133 w 844"/>
                  <a:gd name="T5" fmla="*/ 351 h 463"/>
                  <a:gd name="T6" fmla="*/ 163 w 844"/>
                  <a:gd name="T7" fmla="*/ 315 h 463"/>
                  <a:gd name="T8" fmla="*/ 194 w 844"/>
                  <a:gd name="T9" fmla="*/ 351 h 463"/>
                  <a:gd name="T10" fmla="*/ 287 w 844"/>
                  <a:gd name="T11" fmla="*/ 313 h 463"/>
                  <a:gd name="T12" fmla="*/ 329 w 844"/>
                  <a:gd name="T13" fmla="*/ 307 h 463"/>
                  <a:gd name="T14" fmla="*/ 351 w 844"/>
                  <a:gd name="T15" fmla="*/ 279 h 463"/>
                  <a:gd name="T16" fmla="*/ 387 w 844"/>
                  <a:gd name="T17" fmla="*/ 136 h 463"/>
                  <a:gd name="T18" fmla="*/ 427 w 844"/>
                  <a:gd name="T19" fmla="*/ 153 h 463"/>
                  <a:gd name="T20" fmla="*/ 503 w 844"/>
                  <a:gd name="T21" fmla="*/ 0 h 463"/>
                  <a:gd name="T22" fmla="*/ 562 w 844"/>
                  <a:gd name="T23" fmla="*/ 32 h 463"/>
                  <a:gd name="T24" fmla="*/ 572 w 844"/>
                  <a:gd name="T25" fmla="*/ 5 h 463"/>
                  <a:gd name="T26" fmla="*/ 600 w 844"/>
                  <a:gd name="T27" fmla="*/ 13 h 463"/>
                  <a:gd name="T28" fmla="*/ 654 w 844"/>
                  <a:gd name="T29" fmla="*/ 60 h 463"/>
                  <a:gd name="T30" fmla="*/ 635 w 844"/>
                  <a:gd name="T31" fmla="*/ 106 h 463"/>
                  <a:gd name="T32" fmla="*/ 642 w 844"/>
                  <a:gd name="T33" fmla="*/ 127 h 463"/>
                  <a:gd name="T34" fmla="*/ 665 w 844"/>
                  <a:gd name="T35" fmla="*/ 117 h 463"/>
                  <a:gd name="T36" fmla="*/ 682 w 844"/>
                  <a:gd name="T37" fmla="*/ 138 h 463"/>
                  <a:gd name="T38" fmla="*/ 764 w 844"/>
                  <a:gd name="T39" fmla="*/ 165 h 463"/>
                  <a:gd name="T40" fmla="*/ 688 w 844"/>
                  <a:gd name="T41" fmla="*/ 161 h 463"/>
                  <a:gd name="T42" fmla="*/ 768 w 844"/>
                  <a:gd name="T43" fmla="*/ 231 h 463"/>
                  <a:gd name="T44" fmla="*/ 718 w 844"/>
                  <a:gd name="T45" fmla="*/ 224 h 463"/>
                  <a:gd name="T46" fmla="*/ 819 w 844"/>
                  <a:gd name="T47" fmla="*/ 288 h 463"/>
                  <a:gd name="T48" fmla="*/ 844 w 844"/>
                  <a:gd name="T49" fmla="*/ 332 h 463"/>
                  <a:gd name="T50" fmla="*/ 827 w 844"/>
                  <a:gd name="T51" fmla="*/ 326 h 463"/>
                  <a:gd name="T52" fmla="*/ 823 w 844"/>
                  <a:gd name="T53" fmla="*/ 338 h 463"/>
                  <a:gd name="T54" fmla="*/ 492 w 844"/>
                  <a:gd name="T55" fmla="*/ 401 h 463"/>
                  <a:gd name="T56" fmla="*/ 216 w 844"/>
                  <a:gd name="T57" fmla="*/ 435 h 463"/>
                  <a:gd name="T58" fmla="*/ 0 w 844"/>
                  <a:gd name="T59" fmla="*/ 463 h 463"/>
                  <a:gd name="T60" fmla="*/ 78 w 844"/>
                  <a:gd name="T61" fmla="*/ 414 h 463"/>
                  <a:gd name="T62" fmla="*/ 78 w 844"/>
                  <a:gd name="T63" fmla="*/ 414 h 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844" h="463">
                    <a:moveTo>
                      <a:pt x="78" y="414"/>
                    </a:moveTo>
                    <a:lnTo>
                      <a:pt x="79" y="402"/>
                    </a:lnTo>
                    <a:lnTo>
                      <a:pt x="133" y="351"/>
                    </a:lnTo>
                    <a:lnTo>
                      <a:pt x="163" y="315"/>
                    </a:lnTo>
                    <a:lnTo>
                      <a:pt x="194" y="351"/>
                    </a:lnTo>
                    <a:lnTo>
                      <a:pt x="287" y="313"/>
                    </a:lnTo>
                    <a:lnTo>
                      <a:pt x="329" y="307"/>
                    </a:lnTo>
                    <a:lnTo>
                      <a:pt x="351" y="279"/>
                    </a:lnTo>
                    <a:lnTo>
                      <a:pt x="387" y="136"/>
                    </a:lnTo>
                    <a:lnTo>
                      <a:pt x="427" y="153"/>
                    </a:lnTo>
                    <a:lnTo>
                      <a:pt x="503" y="0"/>
                    </a:lnTo>
                    <a:lnTo>
                      <a:pt x="562" y="32"/>
                    </a:lnTo>
                    <a:lnTo>
                      <a:pt x="572" y="5"/>
                    </a:lnTo>
                    <a:lnTo>
                      <a:pt x="600" y="13"/>
                    </a:lnTo>
                    <a:lnTo>
                      <a:pt x="654" y="60"/>
                    </a:lnTo>
                    <a:lnTo>
                      <a:pt x="635" y="106"/>
                    </a:lnTo>
                    <a:lnTo>
                      <a:pt x="642" y="127"/>
                    </a:lnTo>
                    <a:lnTo>
                      <a:pt x="665" y="117"/>
                    </a:lnTo>
                    <a:lnTo>
                      <a:pt x="682" y="138"/>
                    </a:lnTo>
                    <a:lnTo>
                      <a:pt x="764" y="165"/>
                    </a:lnTo>
                    <a:lnTo>
                      <a:pt x="688" y="161"/>
                    </a:lnTo>
                    <a:lnTo>
                      <a:pt x="768" y="231"/>
                    </a:lnTo>
                    <a:lnTo>
                      <a:pt x="718" y="224"/>
                    </a:lnTo>
                    <a:lnTo>
                      <a:pt x="819" y="288"/>
                    </a:lnTo>
                    <a:lnTo>
                      <a:pt x="844" y="332"/>
                    </a:lnTo>
                    <a:lnTo>
                      <a:pt x="827" y="326"/>
                    </a:lnTo>
                    <a:lnTo>
                      <a:pt x="823" y="338"/>
                    </a:lnTo>
                    <a:lnTo>
                      <a:pt x="492" y="401"/>
                    </a:lnTo>
                    <a:lnTo>
                      <a:pt x="216" y="435"/>
                    </a:lnTo>
                    <a:lnTo>
                      <a:pt x="0" y="463"/>
                    </a:lnTo>
                    <a:lnTo>
                      <a:pt x="78" y="414"/>
                    </a:lnTo>
                    <a:lnTo>
                      <a:pt x="78" y="414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5" name="Freeform 1156"/>
              <p:cNvSpPr>
                <a:spLocks/>
              </p:cNvSpPr>
              <p:nvPr/>
            </p:nvSpPr>
            <p:spPr bwMode="auto">
              <a:xfrm>
                <a:off x="6080125" y="4223014"/>
                <a:ext cx="944563" cy="422275"/>
              </a:xfrm>
              <a:custGeom>
                <a:avLst/>
                <a:gdLst>
                  <a:gd name="T0" fmla="*/ 0 w 932"/>
                  <a:gd name="T1" fmla="*/ 350 h 407"/>
                  <a:gd name="T2" fmla="*/ 135 w 932"/>
                  <a:gd name="T3" fmla="*/ 332 h 407"/>
                  <a:gd name="T4" fmla="*/ 213 w 932"/>
                  <a:gd name="T5" fmla="*/ 294 h 407"/>
                  <a:gd name="T6" fmla="*/ 361 w 932"/>
                  <a:gd name="T7" fmla="*/ 279 h 407"/>
                  <a:gd name="T8" fmla="*/ 422 w 932"/>
                  <a:gd name="T9" fmla="*/ 317 h 407"/>
                  <a:gd name="T10" fmla="*/ 519 w 932"/>
                  <a:gd name="T11" fmla="*/ 304 h 407"/>
                  <a:gd name="T12" fmla="*/ 666 w 932"/>
                  <a:gd name="T13" fmla="*/ 407 h 407"/>
                  <a:gd name="T14" fmla="*/ 723 w 932"/>
                  <a:gd name="T15" fmla="*/ 393 h 407"/>
                  <a:gd name="T16" fmla="*/ 804 w 932"/>
                  <a:gd name="T17" fmla="*/ 275 h 407"/>
                  <a:gd name="T18" fmla="*/ 871 w 932"/>
                  <a:gd name="T19" fmla="*/ 251 h 407"/>
                  <a:gd name="T20" fmla="*/ 892 w 932"/>
                  <a:gd name="T21" fmla="*/ 217 h 407"/>
                  <a:gd name="T22" fmla="*/ 820 w 932"/>
                  <a:gd name="T23" fmla="*/ 230 h 407"/>
                  <a:gd name="T24" fmla="*/ 801 w 932"/>
                  <a:gd name="T25" fmla="*/ 205 h 407"/>
                  <a:gd name="T26" fmla="*/ 844 w 932"/>
                  <a:gd name="T27" fmla="*/ 194 h 407"/>
                  <a:gd name="T28" fmla="*/ 844 w 932"/>
                  <a:gd name="T29" fmla="*/ 179 h 407"/>
                  <a:gd name="T30" fmla="*/ 795 w 932"/>
                  <a:gd name="T31" fmla="*/ 161 h 407"/>
                  <a:gd name="T32" fmla="*/ 858 w 932"/>
                  <a:gd name="T33" fmla="*/ 139 h 407"/>
                  <a:gd name="T34" fmla="*/ 854 w 932"/>
                  <a:gd name="T35" fmla="*/ 163 h 407"/>
                  <a:gd name="T36" fmla="*/ 894 w 932"/>
                  <a:gd name="T37" fmla="*/ 163 h 407"/>
                  <a:gd name="T38" fmla="*/ 916 w 932"/>
                  <a:gd name="T39" fmla="*/ 122 h 407"/>
                  <a:gd name="T40" fmla="*/ 932 w 932"/>
                  <a:gd name="T41" fmla="*/ 120 h 407"/>
                  <a:gd name="T42" fmla="*/ 922 w 932"/>
                  <a:gd name="T43" fmla="*/ 82 h 407"/>
                  <a:gd name="T44" fmla="*/ 894 w 932"/>
                  <a:gd name="T45" fmla="*/ 120 h 407"/>
                  <a:gd name="T46" fmla="*/ 865 w 932"/>
                  <a:gd name="T47" fmla="*/ 36 h 407"/>
                  <a:gd name="T48" fmla="*/ 884 w 932"/>
                  <a:gd name="T49" fmla="*/ 32 h 407"/>
                  <a:gd name="T50" fmla="*/ 911 w 932"/>
                  <a:gd name="T51" fmla="*/ 55 h 407"/>
                  <a:gd name="T52" fmla="*/ 892 w 932"/>
                  <a:gd name="T53" fmla="*/ 17 h 407"/>
                  <a:gd name="T54" fmla="*/ 871 w 932"/>
                  <a:gd name="T55" fmla="*/ 0 h 407"/>
                  <a:gd name="T56" fmla="*/ 540 w 932"/>
                  <a:gd name="T57" fmla="*/ 63 h 407"/>
                  <a:gd name="T58" fmla="*/ 264 w 932"/>
                  <a:gd name="T59" fmla="*/ 97 h 407"/>
                  <a:gd name="T60" fmla="*/ 226 w 932"/>
                  <a:gd name="T61" fmla="*/ 171 h 407"/>
                  <a:gd name="T62" fmla="*/ 167 w 932"/>
                  <a:gd name="T63" fmla="*/ 184 h 407"/>
                  <a:gd name="T64" fmla="*/ 139 w 932"/>
                  <a:gd name="T65" fmla="*/ 222 h 407"/>
                  <a:gd name="T66" fmla="*/ 32 w 932"/>
                  <a:gd name="T67" fmla="*/ 283 h 407"/>
                  <a:gd name="T68" fmla="*/ 27 w 932"/>
                  <a:gd name="T69" fmla="*/ 306 h 407"/>
                  <a:gd name="T70" fmla="*/ 0 w 932"/>
                  <a:gd name="T71" fmla="*/ 319 h 407"/>
                  <a:gd name="T72" fmla="*/ 0 w 932"/>
                  <a:gd name="T73" fmla="*/ 350 h 407"/>
                  <a:gd name="T74" fmla="*/ 0 w 932"/>
                  <a:gd name="T75" fmla="*/ 350 h 4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932" h="407">
                    <a:moveTo>
                      <a:pt x="0" y="350"/>
                    </a:moveTo>
                    <a:lnTo>
                      <a:pt x="135" y="332"/>
                    </a:lnTo>
                    <a:lnTo>
                      <a:pt x="213" y="294"/>
                    </a:lnTo>
                    <a:lnTo>
                      <a:pt x="361" y="279"/>
                    </a:lnTo>
                    <a:lnTo>
                      <a:pt x="422" y="317"/>
                    </a:lnTo>
                    <a:lnTo>
                      <a:pt x="519" y="304"/>
                    </a:lnTo>
                    <a:lnTo>
                      <a:pt x="666" y="407"/>
                    </a:lnTo>
                    <a:lnTo>
                      <a:pt x="723" y="393"/>
                    </a:lnTo>
                    <a:lnTo>
                      <a:pt x="804" y="275"/>
                    </a:lnTo>
                    <a:lnTo>
                      <a:pt x="871" y="251"/>
                    </a:lnTo>
                    <a:lnTo>
                      <a:pt x="892" y="217"/>
                    </a:lnTo>
                    <a:lnTo>
                      <a:pt x="820" y="230"/>
                    </a:lnTo>
                    <a:lnTo>
                      <a:pt x="801" y="205"/>
                    </a:lnTo>
                    <a:lnTo>
                      <a:pt x="844" y="194"/>
                    </a:lnTo>
                    <a:lnTo>
                      <a:pt x="844" y="179"/>
                    </a:lnTo>
                    <a:lnTo>
                      <a:pt x="795" y="161"/>
                    </a:lnTo>
                    <a:lnTo>
                      <a:pt x="858" y="139"/>
                    </a:lnTo>
                    <a:lnTo>
                      <a:pt x="854" y="163"/>
                    </a:lnTo>
                    <a:lnTo>
                      <a:pt x="894" y="163"/>
                    </a:lnTo>
                    <a:lnTo>
                      <a:pt x="916" y="122"/>
                    </a:lnTo>
                    <a:lnTo>
                      <a:pt x="932" y="120"/>
                    </a:lnTo>
                    <a:lnTo>
                      <a:pt x="922" y="82"/>
                    </a:lnTo>
                    <a:lnTo>
                      <a:pt x="894" y="120"/>
                    </a:lnTo>
                    <a:lnTo>
                      <a:pt x="865" y="36"/>
                    </a:lnTo>
                    <a:lnTo>
                      <a:pt x="884" y="32"/>
                    </a:lnTo>
                    <a:lnTo>
                      <a:pt x="911" y="55"/>
                    </a:lnTo>
                    <a:lnTo>
                      <a:pt x="892" y="17"/>
                    </a:lnTo>
                    <a:lnTo>
                      <a:pt x="871" y="0"/>
                    </a:lnTo>
                    <a:lnTo>
                      <a:pt x="540" y="63"/>
                    </a:lnTo>
                    <a:lnTo>
                      <a:pt x="264" y="97"/>
                    </a:lnTo>
                    <a:lnTo>
                      <a:pt x="226" y="171"/>
                    </a:lnTo>
                    <a:lnTo>
                      <a:pt x="167" y="184"/>
                    </a:lnTo>
                    <a:lnTo>
                      <a:pt x="139" y="222"/>
                    </a:lnTo>
                    <a:lnTo>
                      <a:pt x="32" y="283"/>
                    </a:lnTo>
                    <a:lnTo>
                      <a:pt x="27" y="306"/>
                    </a:lnTo>
                    <a:lnTo>
                      <a:pt x="0" y="319"/>
                    </a:lnTo>
                    <a:lnTo>
                      <a:pt x="0" y="350"/>
                    </a:lnTo>
                    <a:lnTo>
                      <a:pt x="0" y="350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noFill/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6" name="Freeform 1147"/>
              <p:cNvSpPr>
                <a:spLocks/>
              </p:cNvSpPr>
              <p:nvPr/>
            </p:nvSpPr>
            <p:spPr bwMode="auto">
              <a:xfrm>
                <a:off x="5754688" y="5105400"/>
                <a:ext cx="1004888" cy="754062"/>
              </a:xfrm>
              <a:custGeom>
                <a:avLst/>
                <a:gdLst>
                  <a:gd name="T0" fmla="*/ 0 w 990"/>
                  <a:gd name="T1" fmla="*/ 71 h 732"/>
                  <a:gd name="T2" fmla="*/ 26 w 990"/>
                  <a:gd name="T3" fmla="*/ 95 h 732"/>
                  <a:gd name="T4" fmla="*/ 23 w 990"/>
                  <a:gd name="T5" fmla="*/ 113 h 732"/>
                  <a:gd name="T6" fmla="*/ 30 w 990"/>
                  <a:gd name="T7" fmla="*/ 124 h 732"/>
                  <a:gd name="T8" fmla="*/ 19 w 990"/>
                  <a:gd name="T9" fmla="*/ 141 h 732"/>
                  <a:gd name="T10" fmla="*/ 135 w 990"/>
                  <a:gd name="T11" fmla="*/ 101 h 732"/>
                  <a:gd name="T12" fmla="*/ 283 w 990"/>
                  <a:gd name="T13" fmla="*/ 194 h 732"/>
                  <a:gd name="T14" fmla="*/ 405 w 990"/>
                  <a:gd name="T15" fmla="*/ 130 h 732"/>
                  <a:gd name="T16" fmla="*/ 475 w 990"/>
                  <a:gd name="T17" fmla="*/ 145 h 732"/>
                  <a:gd name="T18" fmla="*/ 564 w 990"/>
                  <a:gd name="T19" fmla="*/ 232 h 732"/>
                  <a:gd name="T20" fmla="*/ 597 w 990"/>
                  <a:gd name="T21" fmla="*/ 232 h 732"/>
                  <a:gd name="T22" fmla="*/ 625 w 990"/>
                  <a:gd name="T23" fmla="*/ 293 h 732"/>
                  <a:gd name="T24" fmla="*/ 618 w 990"/>
                  <a:gd name="T25" fmla="*/ 409 h 732"/>
                  <a:gd name="T26" fmla="*/ 639 w 990"/>
                  <a:gd name="T27" fmla="*/ 422 h 732"/>
                  <a:gd name="T28" fmla="*/ 642 w 990"/>
                  <a:gd name="T29" fmla="*/ 401 h 732"/>
                  <a:gd name="T30" fmla="*/ 671 w 990"/>
                  <a:gd name="T31" fmla="*/ 401 h 732"/>
                  <a:gd name="T32" fmla="*/ 642 w 990"/>
                  <a:gd name="T33" fmla="*/ 457 h 732"/>
                  <a:gd name="T34" fmla="*/ 718 w 990"/>
                  <a:gd name="T35" fmla="*/ 533 h 732"/>
                  <a:gd name="T36" fmla="*/ 730 w 990"/>
                  <a:gd name="T37" fmla="*/ 512 h 732"/>
                  <a:gd name="T38" fmla="*/ 736 w 990"/>
                  <a:gd name="T39" fmla="*/ 565 h 732"/>
                  <a:gd name="T40" fmla="*/ 760 w 990"/>
                  <a:gd name="T41" fmla="*/ 576 h 732"/>
                  <a:gd name="T42" fmla="*/ 787 w 990"/>
                  <a:gd name="T43" fmla="*/ 641 h 732"/>
                  <a:gd name="T44" fmla="*/ 814 w 990"/>
                  <a:gd name="T45" fmla="*/ 641 h 732"/>
                  <a:gd name="T46" fmla="*/ 871 w 990"/>
                  <a:gd name="T47" fmla="*/ 702 h 732"/>
                  <a:gd name="T48" fmla="*/ 903 w 990"/>
                  <a:gd name="T49" fmla="*/ 706 h 732"/>
                  <a:gd name="T50" fmla="*/ 903 w 990"/>
                  <a:gd name="T51" fmla="*/ 715 h 732"/>
                  <a:gd name="T52" fmla="*/ 880 w 990"/>
                  <a:gd name="T53" fmla="*/ 732 h 732"/>
                  <a:gd name="T54" fmla="*/ 931 w 990"/>
                  <a:gd name="T55" fmla="*/ 725 h 732"/>
                  <a:gd name="T56" fmla="*/ 964 w 990"/>
                  <a:gd name="T57" fmla="*/ 711 h 732"/>
                  <a:gd name="T58" fmla="*/ 981 w 990"/>
                  <a:gd name="T59" fmla="*/ 626 h 732"/>
                  <a:gd name="T60" fmla="*/ 990 w 990"/>
                  <a:gd name="T61" fmla="*/ 630 h 732"/>
                  <a:gd name="T62" fmla="*/ 983 w 990"/>
                  <a:gd name="T63" fmla="*/ 512 h 732"/>
                  <a:gd name="T64" fmla="*/ 969 w 990"/>
                  <a:gd name="T65" fmla="*/ 477 h 732"/>
                  <a:gd name="T66" fmla="*/ 863 w 990"/>
                  <a:gd name="T67" fmla="*/ 306 h 732"/>
                  <a:gd name="T68" fmla="*/ 779 w 990"/>
                  <a:gd name="T69" fmla="*/ 145 h 732"/>
                  <a:gd name="T70" fmla="*/ 728 w 990"/>
                  <a:gd name="T71" fmla="*/ 12 h 732"/>
                  <a:gd name="T72" fmla="*/ 715 w 990"/>
                  <a:gd name="T73" fmla="*/ 10 h 732"/>
                  <a:gd name="T74" fmla="*/ 669 w 990"/>
                  <a:gd name="T75" fmla="*/ 0 h 732"/>
                  <a:gd name="T76" fmla="*/ 656 w 990"/>
                  <a:gd name="T77" fmla="*/ 14 h 732"/>
                  <a:gd name="T78" fmla="*/ 663 w 990"/>
                  <a:gd name="T79" fmla="*/ 65 h 732"/>
                  <a:gd name="T80" fmla="*/ 644 w 990"/>
                  <a:gd name="T81" fmla="*/ 61 h 732"/>
                  <a:gd name="T82" fmla="*/ 641 w 990"/>
                  <a:gd name="T83" fmla="*/ 40 h 732"/>
                  <a:gd name="T84" fmla="*/ 327 w 990"/>
                  <a:gd name="T85" fmla="*/ 57 h 732"/>
                  <a:gd name="T86" fmla="*/ 304 w 990"/>
                  <a:gd name="T87" fmla="*/ 23 h 732"/>
                  <a:gd name="T88" fmla="*/ 0 w 990"/>
                  <a:gd name="T89" fmla="*/ 50 h 732"/>
                  <a:gd name="T90" fmla="*/ 0 w 990"/>
                  <a:gd name="T91" fmla="*/ 71 h 732"/>
                  <a:gd name="T92" fmla="*/ 0 w 990"/>
                  <a:gd name="T93" fmla="*/ 71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0" h="732">
                    <a:moveTo>
                      <a:pt x="0" y="71"/>
                    </a:moveTo>
                    <a:lnTo>
                      <a:pt x="26" y="95"/>
                    </a:lnTo>
                    <a:lnTo>
                      <a:pt x="23" y="113"/>
                    </a:lnTo>
                    <a:lnTo>
                      <a:pt x="30" y="124"/>
                    </a:lnTo>
                    <a:lnTo>
                      <a:pt x="19" y="141"/>
                    </a:lnTo>
                    <a:lnTo>
                      <a:pt x="135" y="101"/>
                    </a:lnTo>
                    <a:lnTo>
                      <a:pt x="283" y="194"/>
                    </a:lnTo>
                    <a:lnTo>
                      <a:pt x="405" y="130"/>
                    </a:lnTo>
                    <a:lnTo>
                      <a:pt x="475" y="145"/>
                    </a:lnTo>
                    <a:lnTo>
                      <a:pt x="564" y="232"/>
                    </a:lnTo>
                    <a:lnTo>
                      <a:pt x="597" y="232"/>
                    </a:lnTo>
                    <a:lnTo>
                      <a:pt x="625" y="293"/>
                    </a:lnTo>
                    <a:lnTo>
                      <a:pt x="618" y="409"/>
                    </a:lnTo>
                    <a:lnTo>
                      <a:pt x="639" y="422"/>
                    </a:lnTo>
                    <a:lnTo>
                      <a:pt x="642" y="401"/>
                    </a:lnTo>
                    <a:lnTo>
                      <a:pt x="671" y="401"/>
                    </a:lnTo>
                    <a:lnTo>
                      <a:pt x="642" y="457"/>
                    </a:lnTo>
                    <a:lnTo>
                      <a:pt x="718" y="533"/>
                    </a:lnTo>
                    <a:lnTo>
                      <a:pt x="730" y="512"/>
                    </a:lnTo>
                    <a:lnTo>
                      <a:pt x="736" y="565"/>
                    </a:lnTo>
                    <a:lnTo>
                      <a:pt x="760" y="576"/>
                    </a:lnTo>
                    <a:lnTo>
                      <a:pt x="787" y="641"/>
                    </a:lnTo>
                    <a:lnTo>
                      <a:pt x="814" y="641"/>
                    </a:lnTo>
                    <a:lnTo>
                      <a:pt x="871" y="702"/>
                    </a:lnTo>
                    <a:lnTo>
                      <a:pt x="903" y="706"/>
                    </a:lnTo>
                    <a:lnTo>
                      <a:pt x="903" y="715"/>
                    </a:lnTo>
                    <a:lnTo>
                      <a:pt x="880" y="732"/>
                    </a:lnTo>
                    <a:lnTo>
                      <a:pt x="931" y="725"/>
                    </a:lnTo>
                    <a:lnTo>
                      <a:pt x="964" y="711"/>
                    </a:lnTo>
                    <a:lnTo>
                      <a:pt x="981" y="626"/>
                    </a:lnTo>
                    <a:lnTo>
                      <a:pt x="990" y="630"/>
                    </a:lnTo>
                    <a:lnTo>
                      <a:pt x="983" y="512"/>
                    </a:lnTo>
                    <a:lnTo>
                      <a:pt x="969" y="477"/>
                    </a:lnTo>
                    <a:lnTo>
                      <a:pt x="863" y="306"/>
                    </a:lnTo>
                    <a:lnTo>
                      <a:pt x="779" y="145"/>
                    </a:lnTo>
                    <a:lnTo>
                      <a:pt x="728" y="12"/>
                    </a:lnTo>
                    <a:lnTo>
                      <a:pt x="715" y="10"/>
                    </a:lnTo>
                    <a:lnTo>
                      <a:pt x="669" y="0"/>
                    </a:lnTo>
                    <a:lnTo>
                      <a:pt x="656" y="14"/>
                    </a:lnTo>
                    <a:lnTo>
                      <a:pt x="663" y="65"/>
                    </a:lnTo>
                    <a:lnTo>
                      <a:pt x="644" y="61"/>
                    </a:lnTo>
                    <a:lnTo>
                      <a:pt x="641" y="40"/>
                    </a:lnTo>
                    <a:lnTo>
                      <a:pt x="327" y="57"/>
                    </a:lnTo>
                    <a:lnTo>
                      <a:pt x="304" y="23"/>
                    </a:lnTo>
                    <a:lnTo>
                      <a:pt x="0" y="50"/>
                    </a:lnTo>
                    <a:lnTo>
                      <a:pt x="0" y="71"/>
                    </a:lnTo>
                    <a:lnTo>
                      <a:pt x="0" y="71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noFill/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7" name="Freeform 1157"/>
              <p:cNvSpPr>
                <a:spLocks/>
              </p:cNvSpPr>
              <p:nvPr/>
            </p:nvSpPr>
            <p:spPr bwMode="auto">
              <a:xfrm>
                <a:off x="6176456" y="4515364"/>
                <a:ext cx="563561" cy="422275"/>
              </a:xfrm>
              <a:custGeom>
                <a:avLst/>
                <a:gdLst>
                  <a:gd name="T0" fmla="*/ 25 w 556"/>
                  <a:gd name="T1" fmla="*/ 53 h 413"/>
                  <a:gd name="T2" fmla="*/ 103 w 556"/>
                  <a:gd name="T3" fmla="*/ 15 h 413"/>
                  <a:gd name="T4" fmla="*/ 251 w 556"/>
                  <a:gd name="T5" fmla="*/ 0 h 413"/>
                  <a:gd name="T6" fmla="*/ 312 w 556"/>
                  <a:gd name="T7" fmla="*/ 38 h 413"/>
                  <a:gd name="T8" fmla="*/ 409 w 556"/>
                  <a:gd name="T9" fmla="*/ 25 h 413"/>
                  <a:gd name="T10" fmla="*/ 556 w 556"/>
                  <a:gd name="T11" fmla="*/ 128 h 413"/>
                  <a:gd name="T12" fmla="*/ 491 w 556"/>
                  <a:gd name="T13" fmla="*/ 206 h 413"/>
                  <a:gd name="T14" fmla="*/ 495 w 556"/>
                  <a:gd name="T15" fmla="*/ 240 h 413"/>
                  <a:gd name="T16" fmla="*/ 384 w 556"/>
                  <a:gd name="T17" fmla="*/ 340 h 413"/>
                  <a:gd name="T18" fmla="*/ 365 w 556"/>
                  <a:gd name="T19" fmla="*/ 344 h 413"/>
                  <a:gd name="T20" fmla="*/ 358 w 556"/>
                  <a:gd name="T21" fmla="*/ 375 h 413"/>
                  <a:gd name="T22" fmla="*/ 333 w 556"/>
                  <a:gd name="T23" fmla="*/ 358 h 413"/>
                  <a:gd name="T24" fmla="*/ 354 w 556"/>
                  <a:gd name="T25" fmla="*/ 386 h 413"/>
                  <a:gd name="T26" fmla="*/ 333 w 556"/>
                  <a:gd name="T27" fmla="*/ 413 h 413"/>
                  <a:gd name="T28" fmla="*/ 314 w 556"/>
                  <a:gd name="T29" fmla="*/ 409 h 413"/>
                  <a:gd name="T30" fmla="*/ 238 w 556"/>
                  <a:gd name="T31" fmla="*/ 291 h 413"/>
                  <a:gd name="T32" fmla="*/ 73 w 556"/>
                  <a:gd name="T33" fmla="*/ 143 h 413"/>
                  <a:gd name="T34" fmla="*/ 0 w 556"/>
                  <a:gd name="T35" fmla="*/ 97 h 413"/>
                  <a:gd name="T36" fmla="*/ 25 w 556"/>
                  <a:gd name="T37" fmla="*/ 53 h 413"/>
                  <a:gd name="T38" fmla="*/ 25 w 556"/>
                  <a:gd name="T39" fmla="*/ 53 h 4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56" h="413">
                    <a:moveTo>
                      <a:pt x="25" y="53"/>
                    </a:moveTo>
                    <a:lnTo>
                      <a:pt x="103" y="15"/>
                    </a:lnTo>
                    <a:lnTo>
                      <a:pt x="251" y="0"/>
                    </a:lnTo>
                    <a:lnTo>
                      <a:pt x="312" y="38"/>
                    </a:lnTo>
                    <a:lnTo>
                      <a:pt x="409" y="25"/>
                    </a:lnTo>
                    <a:lnTo>
                      <a:pt x="556" y="128"/>
                    </a:lnTo>
                    <a:lnTo>
                      <a:pt x="491" y="206"/>
                    </a:lnTo>
                    <a:lnTo>
                      <a:pt x="495" y="240"/>
                    </a:lnTo>
                    <a:lnTo>
                      <a:pt x="384" y="340"/>
                    </a:lnTo>
                    <a:lnTo>
                      <a:pt x="365" y="344"/>
                    </a:lnTo>
                    <a:lnTo>
                      <a:pt x="358" y="375"/>
                    </a:lnTo>
                    <a:lnTo>
                      <a:pt x="333" y="358"/>
                    </a:lnTo>
                    <a:lnTo>
                      <a:pt x="354" y="386"/>
                    </a:lnTo>
                    <a:lnTo>
                      <a:pt x="333" y="413"/>
                    </a:lnTo>
                    <a:lnTo>
                      <a:pt x="314" y="409"/>
                    </a:lnTo>
                    <a:lnTo>
                      <a:pt x="238" y="291"/>
                    </a:lnTo>
                    <a:lnTo>
                      <a:pt x="73" y="143"/>
                    </a:lnTo>
                    <a:lnTo>
                      <a:pt x="0" y="97"/>
                    </a:lnTo>
                    <a:lnTo>
                      <a:pt x="25" y="53"/>
                    </a:lnTo>
                    <a:lnTo>
                      <a:pt x="25" y="53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8" name="Freeform 1160"/>
              <p:cNvSpPr>
                <a:spLocks/>
              </p:cNvSpPr>
              <p:nvPr/>
            </p:nvSpPr>
            <p:spPr bwMode="auto">
              <a:xfrm>
                <a:off x="6929438" y="3522663"/>
                <a:ext cx="139700" cy="336550"/>
              </a:xfrm>
              <a:custGeom>
                <a:avLst/>
                <a:gdLst>
                  <a:gd name="T0" fmla="*/ 7 w 137"/>
                  <a:gd name="T1" fmla="*/ 222 h 325"/>
                  <a:gd name="T2" fmla="*/ 32 w 137"/>
                  <a:gd name="T3" fmla="*/ 205 h 325"/>
                  <a:gd name="T4" fmla="*/ 68 w 137"/>
                  <a:gd name="T5" fmla="*/ 159 h 325"/>
                  <a:gd name="T6" fmla="*/ 5 w 137"/>
                  <a:gd name="T7" fmla="*/ 110 h 325"/>
                  <a:gd name="T8" fmla="*/ 3 w 137"/>
                  <a:gd name="T9" fmla="*/ 64 h 325"/>
                  <a:gd name="T10" fmla="*/ 32 w 137"/>
                  <a:gd name="T11" fmla="*/ 0 h 325"/>
                  <a:gd name="T12" fmla="*/ 125 w 137"/>
                  <a:gd name="T13" fmla="*/ 32 h 325"/>
                  <a:gd name="T14" fmla="*/ 127 w 137"/>
                  <a:gd name="T15" fmla="*/ 43 h 325"/>
                  <a:gd name="T16" fmla="*/ 116 w 137"/>
                  <a:gd name="T17" fmla="*/ 79 h 325"/>
                  <a:gd name="T18" fmla="*/ 106 w 137"/>
                  <a:gd name="T19" fmla="*/ 87 h 325"/>
                  <a:gd name="T20" fmla="*/ 104 w 137"/>
                  <a:gd name="T21" fmla="*/ 106 h 325"/>
                  <a:gd name="T22" fmla="*/ 114 w 137"/>
                  <a:gd name="T23" fmla="*/ 112 h 325"/>
                  <a:gd name="T24" fmla="*/ 137 w 137"/>
                  <a:gd name="T25" fmla="*/ 106 h 325"/>
                  <a:gd name="T26" fmla="*/ 137 w 137"/>
                  <a:gd name="T27" fmla="*/ 161 h 325"/>
                  <a:gd name="T28" fmla="*/ 137 w 137"/>
                  <a:gd name="T29" fmla="*/ 195 h 325"/>
                  <a:gd name="T30" fmla="*/ 137 w 137"/>
                  <a:gd name="T31" fmla="*/ 214 h 325"/>
                  <a:gd name="T32" fmla="*/ 129 w 137"/>
                  <a:gd name="T33" fmla="*/ 232 h 325"/>
                  <a:gd name="T34" fmla="*/ 119 w 137"/>
                  <a:gd name="T35" fmla="*/ 233 h 325"/>
                  <a:gd name="T36" fmla="*/ 123 w 137"/>
                  <a:gd name="T37" fmla="*/ 249 h 325"/>
                  <a:gd name="T38" fmla="*/ 89 w 137"/>
                  <a:gd name="T39" fmla="*/ 325 h 325"/>
                  <a:gd name="T40" fmla="*/ 81 w 137"/>
                  <a:gd name="T41" fmla="*/ 325 h 325"/>
                  <a:gd name="T42" fmla="*/ 78 w 137"/>
                  <a:gd name="T43" fmla="*/ 296 h 325"/>
                  <a:gd name="T44" fmla="*/ 55 w 137"/>
                  <a:gd name="T45" fmla="*/ 296 h 325"/>
                  <a:gd name="T46" fmla="*/ 7 w 137"/>
                  <a:gd name="T47" fmla="*/ 266 h 325"/>
                  <a:gd name="T48" fmla="*/ 0 w 137"/>
                  <a:gd name="T49" fmla="*/ 241 h 325"/>
                  <a:gd name="T50" fmla="*/ 7 w 137"/>
                  <a:gd name="T51" fmla="*/ 222 h 325"/>
                  <a:gd name="T52" fmla="*/ 7 w 137"/>
                  <a:gd name="T53" fmla="*/ 222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37" h="325">
                    <a:moveTo>
                      <a:pt x="7" y="222"/>
                    </a:moveTo>
                    <a:lnTo>
                      <a:pt x="32" y="205"/>
                    </a:lnTo>
                    <a:lnTo>
                      <a:pt x="68" y="159"/>
                    </a:lnTo>
                    <a:lnTo>
                      <a:pt x="5" y="110"/>
                    </a:lnTo>
                    <a:lnTo>
                      <a:pt x="3" y="64"/>
                    </a:lnTo>
                    <a:lnTo>
                      <a:pt x="32" y="0"/>
                    </a:lnTo>
                    <a:lnTo>
                      <a:pt x="125" y="32"/>
                    </a:lnTo>
                    <a:lnTo>
                      <a:pt x="127" y="43"/>
                    </a:lnTo>
                    <a:lnTo>
                      <a:pt x="116" y="79"/>
                    </a:lnTo>
                    <a:lnTo>
                      <a:pt x="106" y="87"/>
                    </a:lnTo>
                    <a:lnTo>
                      <a:pt x="104" y="106"/>
                    </a:lnTo>
                    <a:lnTo>
                      <a:pt x="114" y="112"/>
                    </a:lnTo>
                    <a:lnTo>
                      <a:pt x="137" y="106"/>
                    </a:lnTo>
                    <a:lnTo>
                      <a:pt x="137" y="161"/>
                    </a:lnTo>
                    <a:lnTo>
                      <a:pt x="137" y="195"/>
                    </a:lnTo>
                    <a:lnTo>
                      <a:pt x="137" y="214"/>
                    </a:lnTo>
                    <a:lnTo>
                      <a:pt x="129" y="232"/>
                    </a:lnTo>
                    <a:lnTo>
                      <a:pt x="119" y="233"/>
                    </a:lnTo>
                    <a:lnTo>
                      <a:pt x="123" y="249"/>
                    </a:lnTo>
                    <a:lnTo>
                      <a:pt x="89" y="325"/>
                    </a:lnTo>
                    <a:lnTo>
                      <a:pt x="81" y="325"/>
                    </a:lnTo>
                    <a:lnTo>
                      <a:pt x="78" y="296"/>
                    </a:lnTo>
                    <a:lnTo>
                      <a:pt x="55" y="296"/>
                    </a:lnTo>
                    <a:lnTo>
                      <a:pt x="7" y="266"/>
                    </a:lnTo>
                    <a:lnTo>
                      <a:pt x="0" y="241"/>
                    </a:lnTo>
                    <a:lnTo>
                      <a:pt x="7" y="222"/>
                    </a:lnTo>
                    <a:lnTo>
                      <a:pt x="7" y="222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9" name="Freeform 1161"/>
              <p:cNvSpPr>
                <a:spLocks/>
              </p:cNvSpPr>
              <p:nvPr/>
            </p:nvSpPr>
            <p:spPr bwMode="auto">
              <a:xfrm>
                <a:off x="6423026" y="3000376"/>
                <a:ext cx="658812" cy="584200"/>
              </a:xfrm>
              <a:custGeom>
                <a:avLst/>
                <a:gdLst>
                  <a:gd name="T0" fmla="*/ 20 w 648"/>
                  <a:gd name="T1" fmla="*/ 517 h 565"/>
                  <a:gd name="T2" fmla="*/ 443 w 648"/>
                  <a:gd name="T3" fmla="*/ 439 h 565"/>
                  <a:gd name="T4" fmla="*/ 488 w 648"/>
                  <a:gd name="T5" fmla="*/ 487 h 565"/>
                  <a:gd name="T6" fmla="*/ 530 w 648"/>
                  <a:gd name="T7" fmla="*/ 508 h 565"/>
                  <a:gd name="T8" fmla="*/ 623 w 648"/>
                  <a:gd name="T9" fmla="*/ 540 h 565"/>
                  <a:gd name="T10" fmla="*/ 631 w 648"/>
                  <a:gd name="T11" fmla="*/ 565 h 565"/>
                  <a:gd name="T12" fmla="*/ 646 w 648"/>
                  <a:gd name="T13" fmla="*/ 530 h 565"/>
                  <a:gd name="T14" fmla="*/ 648 w 648"/>
                  <a:gd name="T15" fmla="*/ 483 h 565"/>
                  <a:gd name="T16" fmla="*/ 631 w 648"/>
                  <a:gd name="T17" fmla="*/ 392 h 565"/>
                  <a:gd name="T18" fmla="*/ 631 w 648"/>
                  <a:gd name="T19" fmla="*/ 297 h 565"/>
                  <a:gd name="T20" fmla="*/ 585 w 648"/>
                  <a:gd name="T21" fmla="*/ 158 h 565"/>
                  <a:gd name="T22" fmla="*/ 577 w 648"/>
                  <a:gd name="T23" fmla="*/ 97 h 565"/>
                  <a:gd name="T24" fmla="*/ 549 w 648"/>
                  <a:gd name="T25" fmla="*/ 0 h 565"/>
                  <a:gd name="T26" fmla="*/ 412 w 648"/>
                  <a:gd name="T27" fmla="*/ 32 h 565"/>
                  <a:gd name="T28" fmla="*/ 336 w 648"/>
                  <a:gd name="T29" fmla="*/ 112 h 565"/>
                  <a:gd name="T30" fmla="*/ 332 w 648"/>
                  <a:gd name="T31" fmla="*/ 133 h 565"/>
                  <a:gd name="T32" fmla="*/ 289 w 648"/>
                  <a:gd name="T33" fmla="*/ 181 h 565"/>
                  <a:gd name="T34" fmla="*/ 300 w 648"/>
                  <a:gd name="T35" fmla="*/ 198 h 565"/>
                  <a:gd name="T36" fmla="*/ 309 w 648"/>
                  <a:gd name="T37" fmla="*/ 211 h 565"/>
                  <a:gd name="T38" fmla="*/ 302 w 648"/>
                  <a:gd name="T39" fmla="*/ 215 h 565"/>
                  <a:gd name="T40" fmla="*/ 315 w 648"/>
                  <a:gd name="T41" fmla="*/ 234 h 565"/>
                  <a:gd name="T42" fmla="*/ 317 w 648"/>
                  <a:gd name="T43" fmla="*/ 251 h 565"/>
                  <a:gd name="T44" fmla="*/ 275 w 648"/>
                  <a:gd name="T45" fmla="*/ 291 h 565"/>
                  <a:gd name="T46" fmla="*/ 212 w 648"/>
                  <a:gd name="T47" fmla="*/ 308 h 565"/>
                  <a:gd name="T48" fmla="*/ 197 w 648"/>
                  <a:gd name="T49" fmla="*/ 319 h 565"/>
                  <a:gd name="T50" fmla="*/ 174 w 648"/>
                  <a:gd name="T51" fmla="*/ 310 h 565"/>
                  <a:gd name="T52" fmla="*/ 104 w 648"/>
                  <a:gd name="T53" fmla="*/ 318 h 565"/>
                  <a:gd name="T54" fmla="*/ 53 w 648"/>
                  <a:gd name="T55" fmla="*/ 338 h 565"/>
                  <a:gd name="T56" fmla="*/ 53 w 648"/>
                  <a:gd name="T57" fmla="*/ 365 h 565"/>
                  <a:gd name="T58" fmla="*/ 62 w 648"/>
                  <a:gd name="T59" fmla="*/ 382 h 565"/>
                  <a:gd name="T60" fmla="*/ 70 w 648"/>
                  <a:gd name="T61" fmla="*/ 382 h 565"/>
                  <a:gd name="T62" fmla="*/ 77 w 648"/>
                  <a:gd name="T63" fmla="*/ 403 h 565"/>
                  <a:gd name="T64" fmla="*/ 64 w 648"/>
                  <a:gd name="T65" fmla="*/ 414 h 565"/>
                  <a:gd name="T66" fmla="*/ 58 w 648"/>
                  <a:gd name="T67" fmla="*/ 433 h 565"/>
                  <a:gd name="T68" fmla="*/ 0 w 648"/>
                  <a:gd name="T69" fmla="*/ 487 h 565"/>
                  <a:gd name="T70" fmla="*/ 20 w 648"/>
                  <a:gd name="T71" fmla="*/ 517 h 565"/>
                  <a:gd name="T72" fmla="*/ 20 w 648"/>
                  <a:gd name="T73" fmla="*/ 517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648" h="565">
                    <a:moveTo>
                      <a:pt x="20" y="517"/>
                    </a:moveTo>
                    <a:lnTo>
                      <a:pt x="443" y="439"/>
                    </a:lnTo>
                    <a:lnTo>
                      <a:pt x="488" y="487"/>
                    </a:lnTo>
                    <a:lnTo>
                      <a:pt x="530" y="508"/>
                    </a:lnTo>
                    <a:lnTo>
                      <a:pt x="623" y="540"/>
                    </a:lnTo>
                    <a:lnTo>
                      <a:pt x="631" y="565"/>
                    </a:lnTo>
                    <a:lnTo>
                      <a:pt x="646" y="530"/>
                    </a:lnTo>
                    <a:lnTo>
                      <a:pt x="648" y="483"/>
                    </a:lnTo>
                    <a:lnTo>
                      <a:pt x="631" y="392"/>
                    </a:lnTo>
                    <a:lnTo>
                      <a:pt x="631" y="297"/>
                    </a:lnTo>
                    <a:lnTo>
                      <a:pt x="585" y="158"/>
                    </a:lnTo>
                    <a:lnTo>
                      <a:pt x="577" y="97"/>
                    </a:lnTo>
                    <a:lnTo>
                      <a:pt x="549" y="0"/>
                    </a:lnTo>
                    <a:lnTo>
                      <a:pt x="412" y="32"/>
                    </a:lnTo>
                    <a:lnTo>
                      <a:pt x="336" y="112"/>
                    </a:lnTo>
                    <a:lnTo>
                      <a:pt x="332" y="133"/>
                    </a:lnTo>
                    <a:lnTo>
                      <a:pt x="289" y="181"/>
                    </a:lnTo>
                    <a:lnTo>
                      <a:pt x="300" y="198"/>
                    </a:lnTo>
                    <a:lnTo>
                      <a:pt x="309" y="211"/>
                    </a:lnTo>
                    <a:lnTo>
                      <a:pt x="302" y="215"/>
                    </a:lnTo>
                    <a:lnTo>
                      <a:pt x="315" y="234"/>
                    </a:lnTo>
                    <a:lnTo>
                      <a:pt x="317" y="251"/>
                    </a:lnTo>
                    <a:lnTo>
                      <a:pt x="275" y="291"/>
                    </a:lnTo>
                    <a:lnTo>
                      <a:pt x="212" y="308"/>
                    </a:lnTo>
                    <a:lnTo>
                      <a:pt x="197" y="319"/>
                    </a:lnTo>
                    <a:lnTo>
                      <a:pt x="174" y="310"/>
                    </a:lnTo>
                    <a:lnTo>
                      <a:pt x="104" y="318"/>
                    </a:lnTo>
                    <a:lnTo>
                      <a:pt x="53" y="338"/>
                    </a:lnTo>
                    <a:lnTo>
                      <a:pt x="53" y="365"/>
                    </a:lnTo>
                    <a:lnTo>
                      <a:pt x="62" y="382"/>
                    </a:lnTo>
                    <a:lnTo>
                      <a:pt x="70" y="382"/>
                    </a:lnTo>
                    <a:lnTo>
                      <a:pt x="77" y="403"/>
                    </a:lnTo>
                    <a:lnTo>
                      <a:pt x="64" y="414"/>
                    </a:lnTo>
                    <a:lnTo>
                      <a:pt x="58" y="433"/>
                    </a:lnTo>
                    <a:lnTo>
                      <a:pt x="0" y="487"/>
                    </a:lnTo>
                    <a:lnTo>
                      <a:pt x="20" y="517"/>
                    </a:lnTo>
                    <a:lnTo>
                      <a:pt x="20" y="517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0" name="Freeform 1163"/>
              <p:cNvSpPr>
                <a:spLocks/>
              </p:cNvSpPr>
              <p:nvPr/>
            </p:nvSpPr>
            <p:spPr bwMode="auto">
              <a:xfrm>
                <a:off x="7053263" y="3495676"/>
                <a:ext cx="203200" cy="123825"/>
              </a:xfrm>
              <a:custGeom>
                <a:avLst/>
                <a:gdLst>
                  <a:gd name="T0" fmla="*/ 15 w 202"/>
                  <a:gd name="T1" fmla="*/ 116 h 116"/>
                  <a:gd name="T2" fmla="*/ 86 w 202"/>
                  <a:gd name="T3" fmla="*/ 76 h 116"/>
                  <a:gd name="T4" fmla="*/ 135 w 202"/>
                  <a:gd name="T5" fmla="*/ 53 h 116"/>
                  <a:gd name="T6" fmla="*/ 84 w 202"/>
                  <a:gd name="T7" fmla="*/ 89 h 116"/>
                  <a:gd name="T8" fmla="*/ 88 w 202"/>
                  <a:gd name="T9" fmla="*/ 91 h 116"/>
                  <a:gd name="T10" fmla="*/ 164 w 202"/>
                  <a:gd name="T11" fmla="*/ 40 h 116"/>
                  <a:gd name="T12" fmla="*/ 202 w 202"/>
                  <a:gd name="T13" fmla="*/ 6 h 116"/>
                  <a:gd name="T14" fmla="*/ 198 w 202"/>
                  <a:gd name="T15" fmla="*/ 0 h 116"/>
                  <a:gd name="T16" fmla="*/ 164 w 202"/>
                  <a:gd name="T17" fmla="*/ 19 h 116"/>
                  <a:gd name="T18" fmla="*/ 160 w 202"/>
                  <a:gd name="T19" fmla="*/ 17 h 116"/>
                  <a:gd name="T20" fmla="*/ 143 w 202"/>
                  <a:gd name="T21" fmla="*/ 40 h 116"/>
                  <a:gd name="T22" fmla="*/ 133 w 202"/>
                  <a:gd name="T23" fmla="*/ 40 h 116"/>
                  <a:gd name="T24" fmla="*/ 158 w 202"/>
                  <a:gd name="T25" fmla="*/ 0 h 116"/>
                  <a:gd name="T26" fmla="*/ 131 w 202"/>
                  <a:gd name="T27" fmla="*/ 30 h 116"/>
                  <a:gd name="T28" fmla="*/ 40 w 202"/>
                  <a:gd name="T29" fmla="*/ 61 h 116"/>
                  <a:gd name="T30" fmla="*/ 23 w 202"/>
                  <a:gd name="T31" fmla="*/ 84 h 116"/>
                  <a:gd name="T32" fmla="*/ 10 w 202"/>
                  <a:gd name="T33" fmla="*/ 87 h 116"/>
                  <a:gd name="T34" fmla="*/ 0 w 202"/>
                  <a:gd name="T35" fmla="*/ 105 h 116"/>
                  <a:gd name="T36" fmla="*/ 15 w 202"/>
                  <a:gd name="T37" fmla="*/ 116 h 116"/>
                  <a:gd name="T38" fmla="*/ 15 w 202"/>
                  <a:gd name="T39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2" h="116">
                    <a:moveTo>
                      <a:pt x="15" y="116"/>
                    </a:moveTo>
                    <a:lnTo>
                      <a:pt x="86" y="76"/>
                    </a:lnTo>
                    <a:lnTo>
                      <a:pt x="135" y="53"/>
                    </a:lnTo>
                    <a:lnTo>
                      <a:pt x="84" y="89"/>
                    </a:lnTo>
                    <a:lnTo>
                      <a:pt x="88" y="91"/>
                    </a:lnTo>
                    <a:lnTo>
                      <a:pt x="164" y="40"/>
                    </a:lnTo>
                    <a:lnTo>
                      <a:pt x="202" y="6"/>
                    </a:lnTo>
                    <a:lnTo>
                      <a:pt x="198" y="0"/>
                    </a:lnTo>
                    <a:lnTo>
                      <a:pt x="164" y="19"/>
                    </a:lnTo>
                    <a:lnTo>
                      <a:pt x="160" y="17"/>
                    </a:lnTo>
                    <a:lnTo>
                      <a:pt x="143" y="40"/>
                    </a:lnTo>
                    <a:lnTo>
                      <a:pt x="133" y="40"/>
                    </a:lnTo>
                    <a:lnTo>
                      <a:pt x="158" y="0"/>
                    </a:lnTo>
                    <a:lnTo>
                      <a:pt x="131" y="30"/>
                    </a:lnTo>
                    <a:lnTo>
                      <a:pt x="40" y="61"/>
                    </a:lnTo>
                    <a:lnTo>
                      <a:pt x="23" y="84"/>
                    </a:lnTo>
                    <a:lnTo>
                      <a:pt x="10" y="87"/>
                    </a:lnTo>
                    <a:lnTo>
                      <a:pt x="0" y="105"/>
                    </a:lnTo>
                    <a:lnTo>
                      <a:pt x="15" y="116"/>
                    </a:lnTo>
                    <a:lnTo>
                      <a:pt x="15" y="116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1" name="Freeform 1164"/>
              <p:cNvSpPr>
                <a:spLocks/>
              </p:cNvSpPr>
              <p:nvPr/>
            </p:nvSpPr>
            <p:spPr bwMode="auto">
              <a:xfrm>
                <a:off x="7064376" y="3370263"/>
                <a:ext cx="188912" cy="177800"/>
              </a:xfrm>
              <a:custGeom>
                <a:avLst/>
                <a:gdLst>
                  <a:gd name="T0" fmla="*/ 17 w 188"/>
                  <a:gd name="T1" fmla="*/ 127 h 174"/>
                  <a:gd name="T2" fmla="*/ 15 w 188"/>
                  <a:gd name="T3" fmla="*/ 174 h 174"/>
                  <a:gd name="T4" fmla="*/ 30 w 188"/>
                  <a:gd name="T5" fmla="*/ 171 h 174"/>
                  <a:gd name="T6" fmla="*/ 66 w 188"/>
                  <a:gd name="T7" fmla="*/ 144 h 174"/>
                  <a:gd name="T8" fmla="*/ 78 w 188"/>
                  <a:gd name="T9" fmla="*/ 121 h 174"/>
                  <a:gd name="T10" fmla="*/ 85 w 188"/>
                  <a:gd name="T11" fmla="*/ 127 h 174"/>
                  <a:gd name="T12" fmla="*/ 135 w 188"/>
                  <a:gd name="T13" fmla="*/ 114 h 174"/>
                  <a:gd name="T14" fmla="*/ 137 w 188"/>
                  <a:gd name="T15" fmla="*/ 104 h 174"/>
                  <a:gd name="T16" fmla="*/ 144 w 188"/>
                  <a:gd name="T17" fmla="*/ 108 h 174"/>
                  <a:gd name="T18" fmla="*/ 154 w 188"/>
                  <a:gd name="T19" fmla="*/ 100 h 174"/>
                  <a:gd name="T20" fmla="*/ 169 w 188"/>
                  <a:gd name="T21" fmla="*/ 98 h 174"/>
                  <a:gd name="T22" fmla="*/ 188 w 188"/>
                  <a:gd name="T23" fmla="*/ 89 h 174"/>
                  <a:gd name="T24" fmla="*/ 169 w 188"/>
                  <a:gd name="T25" fmla="*/ 0 h 174"/>
                  <a:gd name="T26" fmla="*/ 0 w 188"/>
                  <a:gd name="T27" fmla="*/ 36 h 174"/>
                  <a:gd name="T28" fmla="*/ 17 w 188"/>
                  <a:gd name="T29" fmla="*/ 127 h 174"/>
                  <a:gd name="T30" fmla="*/ 17 w 188"/>
                  <a:gd name="T31" fmla="*/ 127 h 1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8" h="174">
                    <a:moveTo>
                      <a:pt x="17" y="127"/>
                    </a:moveTo>
                    <a:lnTo>
                      <a:pt x="15" y="174"/>
                    </a:lnTo>
                    <a:lnTo>
                      <a:pt x="30" y="171"/>
                    </a:lnTo>
                    <a:lnTo>
                      <a:pt x="66" y="144"/>
                    </a:lnTo>
                    <a:lnTo>
                      <a:pt x="78" y="121"/>
                    </a:lnTo>
                    <a:lnTo>
                      <a:pt x="85" y="127"/>
                    </a:lnTo>
                    <a:lnTo>
                      <a:pt x="135" y="114"/>
                    </a:lnTo>
                    <a:lnTo>
                      <a:pt x="137" y="104"/>
                    </a:lnTo>
                    <a:lnTo>
                      <a:pt x="144" y="108"/>
                    </a:lnTo>
                    <a:lnTo>
                      <a:pt x="154" y="100"/>
                    </a:lnTo>
                    <a:lnTo>
                      <a:pt x="169" y="98"/>
                    </a:lnTo>
                    <a:lnTo>
                      <a:pt x="188" y="89"/>
                    </a:lnTo>
                    <a:lnTo>
                      <a:pt x="169" y="0"/>
                    </a:lnTo>
                    <a:lnTo>
                      <a:pt x="0" y="36"/>
                    </a:lnTo>
                    <a:lnTo>
                      <a:pt x="17" y="127"/>
                    </a:lnTo>
                    <a:lnTo>
                      <a:pt x="17" y="127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" name="Freeform 1165"/>
              <p:cNvSpPr>
                <a:spLocks/>
              </p:cNvSpPr>
              <p:nvPr/>
            </p:nvSpPr>
            <p:spPr bwMode="auto">
              <a:xfrm>
                <a:off x="7235826" y="3357563"/>
                <a:ext cx="87312" cy="103188"/>
              </a:xfrm>
              <a:custGeom>
                <a:avLst/>
                <a:gdLst>
                  <a:gd name="T0" fmla="*/ 19 w 85"/>
                  <a:gd name="T1" fmla="*/ 99 h 99"/>
                  <a:gd name="T2" fmla="*/ 55 w 85"/>
                  <a:gd name="T3" fmla="*/ 86 h 99"/>
                  <a:gd name="T4" fmla="*/ 55 w 85"/>
                  <a:gd name="T5" fmla="*/ 46 h 99"/>
                  <a:gd name="T6" fmla="*/ 65 w 85"/>
                  <a:gd name="T7" fmla="*/ 55 h 99"/>
                  <a:gd name="T8" fmla="*/ 66 w 85"/>
                  <a:gd name="T9" fmla="*/ 74 h 99"/>
                  <a:gd name="T10" fmla="*/ 74 w 85"/>
                  <a:gd name="T11" fmla="*/ 74 h 99"/>
                  <a:gd name="T12" fmla="*/ 85 w 85"/>
                  <a:gd name="T13" fmla="*/ 55 h 99"/>
                  <a:gd name="T14" fmla="*/ 74 w 85"/>
                  <a:gd name="T15" fmla="*/ 34 h 99"/>
                  <a:gd name="T16" fmla="*/ 55 w 85"/>
                  <a:gd name="T17" fmla="*/ 30 h 99"/>
                  <a:gd name="T18" fmla="*/ 42 w 85"/>
                  <a:gd name="T19" fmla="*/ 4 h 99"/>
                  <a:gd name="T20" fmla="*/ 30 w 85"/>
                  <a:gd name="T21" fmla="*/ 0 h 99"/>
                  <a:gd name="T22" fmla="*/ 0 w 85"/>
                  <a:gd name="T23" fmla="*/ 10 h 99"/>
                  <a:gd name="T24" fmla="*/ 19 w 85"/>
                  <a:gd name="T25" fmla="*/ 99 h 99"/>
                  <a:gd name="T26" fmla="*/ 19 w 85"/>
                  <a:gd name="T27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5" h="99">
                    <a:moveTo>
                      <a:pt x="19" y="99"/>
                    </a:moveTo>
                    <a:lnTo>
                      <a:pt x="55" y="86"/>
                    </a:lnTo>
                    <a:lnTo>
                      <a:pt x="55" y="46"/>
                    </a:lnTo>
                    <a:lnTo>
                      <a:pt x="65" y="55"/>
                    </a:lnTo>
                    <a:lnTo>
                      <a:pt x="66" y="74"/>
                    </a:lnTo>
                    <a:lnTo>
                      <a:pt x="74" y="74"/>
                    </a:lnTo>
                    <a:lnTo>
                      <a:pt x="85" y="55"/>
                    </a:lnTo>
                    <a:lnTo>
                      <a:pt x="74" y="34"/>
                    </a:lnTo>
                    <a:lnTo>
                      <a:pt x="55" y="30"/>
                    </a:lnTo>
                    <a:lnTo>
                      <a:pt x="42" y="4"/>
                    </a:lnTo>
                    <a:lnTo>
                      <a:pt x="30" y="0"/>
                    </a:lnTo>
                    <a:lnTo>
                      <a:pt x="0" y="10"/>
                    </a:lnTo>
                    <a:lnTo>
                      <a:pt x="19" y="99"/>
                    </a:lnTo>
                    <a:lnTo>
                      <a:pt x="19" y="99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3" name="Freeform 1166"/>
              <p:cNvSpPr>
                <a:spLocks/>
              </p:cNvSpPr>
              <p:nvPr/>
            </p:nvSpPr>
            <p:spPr bwMode="auto">
              <a:xfrm>
                <a:off x="7069138" y="3235326"/>
                <a:ext cx="373063" cy="184150"/>
              </a:xfrm>
              <a:custGeom>
                <a:avLst/>
                <a:gdLst>
                  <a:gd name="T0" fmla="*/ 0 w 365"/>
                  <a:gd name="T1" fmla="*/ 169 h 180"/>
                  <a:gd name="T2" fmla="*/ 169 w 365"/>
                  <a:gd name="T3" fmla="*/ 133 h 180"/>
                  <a:gd name="T4" fmla="*/ 199 w 365"/>
                  <a:gd name="T5" fmla="*/ 123 h 180"/>
                  <a:gd name="T6" fmla="*/ 211 w 365"/>
                  <a:gd name="T7" fmla="*/ 127 h 180"/>
                  <a:gd name="T8" fmla="*/ 224 w 365"/>
                  <a:gd name="T9" fmla="*/ 153 h 180"/>
                  <a:gd name="T10" fmla="*/ 243 w 365"/>
                  <a:gd name="T11" fmla="*/ 157 h 180"/>
                  <a:gd name="T12" fmla="*/ 254 w 365"/>
                  <a:gd name="T13" fmla="*/ 178 h 180"/>
                  <a:gd name="T14" fmla="*/ 266 w 365"/>
                  <a:gd name="T15" fmla="*/ 180 h 180"/>
                  <a:gd name="T16" fmla="*/ 279 w 365"/>
                  <a:gd name="T17" fmla="*/ 159 h 180"/>
                  <a:gd name="T18" fmla="*/ 285 w 365"/>
                  <a:gd name="T19" fmla="*/ 142 h 180"/>
                  <a:gd name="T20" fmla="*/ 298 w 365"/>
                  <a:gd name="T21" fmla="*/ 165 h 180"/>
                  <a:gd name="T22" fmla="*/ 365 w 365"/>
                  <a:gd name="T23" fmla="*/ 144 h 180"/>
                  <a:gd name="T24" fmla="*/ 361 w 365"/>
                  <a:gd name="T25" fmla="*/ 119 h 180"/>
                  <a:gd name="T26" fmla="*/ 342 w 365"/>
                  <a:gd name="T27" fmla="*/ 87 h 180"/>
                  <a:gd name="T28" fmla="*/ 332 w 365"/>
                  <a:gd name="T29" fmla="*/ 83 h 180"/>
                  <a:gd name="T30" fmla="*/ 321 w 365"/>
                  <a:gd name="T31" fmla="*/ 85 h 180"/>
                  <a:gd name="T32" fmla="*/ 323 w 365"/>
                  <a:gd name="T33" fmla="*/ 91 h 180"/>
                  <a:gd name="T34" fmla="*/ 338 w 365"/>
                  <a:gd name="T35" fmla="*/ 93 h 180"/>
                  <a:gd name="T36" fmla="*/ 344 w 365"/>
                  <a:gd name="T37" fmla="*/ 123 h 180"/>
                  <a:gd name="T38" fmla="*/ 317 w 365"/>
                  <a:gd name="T39" fmla="*/ 134 h 180"/>
                  <a:gd name="T40" fmla="*/ 279 w 365"/>
                  <a:gd name="T41" fmla="*/ 110 h 180"/>
                  <a:gd name="T42" fmla="*/ 266 w 365"/>
                  <a:gd name="T43" fmla="*/ 83 h 180"/>
                  <a:gd name="T44" fmla="*/ 249 w 365"/>
                  <a:gd name="T45" fmla="*/ 76 h 180"/>
                  <a:gd name="T46" fmla="*/ 249 w 365"/>
                  <a:gd name="T47" fmla="*/ 83 h 180"/>
                  <a:gd name="T48" fmla="*/ 232 w 365"/>
                  <a:gd name="T49" fmla="*/ 68 h 180"/>
                  <a:gd name="T50" fmla="*/ 245 w 365"/>
                  <a:gd name="T51" fmla="*/ 49 h 180"/>
                  <a:gd name="T52" fmla="*/ 256 w 365"/>
                  <a:gd name="T53" fmla="*/ 32 h 180"/>
                  <a:gd name="T54" fmla="*/ 235 w 365"/>
                  <a:gd name="T55" fmla="*/ 0 h 180"/>
                  <a:gd name="T56" fmla="*/ 199 w 365"/>
                  <a:gd name="T57" fmla="*/ 26 h 180"/>
                  <a:gd name="T58" fmla="*/ 78 w 365"/>
                  <a:gd name="T59" fmla="*/ 57 h 180"/>
                  <a:gd name="T60" fmla="*/ 0 w 365"/>
                  <a:gd name="T61" fmla="*/ 74 h 180"/>
                  <a:gd name="T62" fmla="*/ 0 w 365"/>
                  <a:gd name="T63" fmla="*/ 169 h 180"/>
                  <a:gd name="T64" fmla="*/ 0 w 365"/>
                  <a:gd name="T65" fmla="*/ 169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365" h="180">
                    <a:moveTo>
                      <a:pt x="0" y="169"/>
                    </a:moveTo>
                    <a:lnTo>
                      <a:pt x="169" y="133"/>
                    </a:lnTo>
                    <a:lnTo>
                      <a:pt x="199" y="123"/>
                    </a:lnTo>
                    <a:lnTo>
                      <a:pt x="211" y="127"/>
                    </a:lnTo>
                    <a:lnTo>
                      <a:pt x="224" y="153"/>
                    </a:lnTo>
                    <a:lnTo>
                      <a:pt x="243" y="157"/>
                    </a:lnTo>
                    <a:lnTo>
                      <a:pt x="254" y="178"/>
                    </a:lnTo>
                    <a:lnTo>
                      <a:pt x="266" y="180"/>
                    </a:lnTo>
                    <a:lnTo>
                      <a:pt x="279" y="159"/>
                    </a:lnTo>
                    <a:lnTo>
                      <a:pt x="285" y="142"/>
                    </a:lnTo>
                    <a:lnTo>
                      <a:pt x="298" y="165"/>
                    </a:lnTo>
                    <a:lnTo>
                      <a:pt x="365" y="144"/>
                    </a:lnTo>
                    <a:lnTo>
                      <a:pt x="361" y="119"/>
                    </a:lnTo>
                    <a:lnTo>
                      <a:pt x="342" y="87"/>
                    </a:lnTo>
                    <a:lnTo>
                      <a:pt x="332" y="83"/>
                    </a:lnTo>
                    <a:lnTo>
                      <a:pt x="321" y="85"/>
                    </a:lnTo>
                    <a:lnTo>
                      <a:pt x="323" y="91"/>
                    </a:lnTo>
                    <a:lnTo>
                      <a:pt x="338" y="93"/>
                    </a:lnTo>
                    <a:lnTo>
                      <a:pt x="344" y="123"/>
                    </a:lnTo>
                    <a:lnTo>
                      <a:pt x="317" y="134"/>
                    </a:lnTo>
                    <a:lnTo>
                      <a:pt x="279" y="110"/>
                    </a:lnTo>
                    <a:lnTo>
                      <a:pt x="266" y="83"/>
                    </a:lnTo>
                    <a:lnTo>
                      <a:pt x="249" y="76"/>
                    </a:lnTo>
                    <a:lnTo>
                      <a:pt x="249" y="83"/>
                    </a:lnTo>
                    <a:lnTo>
                      <a:pt x="232" y="68"/>
                    </a:lnTo>
                    <a:lnTo>
                      <a:pt x="245" y="49"/>
                    </a:lnTo>
                    <a:lnTo>
                      <a:pt x="256" y="32"/>
                    </a:lnTo>
                    <a:lnTo>
                      <a:pt x="235" y="0"/>
                    </a:lnTo>
                    <a:lnTo>
                      <a:pt x="199" y="26"/>
                    </a:lnTo>
                    <a:lnTo>
                      <a:pt x="78" y="57"/>
                    </a:lnTo>
                    <a:lnTo>
                      <a:pt x="0" y="74"/>
                    </a:lnTo>
                    <a:lnTo>
                      <a:pt x="0" y="169"/>
                    </a:lnTo>
                    <a:lnTo>
                      <a:pt x="0" y="169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4" name="Freeform 1169"/>
              <p:cNvSpPr>
                <a:spLocks/>
              </p:cNvSpPr>
              <p:nvPr/>
            </p:nvSpPr>
            <p:spPr bwMode="auto">
              <a:xfrm>
                <a:off x="6977063" y="2959101"/>
                <a:ext cx="180975" cy="349250"/>
              </a:xfrm>
              <a:custGeom>
                <a:avLst/>
                <a:gdLst>
                  <a:gd name="T0" fmla="*/ 28 w 177"/>
                  <a:gd name="T1" fmla="*/ 139 h 339"/>
                  <a:gd name="T2" fmla="*/ 36 w 177"/>
                  <a:gd name="T3" fmla="*/ 200 h 339"/>
                  <a:gd name="T4" fmla="*/ 82 w 177"/>
                  <a:gd name="T5" fmla="*/ 339 h 339"/>
                  <a:gd name="T6" fmla="*/ 160 w 177"/>
                  <a:gd name="T7" fmla="*/ 322 h 339"/>
                  <a:gd name="T8" fmla="*/ 154 w 177"/>
                  <a:gd name="T9" fmla="*/ 124 h 339"/>
                  <a:gd name="T10" fmla="*/ 175 w 177"/>
                  <a:gd name="T11" fmla="*/ 86 h 339"/>
                  <a:gd name="T12" fmla="*/ 177 w 177"/>
                  <a:gd name="T13" fmla="*/ 0 h 339"/>
                  <a:gd name="T14" fmla="*/ 0 w 177"/>
                  <a:gd name="T15" fmla="*/ 42 h 339"/>
                  <a:gd name="T16" fmla="*/ 28 w 177"/>
                  <a:gd name="T17" fmla="*/ 139 h 339"/>
                  <a:gd name="T18" fmla="*/ 28 w 177"/>
                  <a:gd name="T19" fmla="*/ 139 h 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77" h="339">
                    <a:moveTo>
                      <a:pt x="28" y="139"/>
                    </a:moveTo>
                    <a:lnTo>
                      <a:pt x="36" y="200"/>
                    </a:lnTo>
                    <a:lnTo>
                      <a:pt x="82" y="339"/>
                    </a:lnTo>
                    <a:lnTo>
                      <a:pt x="160" y="322"/>
                    </a:lnTo>
                    <a:lnTo>
                      <a:pt x="154" y="124"/>
                    </a:lnTo>
                    <a:lnTo>
                      <a:pt x="175" y="86"/>
                    </a:lnTo>
                    <a:lnTo>
                      <a:pt x="177" y="0"/>
                    </a:lnTo>
                    <a:lnTo>
                      <a:pt x="0" y="42"/>
                    </a:lnTo>
                    <a:lnTo>
                      <a:pt x="28" y="139"/>
                    </a:lnTo>
                    <a:lnTo>
                      <a:pt x="28" y="139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5" name="Freeform 1171"/>
              <p:cNvSpPr>
                <a:spLocks/>
              </p:cNvSpPr>
              <p:nvPr/>
            </p:nvSpPr>
            <p:spPr bwMode="auto">
              <a:xfrm>
                <a:off x="7188201" y="2568576"/>
                <a:ext cx="409575" cy="628650"/>
              </a:xfrm>
              <a:custGeom>
                <a:avLst/>
                <a:gdLst>
                  <a:gd name="T0" fmla="*/ 0 w 399"/>
                  <a:gd name="T1" fmla="*/ 329 h 610"/>
                  <a:gd name="T2" fmla="*/ 23 w 399"/>
                  <a:gd name="T3" fmla="*/ 331 h 610"/>
                  <a:gd name="T4" fmla="*/ 25 w 399"/>
                  <a:gd name="T5" fmla="*/ 291 h 610"/>
                  <a:gd name="T6" fmla="*/ 53 w 399"/>
                  <a:gd name="T7" fmla="*/ 236 h 610"/>
                  <a:gd name="T8" fmla="*/ 40 w 399"/>
                  <a:gd name="T9" fmla="*/ 196 h 610"/>
                  <a:gd name="T10" fmla="*/ 97 w 399"/>
                  <a:gd name="T11" fmla="*/ 4 h 610"/>
                  <a:gd name="T12" fmla="*/ 110 w 399"/>
                  <a:gd name="T13" fmla="*/ 4 h 610"/>
                  <a:gd name="T14" fmla="*/ 114 w 399"/>
                  <a:gd name="T15" fmla="*/ 29 h 610"/>
                  <a:gd name="T16" fmla="*/ 171 w 399"/>
                  <a:gd name="T17" fmla="*/ 8 h 610"/>
                  <a:gd name="T18" fmla="*/ 173 w 399"/>
                  <a:gd name="T19" fmla="*/ 0 h 610"/>
                  <a:gd name="T20" fmla="*/ 219 w 399"/>
                  <a:gd name="T21" fmla="*/ 10 h 610"/>
                  <a:gd name="T22" fmla="*/ 293 w 399"/>
                  <a:gd name="T23" fmla="*/ 198 h 610"/>
                  <a:gd name="T24" fmla="*/ 327 w 399"/>
                  <a:gd name="T25" fmla="*/ 200 h 610"/>
                  <a:gd name="T26" fmla="*/ 390 w 399"/>
                  <a:gd name="T27" fmla="*/ 270 h 610"/>
                  <a:gd name="T28" fmla="*/ 380 w 399"/>
                  <a:gd name="T29" fmla="*/ 283 h 610"/>
                  <a:gd name="T30" fmla="*/ 399 w 399"/>
                  <a:gd name="T31" fmla="*/ 283 h 610"/>
                  <a:gd name="T32" fmla="*/ 386 w 399"/>
                  <a:gd name="T33" fmla="*/ 318 h 610"/>
                  <a:gd name="T34" fmla="*/ 356 w 399"/>
                  <a:gd name="T35" fmla="*/ 340 h 610"/>
                  <a:gd name="T36" fmla="*/ 322 w 399"/>
                  <a:gd name="T37" fmla="*/ 357 h 610"/>
                  <a:gd name="T38" fmla="*/ 318 w 399"/>
                  <a:gd name="T39" fmla="*/ 380 h 610"/>
                  <a:gd name="T40" fmla="*/ 299 w 399"/>
                  <a:gd name="T41" fmla="*/ 359 h 610"/>
                  <a:gd name="T42" fmla="*/ 268 w 399"/>
                  <a:gd name="T43" fmla="*/ 384 h 610"/>
                  <a:gd name="T44" fmla="*/ 253 w 399"/>
                  <a:gd name="T45" fmla="*/ 384 h 610"/>
                  <a:gd name="T46" fmla="*/ 240 w 399"/>
                  <a:gd name="T47" fmla="*/ 369 h 610"/>
                  <a:gd name="T48" fmla="*/ 232 w 399"/>
                  <a:gd name="T49" fmla="*/ 443 h 610"/>
                  <a:gd name="T50" fmla="*/ 204 w 399"/>
                  <a:gd name="T51" fmla="*/ 454 h 610"/>
                  <a:gd name="T52" fmla="*/ 190 w 399"/>
                  <a:gd name="T53" fmla="*/ 483 h 610"/>
                  <a:gd name="T54" fmla="*/ 173 w 399"/>
                  <a:gd name="T55" fmla="*/ 483 h 610"/>
                  <a:gd name="T56" fmla="*/ 133 w 399"/>
                  <a:gd name="T57" fmla="*/ 527 h 610"/>
                  <a:gd name="T58" fmla="*/ 131 w 399"/>
                  <a:gd name="T59" fmla="*/ 561 h 610"/>
                  <a:gd name="T60" fmla="*/ 122 w 399"/>
                  <a:gd name="T61" fmla="*/ 574 h 610"/>
                  <a:gd name="T62" fmla="*/ 110 w 399"/>
                  <a:gd name="T63" fmla="*/ 610 h 610"/>
                  <a:gd name="T64" fmla="*/ 74 w 399"/>
                  <a:gd name="T65" fmla="*/ 561 h 610"/>
                  <a:gd name="T66" fmla="*/ 0 w 399"/>
                  <a:gd name="T67" fmla="*/ 329 h 610"/>
                  <a:gd name="T68" fmla="*/ 0 w 399"/>
                  <a:gd name="T69" fmla="*/ 329 h 6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99" h="610">
                    <a:moveTo>
                      <a:pt x="0" y="329"/>
                    </a:moveTo>
                    <a:lnTo>
                      <a:pt x="23" y="331"/>
                    </a:lnTo>
                    <a:lnTo>
                      <a:pt x="25" y="291"/>
                    </a:lnTo>
                    <a:lnTo>
                      <a:pt x="53" y="236"/>
                    </a:lnTo>
                    <a:lnTo>
                      <a:pt x="40" y="196"/>
                    </a:lnTo>
                    <a:lnTo>
                      <a:pt x="97" y="4"/>
                    </a:lnTo>
                    <a:lnTo>
                      <a:pt x="110" y="4"/>
                    </a:lnTo>
                    <a:lnTo>
                      <a:pt x="114" y="29"/>
                    </a:lnTo>
                    <a:lnTo>
                      <a:pt x="171" y="8"/>
                    </a:lnTo>
                    <a:lnTo>
                      <a:pt x="173" y="0"/>
                    </a:lnTo>
                    <a:lnTo>
                      <a:pt x="219" y="10"/>
                    </a:lnTo>
                    <a:lnTo>
                      <a:pt x="293" y="198"/>
                    </a:lnTo>
                    <a:lnTo>
                      <a:pt x="327" y="200"/>
                    </a:lnTo>
                    <a:lnTo>
                      <a:pt x="390" y="270"/>
                    </a:lnTo>
                    <a:lnTo>
                      <a:pt x="380" y="283"/>
                    </a:lnTo>
                    <a:lnTo>
                      <a:pt x="399" y="283"/>
                    </a:lnTo>
                    <a:lnTo>
                      <a:pt x="386" y="318"/>
                    </a:lnTo>
                    <a:lnTo>
                      <a:pt x="356" y="340"/>
                    </a:lnTo>
                    <a:lnTo>
                      <a:pt x="322" y="357"/>
                    </a:lnTo>
                    <a:lnTo>
                      <a:pt x="318" y="380"/>
                    </a:lnTo>
                    <a:lnTo>
                      <a:pt x="299" y="359"/>
                    </a:lnTo>
                    <a:lnTo>
                      <a:pt x="268" y="384"/>
                    </a:lnTo>
                    <a:lnTo>
                      <a:pt x="253" y="384"/>
                    </a:lnTo>
                    <a:lnTo>
                      <a:pt x="240" y="369"/>
                    </a:lnTo>
                    <a:lnTo>
                      <a:pt x="232" y="443"/>
                    </a:lnTo>
                    <a:lnTo>
                      <a:pt x="204" y="454"/>
                    </a:lnTo>
                    <a:lnTo>
                      <a:pt x="190" y="483"/>
                    </a:lnTo>
                    <a:lnTo>
                      <a:pt x="173" y="483"/>
                    </a:lnTo>
                    <a:lnTo>
                      <a:pt x="133" y="527"/>
                    </a:lnTo>
                    <a:lnTo>
                      <a:pt x="131" y="561"/>
                    </a:lnTo>
                    <a:lnTo>
                      <a:pt x="122" y="574"/>
                    </a:lnTo>
                    <a:lnTo>
                      <a:pt x="110" y="610"/>
                    </a:lnTo>
                    <a:lnTo>
                      <a:pt x="74" y="561"/>
                    </a:lnTo>
                    <a:lnTo>
                      <a:pt x="0" y="329"/>
                    </a:lnTo>
                    <a:lnTo>
                      <a:pt x="0" y="329"/>
                    </a:lnTo>
                    <a:close/>
                  </a:path>
                </a:pathLst>
              </a:custGeom>
              <a:grpFill/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6" name="Freeform 58"/>
              <p:cNvSpPr>
                <a:spLocks/>
              </p:cNvSpPr>
              <p:nvPr/>
            </p:nvSpPr>
            <p:spPr bwMode="auto">
              <a:xfrm>
                <a:off x="6896101" y="3749676"/>
                <a:ext cx="114300" cy="192087"/>
              </a:xfrm>
              <a:custGeom>
                <a:avLst/>
                <a:gdLst>
                  <a:gd name="T0" fmla="*/ 0 w 64"/>
                  <a:gd name="T1" fmla="*/ 2147483646 h 107"/>
                  <a:gd name="T2" fmla="*/ 2147483646 w 64"/>
                  <a:gd name="T3" fmla="*/ 2147483646 h 107"/>
                  <a:gd name="T4" fmla="*/ 2147483646 w 64"/>
                  <a:gd name="T5" fmla="*/ 2147483646 h 107"/>
                  <a:gd name="T6" fmla="*/ 2147483646 w 64"/>
                  <a:gd name="T7" fmla="*/ 2147483646 h 107"/>
                  <a:gd name="T8" fmla="*/ 2147483646 w 64"/>
                  <a:gd name="T9" fmla="*/ 0 h 107"/>
                  <a:gd name="T10" fmla="*/ 2147483646 w 64"/>
                  <a:gd name="T11" fmla="*/ 0 h 107"/>
                  <a:gd name="T12" fmla="*/ 2147483646 w 64"/>
                  <a:gd name="T13" fmla="*/ 2147483646 h 107"/>
                  <a:gd name="T14" fmla="*/ 2147483646 w 64"/>
                  <a:gd name="T15" fmla="*/ 2147483646 h 107"/>
                  <a:gd name="T16" fmla="*/ 2147483646 w 64"/>
                  <a:gd name="T17" fmla="*/ 2147483646 h 107"/>
                  <a:gd name="T18" fmla="*/ 2147483646 w 64"/>
                  <a:gd name="T19" fmla="*/ 2147483646 h 107"/>
                  <a:gd name="T20" fmla="*/ 2147483646 w 64"/>
                  <a:gd name="T21" fmla="*/ 2147483646 h 107"/>
                  <a:gd name="T22" fmla="*/ 2147483646 w 64"/>
                  <a:gd name="T23" fmla="*/ 2147483646 h 107"/>
                  <a:gd name="T24" fmla="*/ 2147483646 w 64"/>
                  <a:gd name="T25" fmla="*/ 2147483646 h 107"/>
                  <a:gd name="T26" fmla="*/ 2147483646 w 64"/>
                  <a:gd name="T27" fmla="*/ 2147483646 h 107"/>
                  <a:gd name="T28" fmla="*/ 2147483646 w 64"/>
                  <a:gd name="T29" fmla="*/ 2147483646 h 107"/>
                  <a:gd name="T30" fmla="*/ 2147483646 w 64"/>
                  <a:gd name="T31" fmla="*/ 2147483646 h 107"/>
                  <a:gd name="T32" fmla="*/ 2147483646 w 64"/>
                  <a:gd name="T33" fmla="*/ 2147483646 h 107"/>
                  <a:gd name="T34" fmla="*/ 2147483646 w 64"/>
                  <a:gd name="T35" fmla="*/ 2147483646 h 107"/>
                  <a:gd name="T36" fmla="*/ 2147483646 w 64"/>
                  <a:gd name="T37" fmla="*/ 2147483646 h 107"/>
                  <a:gd name="T38" fmla="*/ 2147483646 w 64"/>
                  <a:gd name="T39" fmla="*/ 2147483646 h 107"/>
                  <a:gd name="T40" fmla="*/ 2147483646 w 64"/>
                  <a:gd name="T41" fmla="*/ 2147483646 h 107"/>
                  <a:gd name="T42" fmla="*/ 2147483646 w 64"/>
                  <a:gd name="T43" fmla="*/ 2147483646 h 107"/>
                  <a:gd name="T44" fmla="*/ 2147483646 w 64"/>
                  <a:gd name="T45" fmla="*/ 2147483646 h 107"/>
                  <a:gd name="T46" fmla="*/ 2147483646 w 64"/>
                  <a:gd name="T47" fmla="*/ 2147483646 h 107"/>
                  <a:gd name="T48" fmla="*/ 2147483646 w 64"/>
                  <a:gd name="T49" fmla="*/ 2147483646 h 107"/>
                  <a:gd name="T50" fmla="*/ 2147483646 w 64"/>
                  <a:gd name="T51" fmla="*/ 2147483646 h 107"/>
                  <a:gd name="T52" fmla="*/ 2147483646 w 64"/>
                  <a:gd name="T53" fmla="*/ 2147483646 h 107"/>
                  <a:gd name="T54" fmla="*/ 2147483646 w 64"/>
                  <a:gd name="T55" fmla="*/ 2147483646 h 107"/>
                  <a:gd name="T56" fmla="*/ 2147483646 w 64"/>
                  <a:gd name="T57" fmla="*/ 2147483646 h 107"/>
                  <a:gd name="T58" fmla="*/ 2147483646 w 64"/>
                  <a:gd name="T59" fmla="*/ 2147483646 h 107"/>
                  <a:gd name="T60" fmla="*/ 2147483646 w 64"/>
                  <a:gd name="T61" fmla="*/ 2147483646 h 107"/>
                  <a:gd name="T62" fmla="*/ 2147483646 w 64"/>
                  <a:gd name="T63" fmla="*/ 2147483646 h 107"/>
                  <a:gd name="T64" fmla="*/ 2147483646 w 64"/>
                  <a:gd name="T65" fmla="*/ 2147483646 h 107"/>
                  <a:gd name="T66" fmla="*/ 2147483646 w 64"/>
                  <a:gd name="T67" fmla="*/ 2147483646 h 107"/>
                  <a:gd name="T68" fmla="*/ 2147483646 w 64"/>
                  <a:gd name="T69" fmla="*/ 2147483646 h 107"/>
                  <a:gd name="T70" fmla="*/ 2147483646 w 64"/>
                  <a:gd name="T71" fmla="*/ 2147483646 h 107"/>
                  <a:gd name="T72" fmla="*/ 0 w 64"/>
                  <a:gd name="T73" fmla="*/ 2147483646 h 10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0" t="0" r="r" b="b"/>
                <a:pathLst>
                  <a:path w="64" h="107">
                    <a:moveTo>
                      <a:pt x="0" y="14"/>
                    </a:moveTo>
                    <a:lnTo>
                      <a:pt x="1" y="9"/>
                    </a:lnTo>
                    <a:lnTo>
                      <a:pt x="4" y="4"/>
                    </a:lnTo>
                    <a:lnTo>
                      <a:pt x="9" y="2"/>
                    </a:lnTo>
                    <a:lnTo>
                      <a:pt x="12" y="0"/>
                    </a:lnTo>
                    <a:lnTo>
                      <a:pt x="16" y="0"/>
                    </a:lnTo>
                    <a:lnTo>
                      <a:pt x="19" y="3"/>
                    </a:lnTo>
                    <a:lnTo>
                      <a:pt x="16" y="4"/>
                    </a:lnTo>
                    <a:lnTo>
                      <a:pt x="16" y="9"/>
                    </a:lnTo>
                    <a:lnTo>
                      <a:pt x="14" y="14"/>
                    </a:lnTo>
                    <a:lnTo>
                      <a:pt x="11" y="18"/>
                    </a:lnTo>
                    <a:lnTo>
                      <a:pt x="15" y="23"/>
                    </a:lnTo>
                    <a:lnTo>
                      <a:pt x="15" y="27"/>
                    </a:lnTo>
                    <a:lnTo>
                      <a:pt x="17" y="32"/>
                    </a:lnTo>
                    <a:lnTo>
                      <a:pt x="21" y="37"/>
                    </a:lnTo>
                    <a:lnTo>
                      <a:pt x="26" y="41"/>
                    </a:lnTo>
                    <a:lnTo>
                      <a:pt x="30" y="44"/>
                    </a:lnTo>
                    <a:lnTo>
                      <a:pt x="30" y="51"/>
                    </a:lnTo>
                    <a:lnTo>
                      <a:pt x="33" y="58"/>
                    </a:lnTo>
                    <a:lnTo>
                      <a:pt x="39" y="62"/>
                    </a:lnTo>
                    <a:lnTo>
                      <a:pt x="40" y="67"/>
                    </a:lnTo>
                    <a:lnTo>
                      <a:pt x="49" y="75"/>
                    </a:lnTo>
                    <a:lnTo>
                      <a:pt x="55" y="73"/>
                    </a:lnTo>
                    <a:lnTo>
                      <a:pt x="56" y="76"/>
                    </a:lnTo>
                    <a:lnTo>
                      <a:pt x="55" y="81"/>
                    </a:lnTo>
                    <a:lnTo>
                      <a:pt x="55" y="86"/>
                    </a:lnTo>
                    <a:lnTo>
                      <a:pt x="56" y="86"/>
                    </a:lnTo>
                    <a:lnTo>
                      <a:pt x="53" y="91"/>
                    </a:lnTo>
                    <a:lnTo>
                      <a:pt x="55" y="90"/>
                    </a:lnTo>
                    <a:lnTo>
                      <a:pt x="60" y="88"/>
                    </a:lnTo>
                    <a:lnTo>
                      <a:pt x="64" y="99"/>
                    </a:lnTo>
                    <a:lnTo>
                      <a:pt x="63" y="99"/>
                    </a:lnTo>
                    <a:lnTo>
                      <a:pt x="60" y="100"/>
                    </a:lnTo>
                    <a:lnTo>
                      <a:pt x="26" y="107"/>
                    </a:lnTo>
                    <a:lnTo>
                      <a:pt x="24" y="102"/>
                    </a:lnTo>
                    <a:lnTo>
                      <a:pt x="15" y="68"/>
                    </a:lnTo>
                    <a:lnTo>
                      <a:pt x="0" y="14"/>
                    </a:lnTo>
                  </a:path>
                </a:pathLst>
              </a:custGeom>
              <a:grpFill/>
              <a:ln w="4763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1200" dirty="0">
                  <a:latin typeface="+mj-lt"/>
                  <a:ea typeface="MS PGothic" panose="020B0600070205080204" pitchFamily="34" charset="-128"/>
                </a:endParaRPr>
              </a:p>
            </p:txBody>
          </p:sp>
          <p:sp>
            <p:nvSpPr>
              <p:cNvPr id="67" name="Freeform 1170"/>
              <p:cNvSpPr>
                <a:spLocks/>
              </p:cNvSpPr>
              <p:nvPr/>
            </p:nvSpPr>
            <p:spPr bwMode="auto">
              <a:xfrm>
                <a:off x="7135813" y="2909888"/>
                <a:ext cx="166688" cy="379413"/>
              </a:xfrm>
              <a:custGeom>
                <a:avLst/>
                <a:gdLst>
                  <a:gd name="T0" fmla="*/ 0 w 163"/>
                  <a:gd name="T1" fmla="*/ 173 h 371"/>
                  <a:gd name="T2" fmla="*/ 21 w 163"/>
                  <a:gd name="T3" fmla="*/ 135 h 371"/>
                  <a:gd name="T4" fmla="*/ 23 w 163"/>
                  <a:gd name="T5" fmla="*/ 49 h 371"/>
                  <a:gd name="T6" fmla="*/ 21 w 163"/>
                  <a:gd name="T7" fmla="*/ 17 h 371"/>
                  <a:gd name="T8" fmla="*/ 53 w 163"/>
                  <a:gd name="T9" fmla="*/ 0 h 371"/>
                  <a:gd name="T10" fmla="*/ 127 w 163"/>
                  <a:gd name="T11" fmla="*/ 232 h 371"/>
                  <a:gd name="T12" fmla="*/ 163 w 163"/>
                  <a:gd name="T13" fmla="*/ 281 h 371"/>
                  <a:gd name="T14" fmla="*/ 163 w 163"/>
                  <a:gd name="T15" fmla="*/ 314 h 371"/>
                  <a:gd name="T16" fmla="*/ 127 w 163"/>
                  <a:gd name="T17" fmla="*/ 340 h 371"/>
                  <a:gd name="T18" fmla="*/ 6 w 163"/>
                  <a:gd name="T19" fmla="*/ 371 h 371"/>
                  <a:gd name="T20" fmla="*/ 0 w 163"/>
                  <a:gd name="T21" fmla="*/ 173 h 371"/>
                  <a:gd name="T22" fmla="*/ 0 w 163"/>
                  <a:gd name="T23" fmla="*/ 173 h 3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3" h="371">
                    <a:moveTo>
                      <a:pt x="0" y="173"/>
                    </a:moveTo>
                    <a:lnTo>
                      <a:pt x="21" y="135"/>
                    </a:lnTo>
                    <a:lnTo>
                      <a:pt x="23" y="49"/>
                    </a:lnTo>
                    <a:lnTo>
                      <a:pt x="21" y="17"/>
                    </a:lnTo>
                    <a:lnTo>
                      <a:pt x="53" y="0"/>
                    </a:lnTo>
                    <a:lnTo>
                      <a:pt x="127" y="232"/>
                    </a:lnTo>
                    <a:lnTo>
                      <a:pt x="163" y="281"/>
                    </a:lnTo>
                    <a:lnTo>
                      <a:pt x="163" y="314"/>
                    </a:lnTo>
                    <a:lnTo>
                      <a:pt x="127" y="340"/>
                    </a:lnTo>
                    <a:lnTo>
                      <a:pt x="6" y="371"/>
                    </a:lnTo>
                    <a:lnTo>
                      <a:pt x="0" y="173"/>
                    </a:lnTo>
                    <a:lnTo>
                      <a:pt x="0" y="173"/>
                    </a:lnTo>
                    <a:close/>
                  </a:path>
                </a:pathLst>
              </a:custGeom>
              <a:solidFill>
                <a:srgbClr val="E7E6E6"/>
              </a:solidFill>
              <a:ln w="9525">
                <a:noFill/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8" name="Freeform 1159"/>
              <p:cNvSpPr>
                <a:spLocks/>
              </p:cNvSpPr>
              <p:nvPr/>
            </p:nvSpPr>
            <p:spPr bwMode="auto">
              <a:xfrm>
                <a:off x="6353176" y="3454401"/>
                <a:ext cx="642937" cy="409575"/>
              </a:xfrm>
              <a:custGeom>
                <a:avLst/>
                <a:gdLst>
                  <a:gd name="T0" fmla="*/ 50 w 635"/>
                  <a:gd name="T1" fmla="*/ 397 h 397"/>
                  <a:gd name="T2" fmla="*/ 156 w 635"/>
                  <a:gd name="T3" fmla="*/ 380 h 397"/>
                  <a:gd name="T4" fmla="*/ 536 w 635"/>
                  <a:gd name="T5" fmla="*/ 308 h 397"/>
                  <a:gd name="T6" fmla="*/ 553 w 635"/>
                  <a:gd name="T7" fmla="*/ 291 h 397"/>
                  <a:gd name="T8" fmla="*/ 574 w 635"/>
                  <a:gd name="T9" fmla="*/ 291 h 397"/>
                  <a:gd name="T10" fmla="*/ 599 w 635"/>
                  <a:gd name="T11" fmla="*/ 274 h 397"/>
                  <a:gd name="T12" fmla="*/ 635 w 635"/>
                  <a:gd name="T13" fmla="*/ 228 h 397"/>
                  <a:gd name="T14" fmla="*/ 572 w 635"/>
                  <a:gd name="T15" fmla="*/ 179 h 397"/>
                  <a:gd name="T16" fmla="*/ 570 w 635"/>
                  <a:gd name="T17" fmla="*/ 133 h 397"/>
                  <a:gd name="T18" fmla="*/ 599 w 635"/>
                  <a:gd name="T19" fmla="*/ 69 h 397"/>
                  <a:gd name="T20" fmla="*/ 557 w 635"/>
                  <a:gd name="T21" fmla="*/ 48 h 397"/>
                  <a:gd name="T22" fmla="*/ 512 w 635"/>
                  <a:gd name="T23" fmla="*/ 0 h 397"/>
                  <a:gd name="T24" fmla="*/ 89 w 635"/>
                  <a:gd name="T25" fmla="*/ 78 h 397"/>
                  <a:gd name="T26" fmla="*/ 69 w 635"/>
                  <a:gd name="T27" fmla="*/ 48 h 397"/>
                  <a:gd name="T28" fmla="*/ 0 w 635"/>
                  <a:gd name="T29" fmla="*/ 97 h 397"/>
                  <a:gd name="T30" fmla="*/ 50 w 635"/>
                  <a:gd name="T31" fmla="*/ 397 h 397"/>
                  <a:gd name="T32" fmla="*/ 50 w 635"/>
                  <a:gd name="T33" fmla="*/ 397 h 3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35" h="397">
                    <a:moveTo>
                      <a:pt x="50" y="397"/>
                    </a:moveTo>
                    <a:lnTo>
                      <a:pt x="156" y="380"/>
                    </a:lnTo>
                    <a:lnTo>
                      <a:pt x="536" y="308"/>
                    </a:lnTo>
                    <a:lnTo>
                      <a:pt x="553" y="291"/>
                    </a:lnTo>
                    <a:lnTo>
                      <a:pt x="574" y="291"/>
                    </a:lnTo>
                    <a:lnTo>
                      <a:pt x="599" y="274"/>
                    </a:lnTo>
                    <a:lnTo>
                      <a:pt x="635" y="228"/>
                    </a:lnTo>
                    <a:lnTo>
                      <a:pt x="572" y="179"/>
                    </a:lnTo>
                    <a:lnTo>
                      <a:pt x="570" y="133"/>
                    </a:lnTo>
                    <a:lnTo>
                      <a:pt x="599" y="69"/>
                    </a:lnTo>
                    <a:lnTo>
                      <a:pt x="557" y="48"/>
                    </a:lnTo>
                    <a:lnTo>
                      <a:pt x="512" y="0"/>
                    </a:lnTo>
                    <a:lnTo>
                      <a:pt x="89" y="78"/>
                    </a:lnTo>
                    <a:lnTo>
                      <a:pt x="69" y="48"/>
                    </a:lnTo>
                    <a:lnTo>
                      <a:pt x="0" y="97"/>
                    </a:lnTo>
                    <a:lnTo>
                      <a:pt x="50" y="397"/>
                    </a:lnTo>
                    <a:lnTo>
                      <a:pt x="50" y="397"/>
                    </a:lnTo>
                    <a:close/>
                  </a:path>
                </a:pathLst>
              </a:custGeom>
              <a:solidFill>
                <a:srgbClr val="E7E6E6"/>
              </a:solidFill>
              <a:ln w="6350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9" name="Freeform 1119"/>
              <p:cNvSpPr>
                <a:spLocks/>
              </p:cNvSpPr>
              <p:nvPr/>
            </p:nvSpPr>
            <p:spPr bwMode="auto">
              <a:xfrm>
                <a:off x="2190751" y="3351213"/>
                <a:ext cx="711200" cy="1076325"/>
              </a:xfrm>
              <a:custGeom>
                <a:avLst/>
                <a:gdLst>
                  <a:gd name="T0" fmla="*/ 0 w 696"/>
                  <a:gd name="T1" fmla="*/ 384 h 1047"/>
                  <a:gd name="T2" fmla="*/ 443 w 696"/>
                  <a:gd name="T3" fmla="*/ 1047 h 1047"/>
                  <a:gd name="T4" fmla="*/ 458 w 696"/>
                  <a:gd name="T5" fmla="*/ 904 h 1047"/>
                  <a:gd name="T6" fmla="*/ 483 w 696"/>
                  <a:gd name="T7" fmla="*/ 897 h 1047"/>
                  <a:gd name="T8" fmla="*/ 525 w 696"/>
                  <a:gd name="T9" fmla="*/ 921 h 1047"/>
                  <a:gd name="T10" fmla="*/ 561 w 696"/>
                  <a:gd name="T11" fmla="*/ 796 h 1047"/>
                  <a:gd name="T12" fmla="*/ 696 w 696"/>
                  <a:gd name="T13" fmla="*/ 133 h 1047"/>
                  <a:gd name="T14" fmla="*/ 397 w 696"/>
                  <a:gd name="T15" fmla="*/ 70 h 1047"/>
                  <a:gd name="T16" fmla="*/ 104 w 696"/>
                  <a:gd name="T17" fmla="*/ 0 h 1047"/>
                  <a:gd name="T18" fmla="*/ 0 w 696"/>
                  <a:gd name="T19" fmla="*/ 384 h 1047"/>
                  <a:gd name="T20" fmla="*/ 0 w 696"/>
                  <a:gd name="T21" fmla="*/ 384 h 10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96" h="1047">
                    <a:moveTo>
                      <a:pt x="0" y="384"/>
                    </a:moveTo>
                    <a:lnTo>
                      <a:pt x="443" y="1047"/>
                    </a:lnTo>
                    <a:lnTo>
                      <a:pt x="458" y="904"/>
                    </a:lnTo>
                    <a:lnTo>
                      <a:pt x="483" y="897"/>
                    </a:lnTo>
                    <a:lnTo>
                      <a:pt x="525" y="921"/>
                    </a:lnTo>
                    <a:lnTo>
                      <a:pt x="561" y="796"/>
                    </a:lnTo>
                    <a:lnTo>
                      <a:pt x="696" y="133"/>
                    </a:lnTo>
                    <a:lnTo>
                      <a:pt x="397" y="70"/>
                    </a:lnTo>
                    <a:lnTo>
                      <a:pt x="104" y="0"/>
                    </a:lnTo>
                    <a:lnTo>
                      <a:pt x="0" y="384"/>
                    </a:lnTo>
                    <a:lnTo>
                      <a:pt x="0" y="384"/>
                    </a:lnTo>
                    <a:close/>
                  </a:path>
                </a:pathLst>
              </a:custGeom>
              <a:solidFill>
                <a:srgbClr val="D07E8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0" name="Freeform 1141"/>
              <p:cNvSpPr>
                <a:spLocks/>
              </p:cNvSpPr>
              <p:nvPr/>
            </p:nvSpPr>
            <p:spPr bwMode="auto">
              <a:xfrm>
                <a:off x="5632958" y="3636963"/>
                <a:ext cx="342900" cy="587376"/>
              </a:xfrm>
              <a:custGeom>
                <a:avLst/>
                <a:gdLst>
                  <a:gd name="T0" fmla="*/ 11 w 338"/>
                  <a:gd name="T1" fmla="*/ 566 h 566"/>
                  <a:gd name="T2" fmla="*/ 21 w 338"/>
                  <a:gd name="T3" fmla="*/ 549 h 566"/>
                  <a:gd name="T4" fmla="*/ 85 w 338"/>
                  <a:gd name="T5" fmla="*/ 545 h 566"/>
                  <a:gd name="T6" fmla="*/ 138 w 338"/>
                  <a:gd name="T7" fmla="*/ 528 h 566"/>
                  <a:gd name="T8" fmla="*/ 192 w 338"/>
                  <a:gd name="T9" fmla="*/ 496 h 566"/>
                  <a:gd name="T10" fmla="*/ 235 w 338"/>
                  <a:gd name="T11" fmla="*/ 494 h 566"/>
                  <a:gd name="T12" fmla="*/ 285 w 338"/>
                  <a:gd name="T13" fmla="*/ 412 h 566"/>
                  <a:gd name="T14" fmla="*/ 300 w 338"/>
                  <a:gd name="T15" fmla="*/ 418 h 566"/>
                  <a:gd name="T16" fmla="*/ 338 w 338"/>
                  <a:gd name="T17" fmla="*/ 389 h 566"/>
                  <a:gd name="T18" fmla="*/ 329 w 338"/>
                  <a:gd name="T19" fmla="*/ 368 h 566"/>
                  <a:gd name="T20" fmla="*/ 332 w 338"/>
                  <a:gd name="T21" fmla="*/ 357 h 566"/>
                  <a:gd name="T22" fmla="*/ 294 w 338"/>
                  <a:gd name="T23" fmla="*/ 7 h 566"/>
                  <a:gd name="T24" fmla="*/ 291 w 338"/>
                  <a:gd name="T25" fmla="*/ 0 h 566"/>
                  <a:gd name="T26" fmla="*/ 89 w 338"/>
                  <a:gd name="T27" fmla="*/ 23 h 566"/>
                  <a:gd name="T28" fmla="*/ 51 w 338"/>
                  <a:gd name="T29" fmla="*/ 42 h 566"/>
                  <a:gd name="T30" fmla="*/ 17 w 338"/>
                  <a:gd name="T31" fmla="*/ 32 h 566"/>
                  <a:gd name="T32" fmla="*/ 42 w 338"/>
                  <a:gd name="T33" fmla="*/ 319 h 566"/>
                  <a:gd name="T34" fmla="*/ 36 w 338"/>
                  <a:gd name="T35" fmla="*/ 378 h 566"/>
                  <a:gd name="T36" fmla="*/ 51 w 338"/>
                  <a:gd name="T37" fmla="*/ 412 h 566"/>
                  <a:gd name="T38" fmla="*/ 34 w 338"/>
                  <a:gd name="T39" fmla="*/ 477 h 566"/>
                  <a:gd name="T40" fmla="*/ 11 w 338"/>
                  <a:gd name="T41" fmla="*/ 505 h 566"/>
                  <a:gd name="T42" fmla="*/ 0 w 338"/>
                  <a:gd name="T43" fmla="*/ 553 h 566"/>
                  <a:gd name="T44" fmla="*/ 11 w 338"/>
                  <a:gd name="T45" fmla="*/ 566 h 566"/>
                  <a:gd name="T46" fmla="*/ 11 w 338"/>
                  <a:gd name="T47" fmla="*/ 566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338" h="566">
                    <a:moveTo>
                      <a:pt x="11" y="566"/>
                    </a:moveTo>
                    <a:lnTo>
                      <a:pt x="21" y="549"/>
                    </a:lnTo>
                    <a:lnTo>
                      <a:pt x="85" y="545"/>
                    </a:lnTo>
                    <a:lnTo>
                      <a:pt x="138" y="528"/>
                    </a:lnTo>
                    <a:lnTo>
                      <a:pt x="192" y="496"/>
                    </a:lnTo>
                    <a:lnTo>
                      <a:pt x="235" y="494"/>
                    </a:lnTo>
                    <a:lnTo>
                      <a:pt x="285" y="412"/>
                    </a:lnTo>
                    <a:lnTo>
                      <a:pt x="300" y="418"/>
                    </a:lnTo>
                    <a:lnTo>
                      <a:pt x="338" y="389"/>
                    </a:lnTo>
                    <a:lnTo>
                      <a:pt x="329" y="368"/>
                    </a:lnTo>
                    <a:lnTo>
                      <a:pt x="332" y="357"/>
                    </a:lnTo>
                    <a:lnTo>
                      <a:pt x="294" y="7"/>
                    </a:lnTo>
                    <a:lnTo>
                      <a:pt x="291" y="0"/>
                    </a:lnTo>
                    <a:lnTo>
                      <a:pt x="89" y="23"/>
                    </a:lnTo>
                    <a:lnTo>
                      <a:pt x="51" y="42"/>
                    </a:lnTo>
                    <a:lnTo>
                      <a:pt x="17" y="32"/>
                    </a:lnTo>
                    <a:lnTo>
                      <a:pt x="42" y="319"/>
                    </a:lnTo>
                    <a:lnTo>
                      <a:pt x="36" y="378"/>
                    </a:lnTo>
                    <a:lnTo>
                      <a:pt x="51" y="412"/>
                    </a:lnTo>
                    <a:lnTo>
                      <a:pt x="34" y="477"/>
                    </a:lnTo>
                    <a:lnTo>
                      <a:pt x="11" y="505"/>
                    </a:lnTo>
                    <a:lnTo>
                      <a:pt x="0" y="553"/>
                    </a:lnTo>
                    <a:lnTo>
                      <a:pt x="11" y="566"/>
                    </a:lnTo>
                    <a:lnTo>
                      <a:pt x="11" y="566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" name="Freeform 1127"/>
              <p:cNvSpPr>
                <a:spLocks/>
              </p:cNvSpPr>
              <p:nvPr/>
            </p:nvSpPr>
            <p:spPr bwMode="auto">
              <a:xfrm>
                <a:off x="3970338" y="2671763"/>
                <a:ext cx="733425" cy="450850"/>
              </a:xfrm>
              <a:custGeom>
                <a:avLst/>
                <a:gdLst>
                  <a:gd name="T0" fmla="*/ 38 w 718"/>
                  <a:gd name="T1" fmla="*/ 0 h 441"/>
                  <a:gd name="T2" fmla="*/ 663 w 718"/>
                  <a:gd name="T3" fmla="*/ 32 h 441"/>
                  <a:gd name="T4" fmla="*/ 667 w 718"/>
                  <a:gd name="T5" fmla="*/ 142 h 441"/>
                  <a:gd name="T6" fmla="*/ 696 w 718"/>
                  <a:gd name="T7" fmla="*/ 234 h 441"/>
                  <a:gd name="T8" fmla="*/ 699 w 718"/>
                  <a:gd name="T9" fmla="*/ 348 h 441"/>
                  <a:gd name="T10" fmla="*/ 718 w 718"/>
                  <a:gd name="T11" fmla="*/ 441 h 441"/>
                  <a:gd name="T12" fmla="*/ 340 w 718"/>
                  <a:gd name="T13" fmla="*/ 429 h 441"/>
                  <a:gd name="T14" fmla="*/ 0 w 718"/>
                  <a:gd name="T15" fmla="*/ 405 h 441"/>
                  <a:gd name="T16" fmla="*/ 38 w 718"/>
                  <a:gd name="T17" fmla="*/ 0 h 441"/>
                  <a:gd name="T18" fmla="*/ 38 w 718"/>
                  <a:gd name="T1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18" h="441">
                    <a:moveTo>
                      <a:pt x="38" y="0"/>
                    </a:moveTo>
                    <a:lnTo>
                      <a:pt x="663" y="32"/>
                    </a:lnTo>
                    <a:lnTo>
                      <a:pt x="667" y="142"/>
                    </a:lnTo>
                    <a:lnTo>
                      <a:pt x="696" y="234"/>
                    </a:lnTo>
                    <a:lnTo>
                      <a:pt x="699" y="348"/>
                    </a:lnTo>
                    <a:lnTo>
                      <a:pt x="718" y="441"/>
                    </a:lnTo>
                    <a:lnTo>
                      <a:pt x="340" y="429"/>
                    </a:lnTo>
                    <a:lnTo>
                      <a:pt x="0" y="405"/>
                    </a:lnTo>
                    <a:lnTo>
                      <a:pt x="38" y="0"/>
                    </a:lnTo>
                    <a:lnTo>
                      <a:pt x="38" y="0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2" name="Freeform 1152"/>
              <p:cNvSpPr>
                <a:spLocks/>
              </p:cNvSpPr>
              <p:nvPr/>
            </p:nvSpPr>
            <p:spPr bwMode="auto">
              <a:xfrm>
                <a:off x="6211888" y="3736976"/>
                <a:ext cx="495300" cy="485775"/>
              </a:xfrm>
              <a:custGeom>
                <a:avLst/>
                <a:gdLst>
                  <a:gd name="T0" fmla="*/ 0 w 489"/>
                  <a:gd name="T1" fmla="*/ 327 h 473"/>
                  <a:gd name="T2" fmla="*/ 17 w 489"/>
                  <a:gd name="T3" fmla="*/ 391 h 473"/>
                  <a:gd name="T4" fmla="*/ 80 w 489"/>
                  <a:gd name="T5" fmla="*/ 437 h 473"/>
                  <a:gd name="T6" fmla="*/ 111 w 489"/>
                  <a:gd name="T7" fmla="*/ 473 h 473"/>
                  <a:gd name="T8" fmla="*/ 204 w 489"/>
                  <a:gd name="T9" fmla="*/ 435 h 473"/>
                  <a:gd name="T10" fmla="*/ 246 w 489"/>
                  <a:gd name="T11" fmla="*/ 429 h 473"/>
                  <a:gd name="T12" fmla="*/ 268 w 489"/>
                  <a:gd name="T13" fmla="*/ 401 h 473"/>
                  <a:gd name="T14" fmla="*/ 304 w 489"/>
                  <a:gd name="T15" fmla="*/ 258 h 473"/>
                  <a:gd name="T16" fmla="*/ 344 w 489"/>
                  <a:gd name="T17" fmla="*/ 275 h 473"/>
                  <a:gd name="T18" fmla="*/ 420 w 489"/>
                  <a:gd name="T19" fmla="*/ 122 h 473"/>
                  <a:gd name="T20" fmla="*/ 479 w 489"/>
                  <a:gd name="T21" fmla="*/ 154 h 473"/>
                  <a:gd name="T22" fmla="*/ 489 w 489"/>
                  <a:gd name="T23" fmla="*/ 127 h 473"/>
                  <a:gd name="T24" fmla="*/ 447 w 489"/>
                  <a:gd name="T25" fmla="*/ 93 h 473"/>
                  <a:gd name="T26" fmla="*/ 415 w 489"/>
                  <a:gd name="T27" fmla="*/ 97 h 473"/>
                  <a:gd name="T28" fmla="*/ 403 w 489"/>
                  <a:gd name="T29" fmla="*/ 114 h 473"/>
                  <a:gd name="T30" fmla="*/ 344 w 489"/>
                  <a:gd name="T31" fmla="*/ 131 h 473"/>
                  <a:gd name="T32" fmla="*/ 306 w 489"/>
                  <a:gd name="T33" fmla="*/ 173 h 473"/>
                  <a:gd name="T34" fmla="*/ 295 w 489"/>
                  <a:gd name="T35" fmla="*/ 106 h 473"/>
                  <a:gd name="T36" fmla="*/ 189 w 489"/>
                  <a:gd name="T37" fmla="*/ 123 h 473"/>
                  <a:gd name="T38" fmla="*/ 168 w 489"/>
                  <a:gd name="T39" fmla="*/ 0 h 473"/>
                  <a:gd name="T40" fmla="*/ 152 w 489"/>
                  <a:gd name="T41" fmla="*/ 11 h 473"/>
                  <a:gd name="T42" fmla="*/ 162 w 489"/>
                  <a:gd name="T43" fmla="*/ 34 h 473"/>
                  <a:gd name="T44" fmla="*/ 149 w 489"/>
                  <a:gd name="T45" fmla="*/ 142 h 473"/>
                  <a:gd name="T46" fmla="*/ 73 w 489"/>
                  <a:gd name="T47" fmla="*/ 209 h 473"/>
                  <a:gd name="T48" fmla="*/ 61 w 489"/>
                  <a:gd name="T49" fmla="*/ 255 h 473"/>
                  <a:gd name="T50" fmla="*/ 40 w 489"/>
                  <a:gd name="T51" fmla="*/ 243 h 473"/>
                  <a:gd name="T52" fmla="*/ 33 w 489"/>
                  <a:gd name="T53" fmla="*/ 298 h 473"/>
                  <a:gd name="T54" fmla="*/ 0 w 489"/>
                  <a:gd name="T55" fmla="*/ 327 h 473"/>
                  <a:gd name="T56" fmla="*/ 0 w 489"/>
                  <a:gd name="T57" fmla="*/ 327 h 473"/>
                  <a:gd name="T58" fmla="*/ 0 w 489"/>
                  <a:gd name="T59" fmla="*/ 327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89" h="473">
                    <a:moveTo>
                      <a:pt x="0" y="327"/>
                    </a:moveTo>
                    <a:lnTo>
                      <a:pt x="17" y="391"/>
                    </a:lnTo>
                    <a:lnTo>
                      <a:pt x="80" y="437"/>
                    </a:lnTo>
                    <a:lnTo>
                      <a:pt x="111" y="473"/>
                    </a:lnTo>
                    <a:lnTo>
                      <a:pt x="204" y="435"/>
                    </a:lnTo>
                    <a:lnTo>
                      <a:pt x="246" y="429"/>
                    </a:lnTo>
                    <a:lnTo>
                      <a:pt x="268" y="401"/>
                    </a:lnTo>
                    <a:lnTo>
                      <a:pt x="304" y="258"/>
                    </a:lnTo>
                    <a:lnTo>
                      <a:pt x="344" y="275"/>
                    </a:lnTo>
                    <a:lnTo>
                      <a:pt x="420" y="122"/>
                    </a:lnTo>
                    <a:lnTo>
                      <a:pt x="479" y="154"/>
                    </a:lnTo>
                    <a:lnTo>
                      <a:pt x="489" y="127"/>
                    </a:lnTo>
                    <a:lnTo>
                      <a:pt x="447" y="93"/>
                    </a:lnTo>
                    <a:lnTo>
                      <a:pt x="415" y="97"/>
                    </a:lnTo>
                    <a:lnTo>
                      <a:pt x="403" y="114"/>
                    </a:lnTo>
                    <a:lnTo>
                      <a:pt x="344" y="131"/>
                    </a:lnTo>
                    <a:lnTo>
                      <a:pt x="306" y="173"/>
                    </a:lnTo>
                    <a:lnTo>
                      <a:pt x="295" y="106"/>
                    </a:lnTo>
                    <a:lnTo>
                      <a:pt x="189" y="123"/>
                    </a:lnTo>
                    <a:lnTo>
                      <a:pt x="168" y="0"/>
                    </a:lnTo>
                    <a:lnTo>
                      <a:pt x="152" y="11"/>
                    </a:lnTo>
                    <a:lnTo>
                      <a:pt x="162" y="34"/>
                    </a:lnTo>
                    <a:lnTo>
                      <a:pt x="149" y="142"/>
                    </a:lnTo>
                    <a:lnTo>
                      <a:pt x="73" y="209"/>
                    </a:lnTo>
                    <a:lnTo>
                      <a:pt x="61" y="255"/>
                    </a:lnTo>
                    <a:lnTo>
                      <a:pt x="40" y="243"/>
                    </a:lnTo>
                    <a:lnTo>
                      <a:pt x="33" y="298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0" y="327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3" name="Freeform 1134"/>
              <p:cNvSpPr>
                <a:spLocks/>
              </p:cNvSpPr>
              <p:nvPr/>
            </p:nvSpPr>
            <p:spPr bwMode="auto">
              <a:xfrm>
                <a:off x="4783138" y="3851276"/>
                <a:ext cx="738188" cy="636587"/>
              </a:xfrm>
              <a:custGeom>
                <a:avLst/>
                <a:gdLst>
                  <a:gd name="T0" fmla="*/ 44 w 727"/>
                  <a:gd name="T1" fmla="*/ 89 h 616"/>
                  <a:gd name="T2" fmla="*/ 67 w 727"/>
                  <a:gd name="T3" fmla="*/ 108 h 616"/>
                  <a:gd name="T4" fmla="*/ 78 w 727"/>
                  <a:gd name="T5" fmla="*/ 104 h 616"/>
                  <a:gd name="T6" fmla="*/ 94 w 727"/>
                  <a:gd name="T7" fmla="*/ 125 h 616"/>
                  <a:gd name="T8" fmla="*/ 80 w 727"/>
                  <a:gd name="T9" fmla="*/ 125 h 616"/>
                  <a:gd name="T10" fmla="*/ 67 w 727"/>
                  <a:gd name="T11" fmla="*/ 154 h 616"/>
                  <a:gd name="T12" fmla="*/ 99 w 727"/>
                  <a:gd name="T13" fmla="*/ 200 h 616"/>
                  <a:gd name="T14" fmla="*/ 124 w 727"/>
                  <a:gd name="T15" fmla="*/ 205 h 616"/>
                  <a:gd name="T16" fmla="*/ 120 w 727"/>
                  <a:gd name="T17" fmla="*/ 492 h 616"/>
                  <a:gd name="T18" fmla="*/ 124 w 727"/>
                  <a:gd name="T19" fmla="*/ 563 h 616"/>
                  <a:gd name="T20" fmla="*/ 607 w 727"/>
                  <a:gd name="T21" fmla="*/ 547 h 616"/>
                  <a:gd name="T22" fmla="*/ 613 w 727"/>
                  <a:gd name="T23" fmla="*/ 589 h 616"/>
                  <a:gd name="T24" fmla="*/ 592 w 727"/>
                  <a:gd name="T25" fmla="*/ 616 h 616"/>
                  <a:gd name="T26" fmla="*/ 666 w 727"/>
                  <a:gd name="T27" fmla="*/ 612 h 616"/>
                  <a:gd name="T28" fmla="*/ 679 w 727"/>
                  <a:gd name="T29" fmla="*/ 589 h 616"/>
                  <a:gd name="T30" fmla="*/ 679 w 727"/>
                  <a:gd name="T31" fmla="*/ 563 h 616"/>
                  <a:gd name="T32" fmla="*/ 698 w 727"/>
                  <a:gd name="T33" fmla="*/ 544 h 616"/>
                  <a:gd name="T34" fmla="*/ 702 w 727"/>
                  <a:gd name="T35" fmla="*/ 523 h 616"/>
                  <a:gd name="T36" fmla="*/ 721 w 727"/>
                  <a:gd name="T37" fmla="*/ 521 h 616"/>
                  <a:gd name="T38" fmla="*/ 727 w 727"/>
                  <a:gd name="T39" fmla="*/ 479 h 616"/>
                  <a:gd name="T40" fmla="*/ 700 w 727"/>
                  <a:gd name="T41" fmla="*/ 473 h 616"/>
                  <a:gd name="T42" fmla="*/ 683 w 727"/>
                  <a:gd name="T43" fmla="*/ 443 h 616"/>
                  <a:gd name="T44" fmla="*/ 656 w 727"/>
                  <a:gd name="T45" fmla="*/ 369 h 616"/>
                  <a:gd name="T46" fmla="*/ 626 w 727"/>
                  <a:gd name="T47" fmla="*/ 359 h 616"/>
                  <a:gd name="T48" fmla="*/ 592 w 727"/>
                  <a:gd name="T49" fmla="*/ 331 h 616"/>
                  <a:gd name="T50" fmla="*/ 578 w 727"/>
                  <a:gd name="T51" fmla="*/ 293 h 616"/>
                  <a:gd name="T52" fmla="*/ 599 w 727"/>
                  <a:gd name="T53" fmla="*/ 234 h 616"/>
                  <a:gd name="T54" fmla="*/ 582 w 727"/>
                  <a:gd name="T55" fmla="*/ 222 h 616"/>
                  <a:gd name="T56" fmla="*/ 540 w 727"/>
                  <a:gd name="T57" fmla="*/ 222 h 616"/>
                  <a:gd name="T58" fmla="*/ 531 w 727"/>
                  <a:gd name="T59" fmla="*/ 186 h 616"/>
                  <a:gd name="T60" fmla="*/ 462 w 727"/>
                  <a:gd name="T61" fmla="*/ 114 h 616"/>
                  <a:gd name="T62" fmla="*/ 445 w 727"/>
                  <a:gd name="T63" fmla="*/ 55 h 616"/>
                  <a:gd name="T64" fmla="*/ 453 w 727"/>
                  <a:gd name="T65" fmla="*/ 32 h 616"/>
                  <a:gd name="T66" fmla="*/ 423 w 727"/>
                  <a:gd name="T67" fmla="*/ 0 h 616"/>
                  <a:gd name="T68" fmla="*/ 0 w 727"/>
                  <a:gd name="T69" fmla="*/ 9 h 616"/>
                  <a:gd name="T70" fmla="*/ 44 w 727"/>
                  <a:gd name="T71" fmla="*/ 89 h 616"/>
                  <a:gd name="T72" fmla="*/ 44 w 727"/>
                  <a:gd name="T73" fmla="*/ 89 h 6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27" h="616">
                    <a:moveTo>
                      <a:pt x="44" y="89"/>
                    </a:moveTo>
                    <a:lnTo>
                      <a:pt x="67" y="108"/>
                    </a:lnTo>
                    <a:lnTo>
                      <a:pt x="78" y="104"/>
                    </a:lnTo>
                    <a:lnTo>
                      <a:pt x="94" y="125"/>
                    </a:lnTo>
                    <a:lnTo>
                      <a:pt x="80" y="125"/>
                    </a:lnTo>
                    <a:lnTo>
                      <a:pt x="67" y="154"/>
                    </a:lnTo>
                    <a:lnTo>
                      <a:pt x="99" y="200"/>
                    </a:lnTo>
                    <a:lnTo>
                      <a:pt x="124" y="205"/>
                    </a:lnTo>
                    <a:lnTo>
                      <a:pt x="120" y="492"/>
                    </a:lnTo>
                    <a:lnTo>
                      <a:pt x="124" y="563"/>
                    </a:lnTo>
                    <a:lnTo>
                      <a:pt x="607" y="547"/>
                    </a:lnTo>
                    <a:lnTo>
                      <a:pt x="613" y="589"/>
                    </a:lnTo>
                    <a:lnTo>
                      <a:pt x="592" y="616"/>
                    </a:lnTo>
                    <a:lnTo>
                      <a:pt x="666" y="612"/>
                    </a:lnTo>
                    <a:lnTo>
                      <a:pt x="679" y="589"/>
                    </a:lnTo>
                    <a:lnTo>
                      <a:pt x="679" y="563"/>
                    </a:lnTo>
                    <a:lnTo>
                      <a:pt x="698" y="544"/>
                    </a:lnTo>
                    <a:lnTo>
                      <a:pt x="702" y="523"/>
                    </a:lnTo>
                    <a:lnTo>
                      <a:pt x="721" y="521"/>
                    </a:lnTo>
                    <a:lnTo>
                      <a:pt x="727" y="479"/>
                    </a:lnTo>
                    <a:lnTo>
                      <a:pt x="700" y="473"/>
                    </a:lnTo>
                    <a:lnTo>
                      <a:pt x="683" y="443"/>
                    </a:lnTo>
                    <a:lnTo>
                      <a:pt x="656" y="369"/>
                    </a:lnTo>
                    <a:lnTo>
                      <a:pt x="626" y="359"/>
                    </a:lnTo>
                    <a:lnTo>
                      <a:pt x="592" y="331"/>
                    </a:lnTo>
                    <a:lnTo>
                      <a:pt x="578" y="293"/>
                    </a:lnTo>
                    <a:lnTo>
                      <a:pt x="599" y="234"/>
                    </a:lnTo>
                    <a:lnTo>
                      <a:pt x="582" y="222"/>
                    </a:lnTo>
                    <a:lnTo>
                      <a:pt x="540" y="222"/>
                    </a:lnTo>
                    <a:lnTo>
                      <a:pt x="531" y="186"/>
                    </a:lnTo>
                    <a:lnTo>
                      <a:pt x="462" y="114"/>
                    </a:lnTo>
                    <a:lnTo>
                      <a:pt x="445" y="55"/>
                    </a:lnTo>
                    <a:lnTo>
                      <a:pt x="453" y="32"/>
                    </a:lnTo>
                    <a:lnTo>
                      <a:pt x="423" y="0"/>
                    </a:lnTo>
                    <a:lnTo>
                      <a:pt x="0" y="9"/>
                    </a:lnTo>
                    <a:lnTo>
                      <a:pt x="44" y="89"/>
                    </a:lnTo>
                    <a:lnTo>
                      <a:pt x="44" y="89"/>
                    </a:lnTo>
                    <a:close/>
                  </a:path>
                </a:pathLst>
              </a:custGeom>
              <a:solidFill>
                <a:srgbClr val="6E88A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/>
              <a:lstStyle/>
              <a:p>
                <a:pPr eaLnBrk="1" hangingPunct="1">
                  <a:defRPr/>
                </a:pPr>
                <a:endParaRPr lang="en-US" sz="1200" dirty="0">
                  <a:latin typeface="+mj-lt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6" name="TextBox 143"/>
            <p:cNvSpPr txBox="1">
              <a:spLocks noChangeArrowheads="1"/>
            </p:cNvSpPr>
            <p:nvPr/>
          </p:nvSpPr>
          <p:spPr bwMode="auto">
            <a:xfrm>
              <a:off x="1783399" y="3409532"/>
              <a:ext cx="204303" cy="199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chemeClr val="bg1"/>
                  </a:solidFill>
                  <a:latin typeface="+mj-lt"/>
                </a:rPr>
                <a:t>4</a:t>
              </a:r>
            </a:p>
          </p:txBody>
        </p:sp>
        <p:sp>
          <p:nvSpPr>
            <p:cNvPr id="17" name="TextBox 143"/>
            <p:cNvSpPr txBox="1">
              <a:spLocks noChangeArrowheads="1"/>
            </p:cNvSpPr>
            <p:nvPr/>
          </p:nvSpPr>
          <p:spPr bwMode="auto">
            <a:xfrm>
              <a:off x="412606" y="3232622"/>
              <a:ext cx="187010" cy="199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200" b="1" dirty="0">
                  <a:solidFill>
                    <a:schemeClr val="bg1"/>
                  </a:solidFill>
                  <a:latin typeface="+mj-lt"/>
                </a:rPr>
                <a:t>1</a:t>
              </a:r>
            </a:p>
          </p:txBody>
        </p:sp>
        <p:sp>
          <p:nvSpPr>
            <p:cNvPr id="21" name="TextBox 143"/>
            <p:cNvSpPr txBox="1">
              <a:spLocks noChangeArrowheads="1"/>
            </p:cNvSpPr>
            <p:nvPr/>
          </p:nvSpPr>
          <p:spPr bwMode="auto">
            <a:xfrm>
              <a:off x="2459380" y="3347385"/>
              <a:ext cx="132867" cy="199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Georgia" charset="0"/>
                  <a:ea typeface="MS PGothic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12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22" name="TextBox 117"/>
            <p:cNvSpPr txBox="1">
              <a:spLocks noChangeArrowheads="1"/>
            </p:cNvSpPr>
            <p:nvPr/>
          </p:nvSpPr>
          <p:spPr bwMode="auto">
            <a:xfrm>
              <a:off x="2153401" y="3290094"/>
              <a:ext cx="201998" cy="19923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1200" b="1" dirty="0">
                  <a:solidFill>
                    <a:schemeClr val="bg1"/>
                  </a:solidFill>
                  <a:latin typeface="+mj-lt"/>
                  <a:cs typeface="Tahoma" panose="020B0604030504040204" pitchFamily="34" charset="0"/>
                </a:rPr>
                <a:t>3</a:t>
              </a:r>
            </a:p>
          </p:txBody>
        </p:sp>
      </p:grpSp>
      <p:sp>
        <p:nvSpPr>
          <p:cNvPr id="74" name="TextBox 13"/>
          <p:cNvSpPr txBox="1">
            <a:spLocks noChangeArrowheads="1"/>
          </p:cNvSpPr>
          <p:nvPr/>
        </p:nvSpPr>
        <p:spPr bwMode="auto">
          <a:xfrm>
            <a:off x="569228" y="1808238"/>
            <a:ext cx="3433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b="1" dirty="0">
                <a:solidFill>
                  <a:srgbClr val="D07E83"/>
                </a:solidFill>
                <a:latin typeface="+mn-lt"/>
              </a:rPr>
              <a:t>■</a:t>
            </a:r>
            <a:r>
              <a:rPr lang="en-US" altLang="en-US" sz="900" b="1" dirty="0">
                <a:latin typeface="+mn-lt"/>
              </a:rPr>
              <a:t> </a:t>
            </a:r>
            <a:r>
              <a:rPr lang="en-US" altLang="en-US" sz="900" dirty="0">
                <a:latin typeface="+mn-lt"/>
              </a:rPr>
              <a:t>Seat held by Republican     </a:t>
            </a:r>
            <a:r>
              <a:rPr lang="en-US" altLang="en-US" sz="900" b="1" dirty="0">
                <a:solidFill>
                  <a:srgbClr val="6E88A9"/>
                </a:solidFill>
                <a:latin typeface="+mn-lt"/>
              </a:rPr>
              <a:t>■</a:t>
            </a:r>
            <a:r>
              <a:rPr lang="en-US" altLang="en-US" sz="900" b="1" dirty="0">
                <a:latin typeface="+mn-lt"/>
              </a:rPr>
              <a:t> </a:t>
            </a:r>
            <a:r>
              <a:rPr lang="en-US" altLang="en-US" sz="900" dirty="0">
                <a:latin typeface="+mn-lt"/>
              </a:rPr>
              <a:t>Seat held by Democrat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900" b="1" dirty="0">
                <a:solidFill>
                  <a:schemeClr val="bg1"/>
                </a:solidFill>
                <a:latin typeface="+mn-lt"/>
              </a:rPr>
              <a:t>■</a:t>
            </a:r>
            <a:r>
              <a:rPr lang="en-US" altLang="en-US" sz="900" b="1" dirty="0">
                <a:latin typeface="+mn-lt"/>
              </a:rPr>
              <a:t> </a:t>
            </a:r>
            <a:r>
              <a:rPr lang="en-US" altLang="en-US" sz="900" dirty="0">
                <a:latin typeface="+mn-lt"/>
              </a:rPr>
              <a:t>Top five states most likely to flip </a:t>
            </a:r>
          </a:p>
        </p:txBody>
      </p:sp>
      <p:sp>
        <p:nvSpPr>
          <p:cNvPr id="2" name="Rectangle 1"/>
          <p:cNvSpPr/>
          <p:nvPr/>
        </p:nvSpPr>
        <p:spPr>
          <a:xfrm>
            <a:off x="676216" y="2026097"/>
            <a:ext cx="91440" cy="91440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965674" y="4967785"/>
            <a:ext cx="3043584" cy="1175639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182880" bIns="137160"/>
          <a:lstStyle/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6. Florida — Bill Nelson (D)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7. West Virginia — Joe Manchin (D)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8. Montana — Jon Tester (D)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9. Tennessee — Bob Corker (R), retiring</a:t>
            </a:r>
          </a:p>
          <a:p>
            <a:pPr>
              <a:lnSpc>
                <a:spcPct val="110000"/>
              </a:lnSpc>
              <a:defRPr/>
            </a:pPr>
            <a:r>
              <a:rPr lang="en-US" sz="1200" dirty="0">
                <a:solidFill>
                  <a:schemeClr val="tx1"/>
                </a:solidFill>
                <a:latin typeface="Georgia"/>
                <a:cs typeface="Georgia"/>
              </a:rPr>
              <a:t>10. Wisconsin — Tammy Baldwin (D)</a:t>
            </a:r>
          </a:p>
        </p:txBody>
      </p:sp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Zach Cohen and Kyle Trygstad, “Hotline’s Senate Power Rankings,” National Journal, July 31, 2018.</a:t>
            </a:r>
          </a:p>
        </p:txBody>
      </p:sp>
      <p:sp>
        <p:nvSpPr>
          <p:cNvPr id="75" name="TextBox 143"/>
          <p:cNvSpPr txBox="1">
            <a:spLocks noChangeArrowheads="1"/>
          </p:cNvSpPr>
          <p:nvPr/>
        </p:nvSpPr>
        <p:spPr bwMode="auto">
          <a:xfrm>
            <a:off x="2143210" y="2511165"/>
            <a:ext cx="30476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latin typeface="+mj-lt"/>
              </a:rPr>
              <a:t>2</a:t>
            </a:r>
          </a:p>
        </p:txBody>
      </p:sp>
      <p:sp>
        <p:nvSpPr>
          <p:cNvPr id="79" name="TextBox 143">
            <a:extLst>
              <a:ext uri="{FF2B5EF4-FFF2-40B4-BE49-F238E27FC236}">
                <a16:creationId xmlns:a16="http://schemas.microsoft.com/office/drawing/2014/main" id="{7FCEF596-56C0-DB4B-93CF-0F11703B5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7669" y="3752249"/>
            <a:ext cx="2776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chemeClr val="bg1"/>
                </a:solidFill>
                <a:latin typeface="+mj-lt"/>
              </a:rPr>
              <a:t>5</a:t>
            </a:r>
          </a:p>
        </p:txBody>
      </p:sp>
      <p:sp>
        <p:nvSpPr>
          <p:cNvPr id="80" name="Text Placeholder 18">
            <a:extLst>
              <a:ext uri="{FF2B5EF4-FFF2-40B4-BE49-F238E27FC236}">
                <a16:creationId xmlns:a16="http://schemas.microsoft.com/office/drawing/2014/main" id="{7DACBC19-95F6-4442-BA4A-3512FAECF9DF}"/>
              </a:ext>
            </a:extLst>
          </p:cNvPr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>
                <a:latin typeface="Georgia"/>
                <a:cs typeface="Georgia"/>
              </a:rPr>
              <a:t>Alice Johnson | Slide last updated on: August 1, 2018</a:t>
            </a:r>
          </a:p>
        </p:txBody>
      </p:sp>
    </p:spTree>
    <p:extLst>
      <p:ext uri="{BB962C8B-B14F-4D97-AF65-F5344CB8AC3E}">
        <p14:creationId xmlns:p14="http://schemas.microsoft.com/office/powerpoint/2010/main" val="187567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0EAE3"/>
        </a:solidFill>
        <a:ln>
          <a:noFill/>
        </a:ln>
        <a:effectLst/>
      </a:spPr>
      <a:bodyPr lIns="91440" tIns="91440" rIns="91440" bIns="91440"/>
      <a:lstStyle>
        <a:defPPr>
          <a:spcAft>
            <a:spcPts val="400"/>
          </a:spcAft>
          <a:defRPr sz="1200" b="1" dirty="0">
            <a:solidFill>
              <a:schemeClr val="tx1">
                <a:lumMod val="95000"/>
                <a:lumOff val="5000"/>
              </a:schemeClr>
            </a:solidFill>
            <a:latin typeface="Georgia"/>
            <a:cs typeface="Georgi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spcAft>
            <a:spcPts val="400"/>
          </a:spcAft>
          <a:defRPr sz="1200" b="1" dirty="0" smtClean="0">
            <a:solidFill>
              <a:srgbClr val="71B2C7"/>
            </a:solidFill>
            <a:latin typeface="Georgia"/>
            <a:cs typeface="Georgi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6519</TotalTime>
  <Words>131</Words>
  <Application>Microsoft Macintosh PowerPoint</Application>
  <PresentationFormat>On-screen Show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Georgia</vt:lpstr>
      <vt:lpstr>Tahoma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Microsoft Office User</cp:lastModifiedBy>
  <cp:revision>171</cp:revision>
  <dcterms:created xsi:type="dcterms:W3CDTF">2017-06-26T14:07:23Z</dcterms:created>
  <dcterms:modified xsi:type="dcterms:W3CDTF">2018-08-01T18:18:10Z</dcterms:modified>
</cp:coreProperties>
</file>