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0" r:id="rId2"/>
    <p:sldId id="281" r:id="rId3"/>
    <p:sldId id="283" r:id="rId4"/>
    <p:sldId id="28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865"/>
    <a:srgbClr val="E2A9A8"/>
    <a:srgbClr val="61467F"/>
    <a:srgbClr val="9B8AAF"/>
    <a:srgbClr val="C6B9A5"/>
    <a:srgbClr val="9D7C46"/>
    <a:srgbClr val="BEB2B6"/>
    <a:srgbClr val="7B8A85"/>
    <a:srgbClr val="6EB0C6"/>
    <a:srgbClr val="E8D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/>
    <p:restoredTop sz="94595"/>
  </p:normalViewPr>
  <p:slideViewPr>
    <p:cSldViewPr snapToGrid="0" snapToObjects="1">
      <p:cViewPr varScale="1">
        <p:scale>
          <a:sx n="83" d="100"/>
          <a:sy n="83" d="100"/>
        </p:scale>
        <p:origin x="1378" y="67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285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8DAF-FAC0-E049-9F91-DF185ED4A3A0}" type="datetime1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A255-5E72-2043-901B-BB28595BD03D}" type="datetime1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1DA9-1C77-804A-BF67-CC34D48EC270}" type="datetime1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6D0A-10DF-004F-8942-0019FC536F6A}" type="datetime1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17A1-C794-F746-9446-DB2DA418D2EB}" type="datetime1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B64-F50F-F341-9BDA-DC6ACD9CC172}" type="datetime1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B5C3-E2DE-8D4F-9F4A-C72E248516A5}" type="datetime1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B469-FD33-B547-A4D2-7465E5DD0938}" type="datetime1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4CD4-9166-C14F-B6C1-CDF522718024}" type="datetime1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25E5-7CCF-EA4B-803B-A23A37DA0D68}" type="datetime1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4D66-DFDE-9945-A17D-74D0D2FAE5BC}" type="datetime1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AA7C-4A4D-8743-887E-132CF864A72F}" type="datetime1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60" cy="14606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Trump’s tweets on “Russia,” 2009-2017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719671" y="311516"/>
            <a:ext cx="1007007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TRUMP &amp; TWITTER</a:t>
            </a:r>
          </a:p>
        </p:txBody>
      </p:sp>
      <p:sp>
        <p:nvSpPr>
          <p:cNvPr id="45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December 12, 2017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/>
              <a:t> </a:t>
            </a:r>
            <a:r>
              <a:rPr lang="en-US" sz="700" dirty="0"/>
              <a:t>Theo Goetemann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51" name="Text Placeholder 18"/>
          <p:cNvSpPr txBox="1">
            <a:spLocks/>
          </p:cNvSpPr>
          <p:nvPr/>
        </p:nvSpPr>
        <p:spPr bwMode="auto">
          <a:xfrm>
            <a:off x="400979" y="6220772"/>
            <a:ext cx="8247721" cy="17887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Twitter.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DA7ED3-5A5A-4CA2-949A-6AFCFC79BA49}"/>
              </a:ext>
            </a:extLst>
          </p:cNvPr>
          <p:cNvSpPr/>
          <p:nvPr/>
        </p:nvSpPr>
        <p:spPr>
          <a:xfrm>
            <a:off x="4608514" y="5806771"/>
            <a:ext cx="240146" cy="2240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7CCC0F-8DB6-49E5-9E3F-67F29C5B9CEF}"/>
              </a:ext>
            </a:extLst>
          </p:cNvPr>
          <p:cNvSpPr/>
          <p:nvPr/>
        </p:nvSpPr>
        <p:spPr>
          <a:xfrm>
            <a:off x="1366983" y="1356763"/>
            <a:ext cx="92364" cy="43328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BF549C-25A3-493D-A810-E77B19518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80" y="1470942"/>
            <a:ext cx="8325853" cy="4644886"/>
          </a:xfrm>
          <a:prstGeom prst="rect">
            <a:avLst/>
          </a:prstGeom>
        </p:spPr>
      </p:pic>
      <p:sp>
        <p:nvSpPr>
          <p:cNvPr id="14" name="Rectangle 14">
            <a:extLst>
              <a:ext uri="{FF2B5EF4-FFF2-40B4-BE49-F238E27FC236}">
                <a16:creationId xmlns:a16="http://schemas.microsoft.com/office/drawing/2014/main" id="{5B63F4C2-6C7B-4F03-B4B9-4EA3F01E0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249723"/>
            <a:ext cx="4036022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Count of tweets mentioning “Russia” per month</a:t>
            </a:r>
          </a:p>
        </p:txBody>
      </p:sp>
    </p:spTree>
    <p:extLst>
      <p:ext uri="{BB962C8B-B14F-4D97-AF65-F5344CB8AC3E}">
        <p14:creationId xmlns:p14="http://schemas.microsoft.com/office/powerpoint/2010/main" val="2996807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Trump’s tweets on “Russia,” 2016-2017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2</a:t>
            </a:fld>
            <a:endParaRPr lang="en-US"/>
          </a:p>
        </p:txBody>
      </p:sp>
      <p:sp>
        <p:nvSpPr>
          <p:cNvPr id="45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December 12, 2017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/>
              <a:t> </a:t>
            </a:r>
            <a:r>
              <a:rPr lang="en-US" sz="700" dirty="0"/>
              <a:t>Theo Goetemann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51" name="Text Placeholder 18"/>
          <p:cNvSpPr txBox="1">
            <a:spLocks/>
          </p:cNvSpPr>
          <p:nvPr/>
        </p:nvSpPr>
        <p:spPr bwMode="auto">
          <a:xfrm>
            <a:off x="400979" y="6220772"/>
            <a:ext cx="8247721" cy="17887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Twitter.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DA7ED3-5A5A-4CA2-949A-6AFCFC79BA49}"/>
              </a:ext>
            </a:extLst>
          </p:cNvPr>
          <p:cNvSpPr/>
          <p:nvPr/>
        </p:nvSpPr>
        <p:spPr>
          <a:xfrm>
            <a:off x="4608514" y="5806771"/>
            <a:ext cx="240146" cy="2240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7CCC0F-8DB6-49E5-9E3F-67F29C5B9CEF}"/>
              </a:ext>
            </a:extLst>
          </p:cNvPr>
          <p:cNvSpPr/>
          <p:nvPr/>
        </p:nvSpPr>
        <p:spPr>
          <a:xfrm>
            <a:off x="1366983" y="1356763"/>
            <a:ext cx="92364" cy="43328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39281496-0298-4F47-8226-AC4921A1A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249723"/>
            <a:ext cx="4036022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Count of tweets mentioning “Russia” per week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BD90EB-AF8A-4FDA-BB77-4AA91CC21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47" y="1709343"/>
            <a:ext cx="7872090" cy="4391738"/>
          </a:xfrm>
          <a:prstGeom prst="rect">
            <a:avLst/>
          </a:prstGeom>
        </p:spPr>
      </p:pic>
      <p:sp>
        <p:nvSpPr>
          <p:cNvPr id="11" name="TextBox 12">
            <a:extLst>
              <a:ext uri="{FF2B5EF4-FFF2-40B4-BE49-F238E27FC236}">
                <a16:creationId xmlns:a16="http://schemas.microsoft.com/office/drawing/2014/main" id="{E539ED9A-6EF5-4345-BCF2-2B716BDF1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9671" y="311516"/>
            <a:ext cx="1007007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TRUMP &amp; TWITTER</a:t>
            </a:r>
          </a:p>
        </p:txBody>
      </p:sp>
    </p:spTree>
    <p:extLst>
      <p:ext uri="{BB962C8B-B14F-4D97-AF65-F5344CB8AC3E}">
        <p14:creationId xmlns:p14="http://schemas.microsoft.com/office/powerpoint/2010/main" val="2535122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Word frequency of Trump’s tweets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3</a:t>
            </a:fld>
            <a:endParaRPr lang="en-US"/>
          </a:p>
        </p:txBody>
      </p:sp>
      <p:sp>
        <p:nvSpPr>
          <p:cNvPr id="45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December 12, 2017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/>
              <a:t> </a:t>
            </a:r>
            <a:r>
              <a:rPr lang="en-US" sz="700" dirty="0"/>
              <a:t>Theo Goetemann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51" name="Text Placeholder 18"/>
          <p:cNvSpPr txBox="1">
            <a:spLocks/>
          </p:cNvSpPr>
          <p:nvPr/>
        </p:nvSpPr>
        <p:spPr bwMode="auto">
          <a:xfrm>
            <a:off x="400979" y="6220772"/>
            <a:ext cx="8247721" cy="17887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Twitter.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DA7ED3-5A5A-4CA2-949A-6AFCFC79BA49}"/>
              </a:ext>
            </a:extLst>
          </p:cNvPr>
          <p:cNvSpPr/>
          <p:nvPr/>
        </p:nvSpPr>
        <p:spPr>
          <a:xfrm>
            <a:off x="4608514" y="5806771"/>
            <a:ext cx="240146" cy="2240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7CCC0F-8DB6-49E5-9E3F-67F29C5B9CEF}"/>
              </a:ext>
            </a:extLst>
          </p:cNvPr>
          <p:cNvSpPr/>
          <p:nvPr/>
        </p:nvSpPr>
        <p:spPr>
          <a:xfrm>
            <a:off x="1366983" y="1356763"/>
            <a:ext cx="92364" cy="43328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39281496-0298-4F47-8226-AC4921A1A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99" y="1249723"/>
            <a:ext cx="4654789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Tweets mentioning the word “Russia,” 2009-2017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3786164-ECDB-4D51-BCC0-96ECF0C99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0" y="1666136"/>
            <a:ext cx="8283223" cy="3950727"/>
          </a:xfrm>
          <a:prstGeom prst="rect">
            <a:avLst/>
          </a:prstGeom>
        </p:spPr>
      </p:pic>
      <p:sp>
        <p:nvSpPr>
          <p:cNvPr id="11" name="TextBox 12">
            <a:extLst>
              <a:ext uri="{FF2B5EF4-FFF2-40B4-BE49-F238E27FC236}">
                <a16:creationId xmlns:a16="http://schemas.microsoft.com/office/drawing/2014/main" id="{CA24A477-0F16-483C-907F-DED6AF070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9671" y="311516"/>
            <a:ext cx="1007007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TRUMP &amp; TWITTER</a:t>
            </a:r>
          </a:p>
        </p:txBody>
      </p:sp>
    </p:spTree>
    <p:extLst>
      <p:ext uri="{BB962C8B-B14F-4D97-AF65-F5344CB8AC3E}">
        <p14:creationId xmlns:p14="http://schemas.microsoft.com/office/powerpoint/2010/main" val="1597235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Word frequency of Trump’s tweets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4</a:t>
            </a:fld>
            <a:endParaRPr lang="en-US"/>
          </a:p>
        </p:txBody>
      </p:sp>
      <p:sp>
        <p:nvSpPr>
          <p:cNvPr id="45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December 12, 2017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/>
              <a:t> </a:t>
            </a:r>
            <a:r>
              <a:rPr lang="en-US" sz="700" dirty="0"/>
              <a:t>Theo Goetemann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51" name="Text Placeholder 18"/>
          <p:cNvSpPr txBox="1">
            <a:spLocks/>
          </p:cNvSpPr>
          <p:nvPr/>
        </p:nvSpPr>
        <p:spPr bwMode="auto">
          <a:xfrm>
            <a:off x="400979" y="6220772"/>
            <a:ext cx="8247721" cy="17887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Twitter.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DA7ED3-5A5A-4CA2-949A-6AFCFC79BA49}"/>
              </a:ext>
            </a:extLst>
          </p:cNvPr>
          <p:cNvSpPr/>
          <p:nvPr/>
        </p:nvSpPr>
        <p:spPr>
          <a:xfrm>
            <a:off x="4608514" y="5806771"/>
            <a:ext cx="240146" cy="2240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7CCC0F-8DB6-49E5-9E3F-67F29C5B9CEF}"/>
              </a:ext>
            </a:extLst>
          </p:cNvPr>
          <p:cNvSpPr/>
          <p:nvPr/>
        </p:nvSpPr>
        <p:spPr>
          <a:xfrm>
            <a:off x="1366983" y="1356763"/>
            <a:ext cx="92364" cy="43328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39281496-0298-4F47-8226-AC4921A1A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249723"/>
            <a:ext cx="4036022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All other tweets, 2009-2017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0D41276-B358-4D29-8784-33CFFA66D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14" y="1658912"/>
            <a:ext cx="8283223" cy="3950727"/>
          </a:xfrm>
          <a:prstGeom prst="rect">
            <a:avLst/>
          </a:prstGeom>
        </p:spPr>
      </p:pic>
      <p:sp>
        <p:nvSpPr>
          <p:cNvPr id="11" name="TextBox 12">
            <a:extLst>
              <a:ext uri="{FF2B5EF4-FFF2-40B4-BE49-F238E27FC236}">
                <a16:creationId xmlns:a16="http://schemas.microsoft.com/office/drawing/2014/main" id="{2E1D05B0-78C9-4DA5-B44B-A989AEE62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9671" y="311516"/>
            <a:ext cx="1007007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TRUMP &amp; TWITTER</a:t>
            </a:r>
          </a:p>
        </p:txBody>
      </p:sp>
    </p:spTree>
    <p:extLst>
      <p:ext uri="{BB962C8B-B14F-4D97-AF65-F5344CB8AC3E}">
        <p14:creationId xmlns:p14="http://schemas.microsoft.com/office/powerpoint/2010/main" val="2882937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4128</TotalTime>
  <Words>115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Theo G</cp:lastModifiedBy>
  <cp:revision>298</cp:revision>
  <dcterms:created xsi:type="dcterms:W3CDTF">2017-06-26T14:07:23Z</dcterms:created>
  <dcterms:modified xsi:type="dcterms:W3CDTF">2017-12-15T16:19:39Z</dcterms:modified>
</cp:coreProperties>
</file>