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8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6865"/>
    <a:srgbClr val="E2A9A8"/>
    <a:srgbClr val="61467F"/>
    <a:srgbClr val="9B8AAF"/>
    <a:srgbClr val="C6B9A5"/>
    <a:srgbClr val="9D7C46"/>
    <a:srgbClr val="BEB2B6"/>
    <a:srgbClr val="7B8A85"/>
    <a:srgbClr val="6EB0C6"/>
    <a:srgbClr val="E8D1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6"/>
    <p:restoredTop sz="94595"/>
  </p:normalViewPr>
  <p:slideViewPr>
    <p:cSldViewPr snapToGrid="0" snapToObjects="1">
      <p:cViewPr varScale="1">
        <p:scale>
          <a:sx n="83" d="100"/>
          <a:sy n="83" d="100"/>
        </p:scale>
        <p:origin x="1378" y="67"/>
      </p:cViewPr>
      <p:guideLst>
        <p:guide orient="horz" pos="288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56" d="100"/>
          <a:sy n="56" d="100"/>
        </p:scale>
        <p:origin x="2856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ADF38E-74AC-0D40-B0D5-7EC4C125E7FD}" type="datetimeFigureOut">
              <a:rPr lang="en-US" smtClean="0"/>
              <a:t>12/15/2017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910B88-B5D3-9740-B038-5E379E31E3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83348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08FBBC-5B36-C141-B827-04E0D6A20364}" type="datetimeFigureOut">
              <a:rPr lang="en-US" smtClean="0"/>
              <a:t>12/15/2017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56A13F-28BC-9E49-9D0E-49492B5171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50201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48DAF-FAC0-E049-9F91-DF185ED4A3A0}" type="datetime1">
              <a:rPr lang="en-US" smtClean="0"/>
              <a:t>12/15/2017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BC90E-502A-A54D-9BAE-6F74229062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6022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BA255-5E72-2043-901B-BB28595BD03D}" type="datetime1">
              <a:rPr lang="en-US" smtClean="0"/>
              <a:t>12/15/2017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BC90E-502A-A54D-9BAE-6F74229062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7759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91DA9-1C77-804A-BF67-CC34D48EC270}" type="datetime1">
              <a:rPr lang="en-US" smtClean="0"/>
              <a:t>12/15/2017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BC90E-502A-A54D-9BAE-6F74229062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2426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56D0A-10DF-004F-8942-0019FC536F6A}" type="datetime1">
              <a:rPr lang="en-US" smtClean="0"/>
              <a:t>12/15/2017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BC90E-502A-A54D-9BAE-6F74229062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5249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C17A1-C794-F746-9446-DB2DA418D2EB}" type="datetime1">
              <a:rPr lang="en-US" smtClean="0"/>
              <a:t>12/15/2017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BC90E-502A-A54D-9BAE-6F74229062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201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5FB64-F50F-F341-9BDA-DC6ACD9CC172}" type="datetime1">
              <a:rPr lang="en-US" smtClean="0"/>
              <a:t>12/15/2017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BC90E-502A-A54D-9BAE-6F74229062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0989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CB5C3-E2DE-8D4F-9F4A-C72E248516A5}" type="datetime1">
              <a:rPr lang="en-US" smtClean="0"/>
              <a:t>12/15/2017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BC90E-502A-A54D-9BAE-6F74229062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8031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EB469-FD33-B547-A4D2-7465E5DD0938}" type="datetime1">
              <a:rPr lang="en-US" smtClean="0"/>
              <a:t>12/15/2017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BC90E-502A-A54D-9BAE-6F74229062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4379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14CD4-9166-C14F-B6C1-CDF522718024}" type="datetime1">
              <a:rPr lang="en-US" smtClean="0"/>
              <a:t>12/15/2017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BC90E-502A-A54D-9BAE-6F74229062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6126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825E5-7CCF-EA4B-803B-A23A37DA0D68}" type="datetime1">
              <a:rPr lang="en-US" smtClean="0"/>
              <a:t>12/15/2017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BC90E-502A-A54D-9BAE-6F74229062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0929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D4D66-DFDE-9945-A17D-74D0D2FAE5BC}" type="datetime1">
              <a:rPr lang="en-US" smtClean="0"/>
              <a:t>12/15/2017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BC90E-502A-A54D-9BAE-6F74229062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4837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C0AA7C-4A4D-8743-887E-132CF864A72F}" type="datetime1">
              <a:rPr lang="en-US" smtClean="0"/>
              <a:t>12/15/2017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03145" y="635296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/>
                </a:solidFill>
                <a:latin typeface="Georgia"/>
                <a:cs typeface="Georgia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 flipV="1">
            <a:off x="506211" y="6409705"/>
            <a:ext cx="8134908" cy="1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 flipV="1">
            <a:off x="502920" y="588898"/>
            <a:ext cx="8138160" cy="14606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6392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itle 1"/>
          <p:cNvSpPr txBox="1">
            <a:spLocks/>
          </p:cNvSpPr>
          <p:nvPr/>
        </p:nvSpPr>
        <p:spPr bwMode="auto">
          <a:xfrm>
            <a:off x="404814" y="756919"/>
            <a:ext cx="8407400" cy="60908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  <a:cs typeface="MS PGothic" charset="0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lnSpc>
                <a:spcPct val="100000"/>
              </a:lnSpc>
              <a:defRPr/>
            </a:pPr>
            <a:r>
              <a:rPr lang="en-US" altLang="en-US" sz="2000" dirty="0"/>
              <a:t>Top 20 hashtags used by members of Congress in 2017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BC90E-502A-A54D-9BAE-6F74229062B0}" type="slidenum">
              <a:rPr lang="en-US" smtClean="0"/>
              <a:t>1</a:t>
            </a:fld>
            <a:endParaRPr lang="en-US"/>
          </a:p>
        </p:txBody>
      </p:sp>
      <p:sp>
        <p:nvSpPr>
          <p:cNvPr id="45" name="Text Placeholder 18"/>
          <p:cNvSpPr txBox="1">
            <a:spLocks/>
          </p:cNvSpPr>
          <p:nvPr/>
        </p:nvSpPr>
        <p:spPr bwMode="auto">
          <a:xfrm>
            <a:off x="404808" y="6422607"/>
            <a:ext cx="7413630" cy="340591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en-US" sz="700" dirty="0">
                <a:latin typeface="Georgia"/>
                <a:cs typeface="Georgia"/>
              </a:rPr>
              <a:t>December 15, 2017 </a:t>
            </a:r>
            <a:r>
              <a:rPr lang="en-US" sz="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| </a:t>
            </a:r>
            <a:r>
              <a:rPr lang="en-US" sz="800" dirty="0"/>
              <a:t> </a:t>
            </a:r>
            <a:r>
              <a:rPr lang="en-US" sz="700" dirty="0"/>
              <a:t>Theo Goetemann</a:t>
            </a:r>
            <a:endParaRPr lang="en-US" sz="700" dirty="0">
              <a:latin typeface="Georgia"/>
              <a:cs typeface="Georgia"/>
            </a:endParaRPr>
          </a:p>
        </p:txBody>
      </p:sp>
      <p:sp>
        <p:nvSpPr>
          <p:cNvPr id="51" name="Text Placeholder 18"/>
          <p:cNvSpPr txBox="1">
            <a:spLocks/>
          </p:cNvSpPr>
          <p:nvPr/>
        </p:nvSpPr>
        <p:spPr bwMode="auto">
          <a:xfrm>
            <a:off x="400979" y="6220772"/>
            <a:ext cx="8247721" cy="178871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None/>
              <a:defRPr/>
            </a:pPr>
            <a:r>
              <a:rPr lang="en-US" sz="700" dirty="0">
                <a:solidFill>
                  <a:schemeClr val="tx1">
                    <a:lumMod val="50000"/>
                    <a:lumOff val="50000"/>
                  </a:schemeClr>
                </a:solidFill>
                <a:latin typeface="Georgia"/>
                <a:cs typeface="Georgia"/>
              </a:rPr>
              <a:t>Sources: Twitter. Quorum.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3DA7ED3-5A5A-4CA2-949A-6AFCFC79BA49}"/>
              </a:ext>
            </a:extLst>
          </p:cNvPr>
          <p:cNvSpPr/>
          <p:nvPr/>
        </p:nvSpPr>
        <p:spPr>
          <a:xfrm>
            <a:off x="4608514" y="5806771"/>
            <a:ext cx="240146" cy="22409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B7CCC0F-8DB6-49E5-9E3F-67F29C5B9CEF}"/>
              </a:ext>
            </a:extLst>
          </p:cNvPr>
          <p:cNvSpPr/>
          <p:nvPr/>
        </p:nvSpPr>
        <p:spPr>
          <a:xfrm>
            <a:off x="1366983" y="1356763"/>
            <a:ext cx="92364" cy="43328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2">
            <a:extLst>
              <a:ext uri="{FF2B5EF4-FFF2-40B4-BE49-F238E27FC236}">
                <a16:creationId xmlns:a16="http://schemas.microsoft.com/office/drawing/2014/main" id="{2E1D05B0-78C9-4DA5-B44B-A989AEE620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27925" y="311516"/>
            <a:ext cx="1298753" cy="184666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en-US" sz="600" b="1" dirty="0">
                <a:solidFill>
                  <a:schemeClr val="bg2">
                    <a:lumMod val="25000"/>
                  </a:schemeClr>
                </a:solidFill>
                <a:latin typeface="Verdana"/>
                <a:cs typeface="Verdana"/>
              </a:rPr>
              <a:t>CONGRESS AND TWITTER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5B66A64-5AE8-4D58-93D3-B590D6F4B2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2320" y="1498189"/>
            <a:ext cx="8625038" cy="45654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48574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New PC">
      <a:majorFont>
        <a:latin typeface="Georgi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4184</TotalTime>
  <Words>27</Words>
  <Application>Microsoft Office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ＭＳ Ｐゴシック</vt:lpstr>
      <vt:lpstr>ＭＳ Ｐゴシック</vt:lpstr>
      <vt:lpstr>Arial</vt:lpstr>
      <vt:lpstr>Calibri</vt:lpstr>
      <vt:lpstr>Georgia</vt:lpstr>
      <vt:lpstr>Verdana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template for the presentation center [Max 2 line title]</dc:title>
  <dc:creator>Laura</dc:creator>
  <cp:lastModifiedBy>Theo G</cp:lastModifiedBy>
  <cp:revision>300</cp:revision>
  <dcterms:created xsi:type="dcterms:W3CDTF">2017-06-26T14:07:23Z</dcterms:created>
  <dcterms:modified xsi:type="dcterms:W3CDTF">2017-12-15T18:06:50Z</dcterms:modified>
</cp:coreProperties>
</file>