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8763"/>
    <a:srgbClr val="98D28F"/>
    <a:srgbClr val="7B8A85"/>
    <a:srgbClr val="6EB0C6"/>
    <a:srgbClr val="E8D181"/>
    <a:srgbClr val="95B59D"/>
    <a:srgbClr val="AB9DC0"/>
    <a:srgbClr val="3B608D"/>
    <a:srgbClr val="765C92"/>
    <a:srgbClr val="0D39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12/5/17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12/5/17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65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12/5/17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12/5/17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12/5/17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12/5/17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12/5/17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12/5/17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12/5/17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12/5/17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12/5/17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Alaska and California have the most national parks of any state, with 8 each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766158" y="311516"/>
            <a:ext cx="960520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NATIONAL PARKS</a:t>
            </a:r>
          </a:p>
        </p:txBody>
      </p:sp>
      <p:sp>
        <p:nvSpPr>
          <p:cNvPr id="13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December 5, 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Adriana Morton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19100" y="1548295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/>
              <a:t>Number of national parks, by state</a:t>
            </a:r>
            <a:endParaRPr lang="en-US" altLang="en-US" sz="1200" b="1" dirty="0"/>
          </a:p>
        </p:txBody>
      </p:sp>
      <p:pic>
        <p:nvPicPr>
          <p:cNvPr id="19" name="Picture 18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23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Park Service, 2017.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8" t="14262" r="25759" b="60124"/>
          <a:stretch/>
        </p:blipFill>
        <p:spPr>
          <a:xfrm>
            <a:off x="821666" y="1974413"/>
            <a:ext cx="7414001" cy="40239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46" t="5298" r="6305" b="91375"/>
          <a:stretch/>
        </p:blipFill>
        <p:spPr>
          <a:xfrm>
            <a:off x="6603145" y="1898482"/>
            <a:ext cx="1707657" cy="515937"/>
          </a:xfrm>
          <a:prstGeom prst="rect">
            <a:avLst/>
          </a:prstGeom>
        </p:spPr>
      </p:pic>
      <p:sp>
        <p:nvSpPr>
          <p:cNvPr id="14" name="Freeform 26"/>
          <p:cNvSpPr>
            <a:spLocks/>
          </p:cNvSpPr>
          <p:nvPr/>
        </p:nvSpPr>
        <p:spPr bwMode="auto">
          <a:xfrm>
            <a:off x="727991" y="4859365"/>
            <a:ext cx="1447838" cy="1163535"/>
          </a:xfrm>
          <a:custGeom>
            <a:avLst/>
            <a:gdLst>
              <a:gd name="T0" fmla="*/ 913852 w 450"/>
              <a:gd name="T1" fmla="*/ 622508 h 356"/>
              <a:gd name="T2" fmla="*/ 840492 w 450"/>
              <a:gd name="T3" fmla="*/ 565916 h 356"/>
              <a:gd name="T4" fmla="*/ 773421 w 450"/>
              <a:gd name="T5" fmla="*/ 507229 h 356"/>
              <a:gd name="T6" fmla="*/ 714733 w 450"/>
              <a:gd name="T7" fmla="*/ 528188 h 356"/>
              <a:gd name="T8" fmla="*/ 641373 w 450"/>
              <a:gd name="T9" fmla="*/ 496749 h 356"/>
              <a:gd name="T10" fmla="*/ 563822 w 450"/>
              <a:gd name="T11" fmla="*/ 301822 h 356"/>
              <a:gd name="T12" fmla="*/ 503038 w 450"/>
              <a:gd name="T13" fmla="*/ 46112 h 356"/>
              <a:gd name="T14" fmla="*/ 459022 w 450"/>
              <a:gd name="T15" fmla="*/ 35632 h 356"/>
              <a:gd name="T16" fmla="*/ 396142 w 450"/>
              <a:gd name="T17" fmla="*/ 35632 h 356"/>
              <a:gd name="T18" fmla="*/ 337455 w 450"/>
              <a:gd name="T19" fmla="*/ 29344 h 356"/>
              <a:gd name="T20" fmla="*/ 291343 w 450"/>
              <a:gd name="T21" fmla="*/ 10480 h 356"/>
              <a:gd name="T22" fmla="*/ 241039 w 450"/>
              <a:gd name="T23" fmla="*/ 0 h 356"/>
              <a:gd name="T24" fmla="*/ 184447 w 450"/>
              <a:gd name="T25" fmla="*/ 18864 h 356"/>
              <a:gd name="T26" fmla="*/ 127855 w 450"/>
              <a:gd name="T27" fmla="*/ 33536 h 356"/>
              <a:gd name="T28" fmla="*/ 88032 w 450"/>
              <a:gd name="T29" fmla="*/ 98511 h 356"/>
              <a:gd name="T30" fmla="*/ 62880 w 450"/>
              <a:gd name="T31" fmla="*/ 127855 h 356"/>
              <a:gd name="T32" fmla="*/ 104800 w 450"/>
              <a:gd name="T33" fmla="*/ 190735 h 356"/>
              <a:gd name="T34" fmla="*/ 134143 w 450"/>
              <a:gd name="T35" fmla="*/ 236846 h 356"/>
              <a:gd name="T36" fmla="*/ 96416 w 450"/>
              <a:gd name="T37" fmla="*/ 215887 h 356"/>
              <a:gd name="T38" fmla="*/ 37728 w 450"/>
              <a:gd name="T39" fmla="*/ 224270 h 356"/>
              <a:gd name="T40" fmla="*/ 10480 w 450"/>
              <a:gd name="T41" fmla="*/ 253614 h 356"/>
              <a:gd name="T42" fmla="*/ 27248 w 450"/>
              <a:gd name="T43" fmla="*/ 295534 h 356"/>
              <a:gd name="T44" fmla="*/ 58688 w 450"/>
              <a:gd name="T45" fmla="*/ 316494 h 356"/>
              <a:gd name="T46" fmla="*/ 125759 w 450"/>
              <a:gd name="T47" fmla="*/ 314398 h 356"/>
              <a:gd name="T48" fmla="*/ 138335 w 450"/>
              <a:gd name="T49" fmla="*/ 350030 h 356"/>
              <a:gd name="T50" fmla="*/ 96416 w 450"/>
              <a:gd name="T51" fmla="*/ 362606 h 356"/>
              <a:gd name="T52" fmla="*/ 67072 w 450"/>
              <a:gd name="T53" fmla="*/ 375181 h 356"/>
              <a:gd name="T54" fmla="*/ 46112 w 450"/>
              <a:gd name="T55" fmla="*/ 398237 h 356"/>
              <a:gd name="T56" fmla="*/ 8384 w 450"/>
              <a:gd name="T57" fmla="*/ 444349 h 356"/>
              <a:gd name="T58" fmla="*/ 23056 w 450"/>
              <a:gd name="T59" fmla="*/ 496749 h 356"/>
              <a:gd name="T60" fmla="*/ 46112 w 450"/>
              <a:gd name="T61" fmla="*/ 542860 h 356"/>
              <a:gd name="T62" fmla="*/ 88032 w 450"/>
              <a:gd name="T63" fmla="*/ 570108 h 356"/>
              <a:gd name="T64" fmla="*/ 134143 w 450"/>
              <a:gd name="T65" fmla="*/ 599452 h 356"/>
              <a:gd name="T66" fmla="*/ 167679 w 450"/>
              <a:gd name="T67" fmla="*/ 616220 h 356"/>
              <a:gd name="T68" fmla="*/ 209599 w 450"/>
              <a:gd name="T69" fmla="*/ 612028 h 356"/>
              <a:gd name="T70" fmla="*/ 167679 w 450"/>
              <a:gd name="T71" fmla="*/ 702155 h 356"/>
              <a:gd name="T72" fmla="*/ 115280 w 450"/>
              <a:gd name="T73" fmla="*/ 727307 h 356"/>
              <a:gd name="T74" fmla="*/ 150911 w 450"/>
              <a:gd name="T75" fmla="*/ 739883 h 356"/>
              <a:gd name="T76" fmla="*/ 211695 w 450"/>
              <a:gd name="T77" fmla="*/ 697963 h 356"/>
              <a:gd name="T78" fmla="*/ 245231 w 450"/>
              <a:gd name="T79" fmla="*/ 670716 h 356"/>
              <a:gd name="T80" fmla="*/ 289247 w 450"/>
              <a:gd name="T81" fmla="*/ 639276 h 356"/>
              <a:gd name="T82" fmla="*/ 310207 w 450"/>
              <a:gd name="T83" fmla="*/ 616220 h 356"/>
              <a:gd name="T84" fmla="*/ 301823 w 450"/>
              <a:gd name="T85" fmla="*/ 574300 h 356"/>
              <a:gd name="T86" fmla="*/ 343743 w 450"/>
              <a:gd name="T87" fmla="*/ 505133 h 356"/>
              <a:gd name="T88" fmla="*/ 356318 w 450"/>
              <a:gd name="T89" fmla="*/ 519805 h 356"/>
              <a:gd name="T90" fmla="*/ 341647 w 450"/>
              <a:gd name="T91" fmla="*/ 580588 h 356"/>
              <a:gd name="T92" fmla="*/ 389854 w 450"/>
              <a:gd name="T93" fmla="*/ 557532 h 356"/>
              <a:gd name="T94" fmla="*/ 427582 w 450"/>
              <a:gd name="T95" fmla="*/ 534476 h 356"/>
              <a:gd name="T96" fmla="*/ 433870 w 450"/>
              <a:gd name="T97" fmla="*/ 500941 h 356"/>
              <a:gd name="T98" fmla="*/ 492558 w 450"/>
              <a:gd name="T99" fmla="*/ 509325 h 356"/>
              <a:gd name="T100" fmla="*/ 557534 w 450"/>
              <a:gd name="T101" fmla="*/ 519805 h 356"/>
              <a:gd name="T102" fmla="*/ 630893 w 450"/>
              <a:gd name="T103" fmla="*/ 523996 h 356"/>
              <a:gd name="T104" fmla="*/ 687485 w 450"/>
              <a:gd name="T105" fmla="*/ 544956 h 356"/>
              <a:gd name="T106" fmla="*/ 731501 w 450"/>
              <a:gd name="T107" fmla="*/ 568012 h 356"/>
              <a:gd name="T108" fmla="*/ 765037 w 450"/>
              <a:gd name="T109" fmla="*/ 551244 h 356"/>
              <a:gd name="T110" fmla="*/ 832108 w 450"/>
              <a:gd name="T111" fmla="*/ 593164 h 356"/>
              <a:gd name="T112" fmla="*/ 882412 w 450"/>
              <a:gd name="T113" fmla="*/ 635084 h 356"/>
              <a:gd name="T114" fmla="*/ 928524 w 450"/>
              <a:gd name="T115" fmla="*/ 679099 h 35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50" h="356">
                <a:moveTo>
                  <a:pt x="443" y="324"/>
                </a:moveTo>
                <a:lnTo>
                  <a:pt x="445" y="323"/>
                </a:lnTo>
                <a:lnTo>
                  <a:pt x="449" y="318"/>
                </a:lnTo>
                <a:lnTo>
                  <a:pt x="450" y="311"/>
                </a:lnTo>
                <a:lnTo>
                  <a:pt x="444" y="303"/>
                </a:lnTo>
                <a:lnTo>
                  <a:pt x="436" y="297"/>
                </a:lnTo>
                <a:lnTo>
                  <a:pt x="430" y="294"/>
                </a:lnTo>
                <a:lnTo>
                  <a:pt x="427" y="293"/>
                </a:lnTo>
                <a:lnTo>
                  <a:pt x="422" y="290"/>
                </a:lnTo>
                <a:lnTo>
                  <a:pt x="417" y="285"/>
                </a:lnTo>
                <a:lnTo>
                  <a:pt x="407" y="278"/>
                </a:lnTo>
                <a:lnTo>
                  <a:pt x="401" y="270"/>
                </a:lnTo>
                <a:lnTo>
                  <a:pt x="396" y="263"/>
                </a:lnTo>
                <a:lnTo>
                  <a:pt x="394" y="259"/>
                </a:lnTo>
                <a:lnTo>
                  <a:pt x="389" y="255"/>
                </a:lnTo>
                <a:lnTo>
                  <a:pt x="383" y="250"/>
                </a:lnTo>
                <a:lnTo>
                  <a:pt x="376" y="245"/>
                </a:lnTo>
                <a:lnTo>
                  <a:pt x="369" y="242"/>
                </a:lnTo>
                <a:lnTo>
                  <a:pt x="364" y="239"/>
                </a:lnTo>
                <a:lnTo>
                  <a:pt x="359" y="237"/>
                </a:lnTo>
                <a:lnTo>
                  <a:pt x="356" y="237"/>
                </a:lnTo>
                <a:lnTo>
                  <a:pt x="352" y="241"/>
                </a:lnTo>
                <a:lnTo>
                  <a:pt x="346" y="247"/>
                </a:lnTo>
                <a:lnTo>
                  <a:pt x="341" y="252"/>
                </a:lnTo>
                <a:lnTo>
                  <a:pt x="335" y="255"/>
                </a:lnTo>
                <a:lnTo>
                  <a:pt x="329" y="251"/>
                </a:lnTo>
                <a:lnTo>
                  <a:pt x="323" y="244"/>
                </a:lnTo>
                <a:lnTo>
                  <a:pt x="318" y="239"/>
                </a:lnTo>
                <a:lnTo>
                  <a:pt x="312" y="236"/>
                </a:lnTo>
                <a:lnTo>
                  <a:pt x="306" y="237"/>
                </a:lnTo>
                <a:lnTo>
                  <a:pt x="299" y="240"/>
                </a:lnTo>
                <a:lnTo>
                  <a:pt x="293" y="240"/>
                </a:lnTo>
                <a:lnTo>
                  <a:pt x="290" y="236"/>
                </a:lnTo>
                <a:lnTo>
                  <a:pt x="285" y="218"/>
                </a:lnTo>
                <a:lnTo>
                  <a:pt x="277" y="182"/>
                </a:lnTo>
                <a:lnTo>
                  <a:pt x="269" y="144"/>
                </a:lnTo>
                <a:lnTo>
                  <a:pt x="263" y="118"/>
                </a:lnTo>
                <a:lnTo>
                  <a:pt x="258" y="93"/>
                </a:lnTo>
                <a:lnTo>
                  <a:pt x="251" y="61"/>
                </a:lnTo>
                <a:lnTo>
                  <a:pt x="244" y="34"/>
                </a:lnTo>
                <a:lnTo>
                  <a:pt x="242" y="22"/>
                </a:lnTo>
                <a:lnTo>
                  <a:pt x="240" y="22"/>
                </a:lnTo>
                <a:lnTo>
                  <a:pt x="237" y="22"/>
                </a:lnTo>
                <a:lnTo>
                  <a:pt x="233" y="22"/>
                </a:lnTo>
                <a:lnTo>
                  <a:pt x="229" y="21"/>
                </a:lnTo>
                <a:lnTo>
                  <a:pt x="225" y="19"/>
                </a:lnTo>
                <a:lnTo>
                  <a:pt x="222" y="17"/>
                </a:lnTo>
                <a:lnTo>
                  <a:pt x="219" y="17"/>
                </a:lnTo>
                <a:lnTo>
                  <a:pt x="213" y="17"/>
                </a:lnTo>
                <a:lnTo>
                  <a:pt x="209" y="17"/>
                </a:lnTo>
                <a:lnTo>
                  <a:pt x="205" y="17"/>
                </a:lnTo>
                <a:lnTo>
                  <a:pt x="200" y="17"/>
                </a:lnTo>
                <a:lnTo>
                  <a:pt x="194" y="17"/>
                </a:lnTo>
                <a:lnTo>
                  <a:pt x="189" y="17"/>
                </a:lnTo>
                <a:lnTo>
                  <a:pt x="183" y="17"/>
                </a:lnTo>
                <a:lnTo>
                  <a:pt x="178" y="16"/>
                </a:lnTo>
                <a:lnTo>
                  <a:pt x="174" y="15"/>
                </a:lnTo>
                <a:lnTo>
                  <a:pt x="168" y="13"/>
                </a:lnTo>
                <a:lnTo>
                  <a:pt x="164" y="13"/>
                </a:lnTo>
                <a:lnTo>
                  <a:pt x="161" y="14"/>
                </a:lnTo>
                <a:lnTo>
                  <a:pt x="157" y="15"/>
                </a:lnTo>
                <a:lnTo>
                  <a:pt x="154" y="15"/>
                </a:lnTo>
                <a:lnTo>
                  <a:pt x="152" y="13"/>
                </a:lnTo>
                <a:lnTo>
                  <a:pt x="149" y="11"/>
                </a:lnTo>
                <a:lnTo>
                  <a:pt x="144" y="7"/>
                </a:lnTo>
                <a:lnTo>
                  <a:pt x="139" y="5"/>
                </a:lnTo>
                <a:lnTo>
                  <a:pt x="139" y="2"/>
                </a:lnTo>
                <a:lnTo>
                  <a:pt x="138" y="2"/>
                </a:lnTo>
                <a:lnTo>
                  <a:pt x="133" y="2"/>
                </a:lnTo>
                <a:lnTo>
                  <a:pt x="126" y="2"/>
                </a:lnTo>
                <a:lnTo>
                  <a:pt x="121" y="1"/>
                </a:lnTo>
                <a:lnTo>
                  <a:pt x="115" y="0"/>
                </a:lnTo>
                <a:lnTo>
                  <a:pt x="111" y="1"/>
                </a:lnTo>
                <a:lnTo>
                  <a:pt x="108" y="4"/>
                </a:lnTo>
                <a:lnTo>
                  <a:pt x="106" y="5"/>
                </a:lnTo>
                <a:lnTo>
                  <a:pt x="101" y="6"/>
                </a:lnTo>
                <a:lnTo>
                  <a:pt x="95" y="7"/>
                </a:lnTo>
                <a:lnTo>
                  <a:pt x="88" y="9"/>
                </a:lnTo>
                <a:lnTo>
                  <a:pt x="83" y="12"/>
                </a:lnTo>
                <a:lnTo>
                  <a:pt x="78" y="14"/>
                </a:lnTo>
                <a:lnTo>
                  <a:pt x="73" y="15"/>
                </a:lnTo>
                <a:lnTo>
                  <a:pt x="68" y="15"/>
                </a:lnTo>
                <a:lnTo>
                  <a:pt x="64" y="14"/>
                </a:lnTo>
                <a:lnTo>
                  <a:pt x="61" y="16"/>
                </a:lnTo>
                <a:lnTo>
                  <a:pt x="60" y="23"/>
                </a:lnTo>
                <a:lnTo>
                  <a:pt x="58" y="32"/>
                </a:lnTo>
                <a:lnTo>
                  <a:pt x="58" y="40"/>
                </a:lnTo>
                <a:lnTo>
                  <a:pt x="55" y="45"/>
                </a:lnTo>
                <a:lnTo>
                  <a:pt x="49" y="47"/>
                </a:lnTo>
                <a:lnTo>
                  <a:pt x="42" y="47"/>
                </a:lnTo>
                <a:lnTo>
                  <a:pt x="38" y="49"/>
                </a:lnTo>
                <a:lnTo>
                  <a:pt x="34" y="50"/>
                </a:lnTo>
                <a:lnTo>
                  <a:pt x="31" y="52"/>
                </a:lnTo>
                <a:lnTo>
                  <a:pt x="28" y="54"/>
                </a:lnTo>
                <a:lnTo>
                  <a:pt x="28" y="58"/>
                </a:lnTo>
                <a:lnTo>
                  <a:pt x="30" y="61"/>
                </a:lnTo>
                <a:lnTo>
                  <a:pt x="32" y="65"/>
                </a:lnTo>
                <a:lnTo>
                  <a:pt x="36" y="68"/>
                </a:lnTo>
                <a:lnTo>
                  <a:pt x="41" y="73"/>
                </a:lnTo>
                <a:lnTo>
                  <a:pt x="46" y="78"/>
                </a:lnTo>
                <a:lnTo>
                  <a:pt x="48" y="85"/>
                </a:lnTo>
                <a:lnTo>
                  <a:pt x="50" y="91"/>
                </a:lnTo>
                <a:lnTo>
                  <a:pt x="55" y="92"/>
                </a:lnTo>
                <a:lnTo>
                  <a:pt x="58" y="93"/>
                </a:lnTo>
                <a:lnTo>
                  <a:pt x="61" y="97"/>
                </a:lnTo>
                <a:lnTo>
                  <a:pt x="63" y="103"/>
                </a:lnTo>
                <a:lnTo>
                  <a:pt x="64" y="110"/>
                </a:lnTo>
                <a:lnTo>
                  <a:pt x="64" y="113"/>
                </a:lnTo>
                <a:lnTo>
                  <a:pt x="61" y="115"/>
                </a:lnTo>
                <a:lnTo>
                  <a:pt x="57" y="114"/>
                </a:lnTo>
                <a:lnTo>
                  <a:pt x="54" y="112"/>
                </a:lnTo>
                <a:lnTo>
                  <a:pt x="50" y="110"/>
                </a:lnTo>
                <a:lnTo>
                  <a:pt x="48" y="106"/>
                </a:lnTo>
                <a:lnTo>
                  <a:pt x="46" y="103"/>
                </a:lnTo>
                <a:lnTo>
                  <a:pt x="45" y="100"/>
                </a:lnTo>
                <a:lnTo>
                  <a:pt x="42" y="99"/>
                </a:lnTo>
                <a:lnTo>
                  <a:pt x="38" y="100"/>
                </a:lnTo>
                <a:lnTo>
                  <a:pt x="31" y="103"/>
                </a:lnTo>
                <a:lnTo>
                  <a:pt x="25" y="105"/>
                </a:lnTo>
                <a:lnTo>
                  <a:pt x="18" y="107"/>
                </a:lnTo>
                <a:lnTo>
                  <a:pt x="11" y="110"/>
                </a:lnTo>
                <a:lnTo>
                  <a:pt x="5" y="111"/>
                </a:lnTo>
                <a:lnTo>
                  <a:pt x="1" y="114"/>
                </a:lnTo>
                <a:lnTo>
                  <a:pt x="0" y="116"/>
                </a:lnTo>
                <a:lnTo>
                  <a:pt x="1" y="119"/>
                </a:lnTo>
                <a:lnTo>
                  <a:pt x="5" y="121"/>
                </a:lnTo>
                <a:lnTo>
                  <a:pt x="10" y="123"/>
                </a:lnTo>
                <a:lnTo>
                  <a:pt x="15" y="126"/>
                </a:lnTo>
                <a:lnTo>
                  <a:pt x="15" y="129"/>
                </a:lnTo>
                <a:lnTo>
                  <a:pt x="12" y="134"/>
                </a:lnTo>
                <a:lnTo>
                  <a:pt x="12" y="137"/>
                </a:lnTo>
                <a:lnTo>
                  <a:pt x="13" y="141"/>
                </a:lnTo>
                <a:lnTo>
                  <a:pt x="16" y="146"/>
                </a:lnTo>
                <a:lnTo>
                  <a:pt x="17" y="151"/>
                </a:lnTo>
                <a:lnTo>
                  <a:pt x="18" y="154"/>
                </a:lnTo>
                <a:lnTo>
                  <a:pt x="20" y="156"/>
                </a:lnTo>
                <a:lnTo>
                  <a:pt x="24" y="153"/>
                </a:lnTo>
                <a:lnTo>
                  <a:pt x="28" y="151"/>
                </a:lnTo>
                <a:lnTo>
                  <a:pt x="33" y="150"/>
                </a:lnTo>
                <a:lnTo>
                  <a:pt x="36" y="149"/>
                </a:lnTo>
                <a:lnTo>
                  <a:pt x="41" y="150"/>
                </a:lnTo>
                <a:lnTo>
                  <a:pt x="47" y="151"/>
                </a:lnTo>
                <a:lnTo>
                  <a:pt x="53" y="150"/>
                </a:lnTo>
                <a:lnTo>
                  <a:pt x="60" y="150"/>
                </a:lnTo>
                <a:lnTo>
                  <a:pt x="64" y="150"/>
                </a:lnTo>
                <a:lnTo>
                  <a:pt x="65" y="152"/>
                </a:lnTo>
                <a:lnTo>
                  <a:pt x="64" y="156"/>
                </a:lnTo>
                <a:lnTo>
                  <a:pt x="63" y="160"/>
                </a:lnTo>
                <a:lnTo>
                  <a:pt x="64" y="164"/>
                </a:lnTo>
                <a:lnTo>
                  <a:pt x="66" y="167"/>
                </a:lnTo>
                <a:lnTo>
                  <a:pt x="65" y="172"/>
                </a:lnTo>
                <a:lnTo>
                  <a:pt x="63" y="175"/>
                </a:lnTo>
                <a:lnTo>
                  <a:pt x="60" y="176"/>
                </a:lnTo>
                <a:lnTo>
                  <a:pt x="55" y="175"/>
                </a:lnTo>
                <a:lnTo>
                  <a:pt x="50" y="174"/>
                </a:lnTo>
                <a:lnTo>
                  <a:pt x="46" y="173"/>
                </a:lnTo>
                <a:lnTo>
                  <a:pt x="45" y="176"/>
                </a:lnTo>
                <a:lnTo>
                  <a:pt x="42" y="180"/>
                </a:lnTo>
                <a:lnTo>
                  <a:pt x="39" y="181"/>
                </a:lnTo>
                <a:lnTo>
                  <a:pt x="34" y="180"/>
                </a:lnTo>
                <a:lnTo>
                  <a:pt x="32" y="179"/>
                </a:lnTo>
                <a:lnTo>
                  <a:pt x="31" y="178"/>
                </a:lnTo>
                <a:lnTo>
                  <a:pt x="28" y="179"/>
                </a:lnTo>
                <a:lnTo>
                  <a:pt x="24" y="181"/>
                </a:lnTo>
                <a:lnTo>
                  <a:pt x="22" y="184"/>
                </a:lnTo>
                <a:lnTo>
                  <a:pt x="22" y="187"/>
                </a:lnTo>
                <a:lnTo>
                  <a:pt x="22" y="190"/>
                </a:lnTo>
                <a:lnTo>
                  <a:pt x="16" y="195"/>
                </a:lnTo>
                <a:lnTo>
                  <a:pt x="9" y="199"/>
                </a:lnTo>
                <a:lnTo>
                  <a:pt x="7" y="202"/>
                </a:lnTo>
                <a:lnTo>
                  <a:pt x="7" y="204"/>
                </a:lnTo>
                <a:lnTo>
                  <a:pt x="5" y="207"/>
                </a:lnTo>
                <a:lnTo>
                  <a:pt x="4" y="212"/>
                </a:lnTo>
                <a:lnTo>
                  <a:pt x="4" y="217"/>
                </a:lnTo>
                <a:lnTo>
                  <a:pt x="5" y="222"/>
                </a:lnTo>
                <a:lnTo>
                  <a:pt x="8" y="226"/>
                </a:lnTo>
                <a:lnTo>
                  <a:pt x="10" y="229"/>
                </a:lnTo>
                <a:lnTo>
                  <a:pt x="11" y="234"/>
                </a:lnTo>
                <a:lnTo>
                  <a:pt x="11" y="237"/>
                </a:lnTo>
                <a:lnTo>
                  <a:pt x="11" y="239"/>
                </a:lnTo>
                <a:lnTo>
                  <a:pt x="15" y="250"/>
                </a:lnTo>
                <a:lnTo>
                  <a:pt x="15" y="251"/>
                </a:lnTo>
                <a:lnTo>
                  <a:pt x="16" y="255"/>
                </a:lnTo>
                <a:lnTo>
                  <a:pt x="18" y="257"/>
                </a:lnTo>
                <a:lnTo>
                  <a:pt x="22" y="259"/>
                </a:lnTo>
                <a:lnTo>
                  <a:pt x="28" y="260"/>
                </a:lnTo>
                <a:lnTo>
                  <a:pt x="35" y="260"/>
                </a:lnTo>
                <a:lnTo>
                  <a:pt x="41" y="260"/>
                </a:lnTo>
                <a:lnTo>
                  <a:pt x="43" y="260"/>
                </a:lnTo>
                <a:lnTo>
                  <a:pt x="43" y="264"/>
                </a:lnTo>
                <a:lnTo>
                  <a:pt x="42" y="272"/>
                </a:lnTo>
                <a:lnTo>
                  <a:pt x="43" y="280"/>
                </a:lnTo>
                <a:lnTo>
                  <a:pt x="45" y="287"/>
                </a:lnTo>
                <a:lnTo>
                  <a:pt x="49" y="288"/>
                </a:lnTo>
                <a:lnTo>
                  <a:pt x="54" y="287"/>
                </a:lnTo>
                <a:lnTo>
                  <a:pt x="60" y="285"/>
                </a:lnTo>
                <a:lnTo>
                  <a:pt x="64" y="286"/>
                </a:lnTo>
                <a:lnTo>
                  <a:pt x="69" y="290"/>
                </a:lnTo>
                <a:lnTo>
                  <a:pt x="73" y="294"/>
                </a:lnTo>
                <a:lnTo>
                  <a:pt x="78" y="298"/>
                </a:lnTo>
                <a:lnTo>
                  <a:pt x="79" y="300"/>
                </a:lnTo>
                <a:lnTo>
                  <a:pt x="79" y="297"/>
                </a:lnTo>
                <a:lnTo>
                  <a:pt x="80" y="294"/>
                </a:lnTo>
                <a:lnTo>
                  <a:pt x="83" y="290"/>
                </a:lnTo>
                <a:lnTo>
                  <a:pt x="86" y="290"/>
                </a:lnTo>
                <a:lnTo>
                  <a:pt x="92" y="290"/>
                </a:lnTo>
                <a:lnTo>
                  <a:pt x="96" y="289"/>
                </a:lnTo>
                <a:lnTo>
                  <a:pt x="100" y="289"/>
                </a:lnTo>
                <a:lnTo>
                  <a:pt x="100" y="292"/>
                </a:lnTo>
                <a:lnTo>
                  <a:pt x="98" y="297"/>
                </a:lnTo>
                <a:lnTo>
                  <a:pt x="96" y="305"/>
                </a:lnTo>
                <a:lnTo>
                  <a:pt x="94" y="315"/>
                </a:lnTo>
                <a:lnTo>
                  <a:pt x="89" y="323"/>
                </a:lnTo>
                <a:lnTo>
                  <a:pt x="84" y="330"/>
                </a:lnTo>
                <a:lnTo>
                  <a:pt x="80" y="335"/>
                </a:lnTo>
                <a:lnTo>
                  <a:pt x="78" y="340"/>
                </a:lnTo>
                <a:lnTo>
                  <a:pt x="75" y="342"/>
                </a:lnTo>
                <a:lnTo>
                  <a:pt x="70" y="342"/>
                </a:lnTo>
                <a:lnTo>
                  <a:pt x="64" y="342"/>
                </a:lnTo>
                <a:lnTo>
                  <a:pt x="58" y="345"/>
                </a:lnTo>
                <a:lnTo>
                  <a:pt x="55" y="347"/>
                </a:lnTo>
                <a:lnTo>
                  <a:pt x="55" y="350"/>
                </a:lnTo>
                <a:lnTo>
                  <a:pt x="57" y="354"/>
                </a:lnTo>
                <a:lnTo>
                  <a:pt x="61" y="356"/>
                </a:lnTo>
                <a:lnTo>
                  <a:pt x="64" y="356"/>
                </a:lnTo>
                <a:lnTo>
                  <a:pt x="68" y="355"/>
                </a:lnTo>
                <a:lnTo>
                  <a:pt x="72" y="353"/>
                </a:lnTo>
                <a:lnTo>
                  <a:pt x="77" y="349"/>
                </a:lnTo>
                <a:lnTo>
                  <a:pt x="84" y="347"/>
                </a:lnTo>
                <a:lnTo>
                  <a:pt x="89" y="343"/>
                </a:lnTo>
                <a:lnTo>
                  <a:pt x="94" y="339"/>
                </a:lnTo>
                <a:lnTo>
                  <a:pt x="98" y="335"/>
                </a:lnTo>
                <a:lnTo>
                  <a:pt x="101" y="333"/>
                </a:lnTo>
                <a:lnTo>
                  <a:pt x="106" y="333"/>
                </a:lnTo>
                <a:lnTo>
                  <a:pt x="109" y="334"/>
                </a:lnTo>
                <a:lnTo>
                  <a:pt x="113" y="333"/>
                </a:lnTo>
                <a:lnTo>
                  <a:pt x="115" y="330"/>
                </a:lnTo>
                <a:lnTo>
                  <a:pt x="116" y="325"/>
                </a:lnTo>
                <a:lnTo>
                  <a:pt x="117" y="320"/>
                </a:lnTo>
                <a:lnTo>
                  <a:pt x="118" y="318"/>
                </a:lnTo>
                <a:lnTo>
                  <a:pt x="121" y="316"/>
                </a:lnTo>
                <a:lnTo>
                  <a:pt x="125" y="312"/>
                </a:lnTo>
                <a:lnTo>
                  <a:pt x="131" y="309"/>
                </a:lnTo>
                <a:lnTo>
                  <a:pt x="136" y="307"/>
                </a:lnTo>
                <a:lnTo>
                  <a:pt x="138" y="305"/>
                </a:lnTo>
                <a:lnTo>
                  <a:pt x="138" y="304"/>
                </a:lnTo>
                <a:lnTo>
                  <a:pt x="137" y="302"/>
                </a:lnTo>
                <a:lnTo>
                  <a:pt x="138" y="300"/>
                </a:lnTo>
                <a:lnTo>
                  <a:pt x="141" y="297"/>
                </a:lnTo>
                <a:lnTo>
                  <a:pt x="145" y="296"/>
                </a:lnTo>
                <a:lnTo>
                  <a:pt x="148" y="294"/>
                </a:lnTo>
                <a:lnTo>
                  <a:pt x="149" y="290"/>
                </a:lnTo>
                <a:lnTo>
                  <a:pt x="148" y="287"/>
                </a:lnTo>
                <a:lnTo>
                  <a:pt x="146" y="283"/>
                </a:lnTo>
                <a:lnTo>
                  <a:pt x="142" y="281"/>
                </a:lnTo>
                <a:lnTo>
                  <a:pt x="142" y="278"/>
                </a:lnTo>
                <a:lnTo>
                  <a:pt x="144" y="274"/>
                </a:lnTo>
                <a:lnTo>
                  <a:pt x="146" y="271"/>
                </a:lnTo>
                <a:lnTo>
                  <a:pt x="148" y="269"/>
                </a:lnTo>
                <a:lnTo>
                  <a:pt x="151" y="265"/>
                </a:lnTo>
                <a:lnTo>
                  <a:pt x="154" y="258"/>
                </a:lnTo>
                <a:lnTo>
                  <a:pt x="159" y="249"/>
                </a:lnTo>
                <a:lnTo>
                  <a:pt x="164" y="241"/>
                </a:lnTo>
                <a:lnTo>
                  <a:pt x="169" y="235"/>
                </a:lnTo>
                <a:lnTo>
                  <a:pt x="175" y="234"/>
                </a:lnTo>
                <a:lnTo>
                  <a:pt x="177" y="236"/>
                </a:lnTo>
                <a:lnTo>
                  <a:pt x="176" y="240"/>
                </a:lnTo>
                <a:lnTo>
                  <a:pt x="174" y="243"/>
                </a:lnTo>
                <a:lnTo>
                  <a:pt x="170" y="248"/>
                </a:lnTo>
                <a:lnTo>
                  <a:pt x="168" y="254"/>
                </a:lnTo>
                <a:lnTo>
                  <a:pt x="167" y="260"/>
                </a:lnTo>
                <a:lnTo>
                  <a:pt x="166" y="267"/>
                </a:lnTo>
                <a:lnTo>
                  <a:pt x="164" y="270"/>
                </a:lnTo>
                <a:lnTo>
                  <a:pt x="163" y="272"/>
                </a:lnTo>
                <a:lnTo>
                  <a:pt x="163" y="277"/>
                </a:lnTo>
                <a:lnTo>
                  <a:pt x="164" y="280"/>
                </a:lnTo>
                <a:lnTo>
                  <a:pt x="168" y="280"/>
                </a:lnTo>
                <a:lnTo>
                  <a:pt x="172" y="277"/>
                </a:lnTo>
                <a:lnTo>
                  <a:pt x="178" y="273"/>
                </a:lnTo>
                <a:lnTo>
                  <a:pt x="183" y="270"/>
                </a:lnTo>
                <a:lnTo>
                  <a:pt x="186" y="266"/>
                </a:lnTo>
                <a:lnTo>
                  <a:pt x="189" y="264"/>
                </a:lnTo>
                <a:lnTo>
                  <a:pt x="189" y="263"/>
                </a:lnTo>
                <a:lnTo>
                  <a:pt x="191" y="260"/>
                </a:lnTo>
                <a:lnTo>
                  <a:pt x="194" y="260"/>
                </a:lnTo>
                <a:lnTo>
                  <a:pt x="199" y="259"/>
                </a:lnTo>
                <a:lnTo>
                  <a:pt x="204" y="255"/>
                </a:lnTo>
                <a:lnTo>
                  <a:pt x="206" y="251"/>
                </a:lnTo>
                <a:lnTo>
                  <a:pt x="207" y="250"/>
                </a:lnTo>
                <a:lnTo>
                  <a:pt x="206" y="249"/>
                </a:lnTo>
                <a:lnTo>
                  <a:pt x="204" y="245"/>
                </a:lnTo>
                <a:lnTo>
                  <a:pt x="204" y="242"/>
                </a:lnTo>
                <a:lnTo>
                  <a:pt x="207" y="239"/>
                </a:lnTo>
                <a:lnTo>
                  <a:pt x="213" y="237"/>
                </a:lnTo>
                <a:lnTo>
                  <a:pt x="219" y="237"/>
                </a:lnTo>
                <a:lnTo>
                  <a:pt x="223" y="239"/>
                </a:lnTo>
                <a:lnTo>
                  <a:pt x="227" y="240"/>
                </a:lnTo>
                <a:lnTo>
                  <a:pt x="230" y="242"/>
                </a:lnTo>
                <a:lnTo>
                  <a:pt x="235" y="243"/>
                </a:lnTo>
                <a:lnTo>
                  <a:pt x="242" y="245"/>
                </a:lnTo>
                <a:lnTo>
                  <a:pt x="250" y="248"/>
                </a:lnTo>
                <a:lnTo>
                  <a:pt x="257" y="249"/>
                </a:lnTo>
                <a:lnTo>
                  <a:pt x="260" y="249"/>
                </a:lnTo>
                <a:lnTo>
                  <a:pt x="262" y="248"/>
                </a:lnTo>
                <a:lnTo>
                  <a:pt x="266" y="248"/>
                </a:lnTo>
                <a:lnTo>
                  <a:pt x="270" y="248"/>
                </a:lnTo>
                <a:lnTo>
                  <a:pt x="275" y="249"/>
                </a:lnTo>
                <a:lnTo>
                  <a:pt x="280" y="250"/>
                </a:lnTo>
                <a:lnTo>
                  <a:pt x="288" y="250"/>
                </a:lnTo>
                <a:lnTo>
                  <a:pt x="296" y="250"/>
                </a:lnTo>
                <a:lnTo>
                  <a:pt x="301" y="250"/>
                </a:lnTo>
                <a:lnTo>
                  <a:pt x="306" y="251"/>
                </a:lnTo>
                <a:lnTo>
                  <a:pt x="311" y="255"/>
                </a:lnTo>
                <a:lnTo>
                  <a:pt x="316" y="258"/>
                </a:lnTo>
                <a:lnTo>
                  <a:pt x="322" y="259"/>
                </a:lnTo>
                <a:lnTo>
                  <a:pt x="327" y="260"/>
                </a:lnTo>
                <a:lnTo>
                  <a:pt x="328" y="260"/>
                </a:lnTo>
                <a:lnTo>
                  <a:pt x="329" y="262"/>
                </a:lnTo>
                <a:lnTo>
                  <a:pt x="330" y="263"/>
                </a:lnTo>
                <a:lnTo>
                  <a:pt x="334" y="266"/>
                </a:lnTo>
                <a:lnTo>
                  <a:pt x="338" y="269"/>
                </a:lnTo>
                <a:lnTo>
                  <a:pt x="344" y="270"/>
                </a:lnTo>
                <a:lnTo>
                  <a:pt x="349" y="271"/>
                </a:lnTo>
                <a:lnTo>
                  <a:pt x="352" y="271"/>
                </a:lnTo>
                <a:lnTo>
                  <a:pt x="354" y="269"/>
                </a:lnTo>
                <a:lnTo>
                  <a:pt x="356" y="265"/>
                </a:lnTo>
                <a:lnTo>
                  <a:pt x="357" y="262"/>
                </a:lnTo>
                <a:lnTo>
                  <a:pt x="359" y="262"/>
                </a:lnTo>
                <a:lnTo>
                  <a:pt x="365" y="263"/>
                </a:lnTo>
                <a:lnTo>
                  <a:pt x="372" y="265"/>
                </a:lnTo>
                <a:lnTo>
                  <a:pt x="377" y="266"/>
                </a:lnTo>
                <a:lnTo>
                  <a:pt x="383" y="269"/>
                </a:lnTo>
                <a:lnTo>
                  <a:pt x="388" y="273"/>
                </a:lnTo>
                <a:lnTo>
                  <a:pt x="392" y="279"/>
                </a:lnTo>
                <a:lnTo>
                  <a:pt x="397" y="283"/>
                </a:lnTo>
                <a:lnTo>
                  <a:pt x="401" y="286"/>
                </a:lnTo>
                <a:lnTo>
                  <a:pt x="402" y="287"/>
                </a:lnTo>
                <a:lnTo>
                  <a:pt x="412" y="297"/>
                </a:lnTo>
                <a:lnTo>
                  <a:pt x="418" y="303"/>
                </a:lnTo>
                <a:lnTo>
                  <a:pt x="419" y="303"/>
                </a:lnTo>
                <a:lnTo>
                  <a:pt x="421" y="303"/>
                </a:lnTo>
                <a:lnTo>
                  <a:pt x="424" y="304"/>
                </a:lnTo>
                <a:lnTo>
                  <a:pt x="427" y="307"/>
                </a:lnTo>
                <a:lnTo>
                  <a:pt x="432" y="311"/>
                </a:lnTo>
                <a:lnTo>
                  <a:pt x="437" y="317"/>
                </a:lnTo>
                <a:lnTo>
                  <a:pt x="441" y="321"/>
                </a:lnTo>
                <a:lnTo>
                  <a:pt x="443" y="324"/>
                </a:lnTo>
                <a:close/>
              </a:path>
            </a:pathLst>
          </a:custGeom>
          <a:solidFill>
            <a:srgbClr val="458763"/>
          </a:solidFill>
          <a:ln w="28575"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latin typeface="Verdana"/>
              <a:ea typeface="Tahoma" panose="020B0604030504040204" pitchFamily="34" charset="0"/>
              <a:cs typeface="Verdana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250964" y="5298831"/>
            <a:ext cx="952967" cy="741742"/>
            <a:chOff x="2359249" y="5424448"/>
            <a:chExt cx="615950" cy="479425"/>
          </a:xfrm>
          <a:solidFill>
            <a:srgbClr val="98D28F"/>
          </a:solidFill>
        </p:grpSpPr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2359249" y="5484773"/>
              <a:ext cx="47625" cy="68263"/>
            </a:xfrm>
            <a:custGeom>
              <a:avLst/>
              <a:gdLst>
                <a:gd name="T0" fmla="*/ 0 w 44"/>
                <a:gd name="T1" fmla="*/ 64 h 64"/>
                <a:gd name="T2" fmla="*/ 0 w 44"/>
                <a:gd name="T3" fmla="*/ 45 h 64"/>
                <a:gd name="T4" fmla="*/ 25 w 44"/>
                <a:gd name="T5" fmla="*/ 0 h 64"/>
                <a:gd name="T6" fmla="*/ 44 w 44"/>
                <a:gd name="T7" fmla="*/ 13 h 64"/>
                <a:gd name="T8" fmla="*/ 23 w 44"/>
                <a:gd name="T9" fmla="*/ 64 h 64"/>
                <a:gd name="T10" fmla="*/ 0 w 44"/>
                <a:gd name="T11" fmla="*/ 64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64"/>
                <a:gd name="T20" fmla="*/ 44 w 44"/>
                <a:gd name="T21" fmla="*/ 64 h 6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64">
                  <a:moveTo>
                    <a:pt x="0" y="64"/>
                  </a:moveTo>
                  <a:lnTo>
                    <a:pt x="0" y="45"/>
                  </a:lnTo>
                  <a:lnTo>
                    <a:pt x="25" y="0"/>
                  </a:lnTo>
                  <a:lnTo>
                    <a:pt x="44" y="13"/>
                  </a:lnTo>
                  <a:lnTo>
                    <a:pt x="23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Verdana"/>
                <a:ea typeface="Tahoma" panose="020B0604030504040204" pitchFamily="34" charset="0"/>
                <a:cs typeface="Verdana"/>
              </a:endParaRPr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2427512" y="5424448"/>
              <a:ext cx="88900" cy="87313"/>
            </a:xfrm>
            <a:custGeom>
              <a:avLst/>
              <a:gdLst>
                <a:gd name="T0" fmla="*/ 18 w 83"/>
                <a:gd name="T1" fmla="*/ 9 h 81"/>
                <a:gd name="T2" fmla="*/ 0 w 83"/>
                <a:gd name="T3" fmla="*/ 48 h 81"/>
                <a:gd name="T4" fmla="*/ 32 w 83"/>
                <a:gd name="T5" fmla="*/ 74 h 81"/>
                <a:gd name="T6" fmla="*/ 69 w 83"/>
                <a:gd name="T7" fmla="*/ 81 h 81"/>
                <a:gd name="T8" fmla="*/ 83 w 83"/>
                <a:gd name="T9" fmla="*/ 49 h 81"/>
                <a:gd name="T10" fmla="*/ 74 w 83"/>
                <a:gd name="T11" fmla="*/ 0 h 81"/>
                <a:gd name="T12" fmla="*/ 18 w 83"/>
                <a:gd name="T13" fmla="*/ 9 h 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3"/>
                <a:gd name="T22" fmla="*/ 0 h 81"/>
                <a:gd name="T23" fmla="*/ 83 w 83"/>
                <a:gd name="T24" fmla="*/ 81 h 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3" h="81">
                  <a:moveTo>
                    <a:pt x="18" y="9"/>
                  </a:moveTo>
                  <a:lnTo>
                    <a:pt x="0" y="48"/>
                  </a:lnTo>
                  <a:lnTo>
                    <a:pt x="32" y="74"/>
                  </a:lnTo>
                  <a:lnTo>
                    <a:pt x="69" y="81"/>
                  </a:lnTo>
                  <a:lnTo>
                    <a:pt x="83" y="49"/>
                  </a:lnTo>
                  <a:lnTo>
                    <a:pt x="74" y="0"/>
                  </a:lnTo>
                  <a:lnTo>
                    <a:pt x="18" y="9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Verdana"/>
                <a:ea typeface="Tahoma" panose="020B0604030504040204" pitchFamily="34" charset="0"/>
                <a:cs typeface="Verdana"/>
              </a:endParaRPr>
            </a:p>
          </p:txBody>
        </p:sp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2510062" y="5484773"/>
              <a:ext cx="131762" cy="98425"/>
            </a:xfrm>
            <a:custGeom>
              <a:avLst/>
              <a:gdLst>
                <a:gd name="T0" fmla="*/ 0 w 123"/>
                <a:gd name="T1" fmla="*/ 32 h 91"/>
                <a:gd name="T2" fmla="*/ 84 w 123"/>
                <a:gd name="T3" fmla="*/ 0 h 91"/>
                <a:gd name="T4" fmla="*/ 100 w 123"/>
                <a:gd name="T5" fmla="*/ 39 h 91"/>
                <a:gd name="T6" fmla="*/ 116 w 123"/>
                <a:gd name="T7" fmla="*/ 48 h 91"/>
                <a:gd name="T8" fmla="*/ 123 w 123"/>
                <a:gd name="T9" fmla="*/ 80 h 91"/>
                <a:gd name="T10" fmla="*/ 81 w 123"/>
                <a:gd name="T11" fmla="*/ 85 h 91"/>
                <a:gd name="T12" fmla="*/ 51 w 123"/>
                <a:gd name="T13" fmla="*/ 91 h 91"/>
                <a:gd name="T14" fmla="*/ 0 w 123"/>
                <a:gd name="T15" fmla="*/ 32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3"/>
                <a:gd name="T25" fmla="*/ 0 h 91"/>
                <a:gd name="T26" fmla="*/ 123 w 123"/>
                <a:gd name="T27" fmla="*/ 91 h 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3" h="91">
                  <a:moveTo>
                    <a:pt x="0" y="32"/>
                  </a:moveTo>
                  <a:lnTo>
                    <a:pt x="84" y="0"/>
                  </a:lnTo>
                  <a:lnTo>
                    <a:pt x="100" y="39"/>
                  </a:lnTo>
                  <a:lnTo>
                    <a:pt x="116" y="48"/>
                  </a:lnTo>
                  <a:lnTo>
                    <a:pt x="123" y="80"/>
                  </a:lnTo>
                  <a:lnTo>
                    <a:pt x="81" y="85"/>
                  </a:lnTo>
                  <a:lnTo>
                    <a:pt x="51" y="91"/>
                  </a:lnTo>
                  <a:lnTo>
                    <a:pt x="0" y="32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Verdana"/>
                <a:ea typeface="Tahoma" panose="020B0604030504040204" pitchFamily="34" charset="0"/>
                <a:cs typeface="Verdana"/>
              </a:endParaRPr>
            </a:p>
          </p:txBody>
        </p:sp>
        <p:sp>
          <p:nvSpPr>
            <p:cNvPr id="21" name="Freeform 11"/>
            <p:cNvSpPr>
              <a:spLocks/>
            </p:cNvSpPr>
            <p:nvPr/>
          </p:nvSpPr>
          <p:spPr bwMode="auto">
            <a:xfrm>
              <a:off x="2646587" y="5559386"/>
              <a:ext cx="104775" cy="52387"/>
            </a:xfrm>
            <a:custGeom>
              <a:avLst/>
              <a:gdLst>
                <a:gd name="T0" fmla="*/ 15 w 98"/>
                <a:gd name="T1" fmla="*/ 2 h 48"/>
                <a:gd name="T2" fmla="*/ 0 w 98"/>
                <a:gd name="T3" fmla="*/ 45 h 48"/>
                <a:gd name="T4" fmla="*/ 26 w 98"/>
                <a:gd name="T5" fmla="*/ 48 h 48"/>
                <a:gd name="T6" fmla="*/ 42 w 98"/>
                <a:gd name="T7" fmla="*/ 38 h 48"/>
                <a:gd name="T8" fmla="*/ 72 w 98"/>
                <a:gd name="T9" fmla="*/ 39 h 48"/>
                <a:gd name="T10" fmla="*/ 98 w 98"/>
                <a:gd name="T11" fmla="*/ 20 h 48"/>
                <a:gd name="T12" fmla="*/ 81 w 98"/>
                <a:gd name="T13" fmla="*/ 13 h 48"/>
                <a:gd name="T14" fmla="*/ 68 w 98"/>
                <a:gd name="T15" fmla="*/ 0 h 48"/>
                <a:gd name="T16" fmla="*/ 15 w 98"/>
                <a:gd name="T17" fmla="*/ 2 h 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8"/>
                <a:gd name="T28" fmla="*/ 0 h 48"/>
                <a:gd name="T29" fmla="*/ 98 w 98"/>
                <a:gd name="T30" fmla="*/ 48 h 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8" h="48">
                  <a:moveTo>
                    <a:pt x="15" y="2"/>
                  </a:moveTo>
                  <a:lnTo>
                    <a:pt x="0" y="45"/>
                  </a:lnTo>
                  <a:lnTo>
                    <a:pt x="26" y="48"/>
                  </a:lnTo>
                  <a:lnTo>
                    <a:pt x="42" y="38"/>
                  </a:lnTo>
                  <a:lnTo>
                    <a:pt x="72" y="39"/>
                  </a:lnTo>
                  <a:lnTo>
                    <a:pt x="98" y="20"/>
                  </a:lnTo>
                  <a:lnTo>
                    <a:pt x="81" y="13"/>
                  </a:lnTo>
                  <a:lnTo>
                    <a:pt x="68" y="0"/>
                  </a:lnTo>
                  <a:lnTo>
                    <a:pt x="15" y="2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Verdana"/>
                <a:ea typeface="Tahoma" panose="020B0604030504040204" pitchFamily="34" charset="0"/>
                <a:cs typeface="Verdana"/>
              </a:endParaRPr>
            </a:p>
          </p:txBody>
        </p:sp>
        <p:sp>
          <p:nvSpPr>
            <p:cNvPr id="22" name="Freeform 12"/>
            <p:cNvSpPr>
              <a:spLocks/>
            </p:cNvSpPr>
            <p:nvPr/>
          </p:nvSpPr>
          <p:spPr bwMode="auto">
            <a:xfrm>
              <a:off x="2676749" y="5632411"/>
              <a:ext cx="42863" cy="38100"/>
            </a:xfrm>
            <a:custGeom>
              <a:avLst/>
              <a:gdLst>
                <a:gd name="T0" fmla="*/ 35 w 40"/>
                <a:gd name="T1" fmla="*/ 0 h 35"/>
                <a:gd name="T2" fmla="*/ 0 w 40"/>
                <a:gd name="T3" fmla="*/ 3 h 35"/>
                <a:gd name="T4" fmla="*/ 6 w 40"/>
                <a:gd name="T5" fmla="*/ 35 h 35"/>
                <a:gd name="T6" fmla="*/ 40 w 40"/>
                <a:gd name="T7" fmla="*/ 27 h 35"/>
                <a:gd name="T8" fmla="*/ 35 w 40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35"/>
                <a:gd name="T17" fmla="*/ 40 w 40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35">
                  <a:moveTo>
                    <a:pt x="35" y="0"/>
                  </a:moveTo>
                  <a:lnTo>
                    <a:pt x="0" y="3"/>
                  </a:lnTo>
                  <a:lnTo>
                    <a:pt x="6" y="35"/>
                  </a:lnTo>
                  <a:lnTo>
                    <a:pt x="40" y="27"/>
                  </a:lnTo>
                  <a:lnTo>
                    <a:pt x="35" y="0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Verdana"/>
                <a:ea typeface="Tahoma" panose="020B0604030504040204" pitchFamily="34" charset="0"/>
                <a:cs typeface="Verdana"/>
              </a:endParaRPr>
            </a:p>
          </p:txBody>
        </p:sp>
        <p:sp>
          <p:nvSpPr>
            <p:cNvPr id="24" name="Freeform 13"/>
            <p:cNvSpPr>
              <a:spLocks/>
            </p:cNvSpPr>
            <p:nvPr/>
          </p:nvSpPr>
          <p:spPr bwMode="auto">
            <a:xfrm>
              <a:off x="2724374" y="5673686"/>
              <a:ext cx="28575" cy="36512"/>
            </a:xfrm>
            <a:custGeom>
              <a:avLst/>
              <a:gdLst>
                <a:gd name="T0" fmla="*/ 0 w 27"/>
                <a:gd name="T1" fmla="*/ 13 h 34"/>
                <a:gd name="T2" fmla="*/ 27 w 27"/>
                <a:gd name="T3" fmla="*/ 0 h 34"/>
                <a:gd name="T4" fmla="*/ 27 w 27"/>
                <a:gd name="T5" fmla="*/ 30 h 34"/>
                <a:gd name="T6" fmla="*/ 9 w 27"/>
                <a:gd name="T7" fmla="*/ 34 h 34"/>
                <a:gd name="T8" fmla="*/ 0 w 27"/>
                <a:gd name="T9" fmla="*/ 13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34"/>
                <a:gd name="T17" fmla="*/ 27 w 27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34">
                  <a:moveTo>
                    <a:pt x="0" y="13"/>
                  </a:moveTo>
                  <a:lnTo>
                    <a:pt x="27" y="0"/>
                  </a:lnTo>
                  <a:lnTo>
                    <a:pt x="27" y="30"/>
                  </a:lnTo>
                  <a:lnTo>
                    <a:pt x="9" y="34"/>
                  </a:lnTo>
                  <a:lnTo>
                    <a:pt x="0" y="13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Verdana"/>
                <a:ea typeface="Tahoma" panose="020B0604030504040204" pitchFamily="34" charset="0"/>
                <a:cs typeface="Verdana"/>
              </a:endParaRPr>
            </a:p>
          </p:txBody>
        </p:sp>
        <p:sp>
          <p:nvSpPr>
            <p:cNvPr id="25" name="Freeform 14"/>
            <p:cNvSpPr>
              <a:spLocks/>
            </p:cNvSpPr>
            <p:nvPr/>
          </p:nvSpPr>
          <p:spPr bwMode="auto">
            <a:xfrm>
              <a:off x="2797399" y="5691148"/>
              <a:ext cx="177800" cy="212725"/>
            </a:xfrm>
            <a:custGeom>
              <a:avLst/>
              <a:gdLst>
                <a:gd name="T0" fmla="*/ 28 w 167"/>
                <a:gd name="T1" fmla="*/ 0 h 197"/>
                <a:gd name="T2" fmla="*/ 0 w 167"/>
                <a:gd name="T3" fmla="*/ 75 h 197"/>
                <a:gd name="T4" fmla="*/ 20 w 167"/>
                <a:gd name="T5" fmla="*/ 112 h 197"/>
                <a:gd name="T6" fmla="*/ 20 w 167"/>
                <a:gd name="T7" fmla="*/ 179 h 197"/>
                <a:gd name="T8" fmla="*/ 60 w 167"/>
                <a:gd name="T9" fmla="*/ 197 h 197"/>
                <a:gd name="T10" fmla="*/ 78 w 167"/>
                <a:gd name="T11" fmla="*/ 158 h 197"/>
                <a:gd name="T12" fmla="*/ 129 w 167"/>
                <a:gd name="T13" fmla="*/ 149 h 197"/>
                <a:gd name="T14" fmla="*/ 167 w 167"/>
                <a:gd name="T15" fmla="*/ 106 h 197"/>
                <a:gd name="T16" fmla="*/ 127 w 167"/>
                <a:gd name="T17" fmla="*/ 39 h 197"/>
                <a:gd name="T18" fmla="*/ 28 w 167"/>
                <a:gd name="T19" fmla="*/ 0 h 1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7"/>
                <a:gd name="T31" fmla="*/ 0 h 197"/>
                <a:gd name="T32" fmla="*/ 167 w 167"/>
                <a:gd name="T33" fmla="*/ 197 h 19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7" h="197">
                  <a:moveTo>
                    <a:pt x="28" y="0"/>
                  </a:moveTo>
                  <a:lnTo>
                    <a:pt x="0" y="75"/>
                  </a:lnTo>
                  <a:lnTo>
                    <a:pt x="20" y="112"/>
                  </a:lnTo>
                  <a:lnTo>
                    <a:pt x="20" y="179"/>
                  </a:lnTo>
                  <a:lnTo>
                    <a:pt x="60" y="197"/>
                  </a:lnTo>
                  <a:lnTo>
                    <a:pt x="78" y="158"/>
                  </a:lnTo>
                  <a:lnTo>
                    <a:pt x="129" y="149"/>
                  </a:lnTo>
                  <a:lnTo>
                    <a:pt x="167" y="106"/>
                  </a:lnTo>
                  <a:lnTo>
                    <a:pt x="127" y="39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Verdana"/>
                <a:ea typeface="Tahoma" panose="020B0604030504040204" pitchFamily="34" charset="0"/>
                <a:cs typeface="Verdana"/>
              </a:endParaRPr>
            </a:p>
          </p:txBody>
        </p:sp>
        <p:sp>
          <p:nvSpPr>
            <p:cNvPr id="26" name="Freeform 15"/>
            <p:cNvSpPr>
              <a:spLocks/>
            </p:cNvSpPr>
            <p:nvPr/>
          </p:nvSpPr>
          <p:spPr bwMode="auto">
            <a:xfrm>
              <a:off x="2733899" y="5591136"/>
              <a:ext cx="98425" cy="84137"/>
            </a:xfrm>
            <a:custGeom>
              <a:avLst/>
              <a:gdLst>
                <a:gd name="T0" fmla="*/ 19 w 92"/>
                <a:gd name="T1" fmla="*/ 0 h 77"/>
                <a:gd name="T2" fmla="*/ 0 w 92"/>
                <a:gd name="T3" fmla="*/ 23 h 77"/>
                <a:gd name="T4" fmla="*/ 8 w 92"/>
                <a:gd name="T5" fmla="*/ 41 h 77"/>
                <a:gd name="T6" fmla="*/ 25 w 92"/>
                <a:gd name="T7" fmla="*/ 47 h 77"/>
                <a:gd name="T8" fmla="*/ 43 w 92"/>
                <a:gd name="T9" fmla="*/ 77 h 77"/>
                <a:gd name="T10" fmla="*/ 91 w 92"/>
                <a:gd name="T11" fmla="*/ 65 h 77"/>
                <a:gd name="T12" fmla="*/ 92 w 92"/>
                <a:gd name="T13" fmla="*/ 33 h 77"/>
                <a:gd name="T14" fmla="*/ 57 w 92"/>
                <a:gd name="T15" fmla="*/ 6 h 77"/>
                <a:gd name="T16" fmla="*/ 19 w 92"/>
                <a:gd name="T17" fmla="*/ 0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2"/>
                <a:gd name="T28" fmla="*/ 0 h 77"/>
                <a:gd name="T29" fmla="*/ 92 w 92"/>
                <a:gd name="T30" fmla="*/ 77 h 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2" h="77">
                  <a:moveTo>
                    <a:pt x="19" y="0"/>
                  </a:moveTo>
                  <a:lnTo>
                    <a:pt x="0" y="23"/>
                  </a:lnTo>
                  <a:lnTo>
                    <a:pt x="8" y="41"/>
                  </a:lnTo>
                  <a:lnTo>
                    <a:pt x="25" y="47"/>
                  </a:lnTo>
                  <a:lnTo>
                    <a:pt x="43" y="77"/>
                  </a:lnTo>
                  <a:lnTo>
                    <a:pt x="91" y="65"/>
                  </a:lnTo>
                  <a:lnTo>
                    <a:pt x="92" y="33"/>
                  </a:lnTo>
                  <a:lnTo>
                    <a:pt x="57" y="6"/>
                  </a:lnTo>
                  <a:lnTo>
                    <a:pt x="19" y="0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Verdana"/>
                <a:ea typeface="Tahoma" panose="020B0604030504040204" pitchFamily="34" charset="0"/>
                <a:cs typeface="Verdana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086808" y="5186466"/>
            <a:ext cx="2597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Verdana" charset="0"/>
                <a:ea typeface="Verdana" charset="0"/>
                <a:cs typeface="Verdana" charset="0"/>
              </a:rPr>
              <a:t>8</a:t>
            </a:r>
            <a:endParaRPr lang="en-US" sz="1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05048" y="5736016"/>
            <a:ext cx="2597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Verdana" charset="0"/>
                <a:ea typeface="Verdana" charset="0"/>
                <a:cs typeface="Verdana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93737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43</Words>
  <Application>Microsoft Macintosh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Calibri</vt:lpstr>
      <vt:lpstr>Georgia</vt:lpstr>
      <vt:lpstr>MS PGothic</vt:lpstr>
      <vt:lpstr>ＭＳ Ｐゴシック</vt:lpstr>
      <vt:lpstr>Tahoma</vt:lpstr>
      <vt:lpstr>Verdana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Microsoft Office User</cp:lastModifiedBy>
  <cp:revision>46</cp:revision>
  <dcterms:created xsi:type="dcterms:W3CDTF">2017-06-26T14:07:23Z</dcterms:created>
  <dcterms:modified xsi:type="dcterms:W3CDTF">2017-12-05T18:05:13Z</dcterms:modified>
</cp:coreProperties>
</file>