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395D"/>
    <a:srgbClr val="F1EBE3"/>
    <a:srgbClr val="F6C7BD"/>
    <a:srgbClr val="7B8A85"/>
    <a:srgbClr val="6EB0C6"/>
    <a:srgbClr val="E8D181"/>
    <a:srgbClr val="95B59D"/>
    <a:srgbClr val="AB9DC0"/>
    <a:srgbClr val="3B608D"/>
    <a:srgbClr val="765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5"/>
    <p:restoredTop sz="94595"/>
  </p:normalViewPr>
  <p:slideViewPr>
    <p:cSldViewPr snapToGrid="0" snapToObjects="1">
      <p:cViewPr>
        <p:scale>
          <a:sx n="156" d="100"/>
          <a:sy n="156" d="100"/>
        </p:scale>
        <p:origin x="67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95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11/21/17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11/21/17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11/21/17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11/21/17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11/21/17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11/21/17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Four countries are currently listed as state sponsors of terrorism by the Department of State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076867" y="311516"/>
            <a:ext cx="1649811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STATE SPONSORS OF TERRORISM</a:t>
            </a:r>
            <a:endParaRPr lang="en-US" altLang="en-US" sz="600" b="1" dirty="0" smtClean="0">
              <a:solidFill>
                <a:schemeClr val="bg2">
                  <a:lumMod val="2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13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November 20, </a:t>
            </a:r>
            <a:r>
              <a:rPr lang="en-US" sz="700" dirty="0" smtClean="0">
                <a:latin typeface="Georgia"/>
                <a:cs typeface="Georgia"/>
              </a:rPr>
              <a:t>2017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Adriana Morton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22519" y="1462621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/>
              <a:t>State sponsors of terrorism, designated by the US Department of State</a:t>
            </a:r>
            <a:endParaRPr lang="en-US" altLang="en-US" sz="1200" b="1" dirty="0"/>
          </a:p>
        </p:txBody>
      </p:sp>
      <p:pic>
        <p:nvPicPr>
          <p:cNvPr id="19" name="Picture 18" descr="Logo-NJ-presentation_cen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69" t="16847" r="24257" b="56140"/>
          <a:stretch/>
        </p:blipFill>
        <p:spPr>
          <a:xfrm>
            <a:off x="485547" y="1992521"/>
            <a:ext cx="7418589" cy="42463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0428" y="2577715"/>
            <a:ext cx="1076437" cy="553998"/>
          </a:xfrm>
          <a:prstGeom prst="rect">
            <a:avLst/>
          </a:prstGeom>
          <a:solidFill>
            <a:srgbClr val="F6C7BD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Georgia" charset="0"/>
                <a:ea typeface="Georgia" charset="0"/>
                <a:cs typeface="Georgia" charset="0"/>
              </a:rPr>
              <a:t>Cuba </a:t>
            </a:r>
          </a:p>
          <a:p>
            <a:r>
              <a:rPr lang="en-US" sz="1000" dirty="0" smtClean="0">
                <a:latin typeface="Georgia" charset="0"/>
                <a:ea typeface="Georgia" charset="0"/>
                <a:cs typeface="Georgia" charset="0"/>
              </a:rPr>
              <a:t>Added: 1982</a:t>
            </a:r>
          </a:p>
          <a:p>
            <a:r>
              <a:rPr lang="en-US" sz="1000" dirty="0" smtClean="0">
                <a:latin typeface="Georgia" charset="0"/>
                <a:ea typeface="Georgia" charset="0"/>
                <a:cs typeface="Georgia" charset="0"/>
              </a:rPr>
              <a:t>Removed: 2015</a:t>
            </a:r>
            <a:endParaRPr lang="en-US" sz="1000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05398" y="1958205"/>
            <a:ext cx="1220602" cy="769441"/>
          </a:xfrm>
          <a:prstGeom prst="rect">
            <a:avLst/>
          </a:prstGeom>
          <a:solidFill>
            <a:srgbClr val="F6C7BD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Georgia" charset="0"/>
                <a:ea typeface="Georgia" charset="0"/>
                <a:cs typeface="Georgia" charset="0"/>
              </a:rPr>
              <a:t>Iraq*</a:t>
            </a:r>
          </a:p>
          <a:p>
            <a:r>
              <a:rPr lang="en-US" sz="1000" dirty="0" smtClean="0">
                <a:latin typeface="Georgia" charset="0"/>
                <a:ea typeface="Georgia" charset="0"/>
                <a:cs typeface="Georgia" charset="0"/>
              </a:rPr>
              <a:t>Added: 1979</a:t>
            </a:r>
          </a:p>
          <a:p>
            <a:r>
              <a:rPr lang="en-US" sz="1000" dirty="0" smtClean="0">
                <a:latin typeface="Georgia" charset="0"/>
                <a:ea typeface="Georgia" charset="0"/>
                <a:cs typeface="Georgia" charset="0"/>
              </a:rPr>
              <a:t>Removed: 2004</a:t>
            </a:r>
          </a:p>
          <a:p>
            <a:r>
              <a:rPr lang="en-US" sz="7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*Iraq was removed/added once before 2004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58345" y="4539966"/>
            <a:ext cx="1086267" cy="553998"/>
          </a:xfrm>
          <a:prstGeom prst="rect">
            <a:avLst/>
          </a:prstGeom>
          <a:solidFill>
            <a:srgbClr val="F6C7BD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Georgia" charset="0"/>
                <a:ea typeface="Georgia" charset="0"/>
                <a:cs typeface="Georgia" charset="0"/>
              </a:rPr>
              <a:t>Libya</a:t>
            </a:r>
          </a:p>
          <a:p>
            <a:r>
              <a:rPr lang="en-US" sz="1000" dirty="0" smtClean="0">
                <a:latin typeface="Georgia" charset="0"/>
                <a:ea typeface="Georgia" charset="0"/>
                <a:cs typeface="Georgia" charset="0"/>
              </a:rPr>
              <a:t>Added: 1979</a:t>
            </a:r>
          </a:p>
          <a:p>
            <a:r>
              <a:rPr lang="en-US" sz="1000" dirty="0" smtClean="0">
                <a:latin typeface="Georgia" charset="0"/>
                <a:ea typeface="Georgia" charset="0"/>
                <a:cs typeface="Georgia" charset="0"/>
              </a:rPr>
              <a:t>Removed: 2006</a:t>
            </a:r>
            <a:endParaRPr lang="en-US" sz="1000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53613" y="5105913"/>
            <a:ext cx="1743134" cy="861774"/>
          </a:xfrm>
          <a:prstGeom prst="rect">
            <a:avLst/>
          </a:prstGeom>
          <a:solidFill>
            <a:srgbClr val="F6C7BD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Georgia" charset="0"/>
                <a:ea typeface="Georgia" charset="0"/>
                <a:cs typeface="Georgia" charset="0"/>
              </a:rPr>
              <a:t>South Yemen</a:t>
            </a:r>
          </a:p>
          <a:p>
            <a:r>
              <a:rPr lang="en-US" sz="1000" dirty="0" smtClean="0">
                <a:latin typeface="Georgia" charset="0"/>
                <a:ea typeface="Georgia" charset="0"/>
                <a:cs typeface="Georgia" charset="0"/>
              </a:rPr>
              <a:t>Added: 1979</a:t>
            </a:r>
          </a:p>
          <a:p>
            <a:r>
              <a:rPr lang="en-US" sz="1000" dirty="0" smtClean="0">
                <a:latin typeface="Georgia" charset="0"/>
                <a:ea typeface="Georgia" charset="0"/>
                <a:cs typeface="Georgia" charset="0"/>
              </a:rPr>
              <a:t>Removed: 1990, when it merged with Yemen Arab Republic to become Yemen</a:t>
            </a:r>
            <a:endParaRPr lang="en-US" sz="1000" dirty="0">
              <a:latin typeface="Georgia" charset="0"/>
              <a:ea typeface="Georgia" charset="0"/>
              <a:cs typeface="Georgia" charset="0"/>
            </a:endParaRPr>
          </a:p>
        </p:txBody>
      </p:sp>
      <p:cxnSp>
        <p:nvCxnSpPr>
          <p:cNvPr id="7" name="Straight Connector 6"/>
          <p:cNvCxnSpPr>
            <a:stCxn id="3" idx="2"/>
          </p:cNvCxnSpPr>
          <p:nvPr/>
        </p:nvCxnSpPr>
        <p:spPr>
          <a:xfrm>
            <a:off x="1188647" y="3131713"/>
            <a:ext cx="535030" cy="82810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095621" y="4191094"/>
            <a:ext cx="929559" cy="9144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13"/>
          <p:cNvSpPr txBox="1">
            <a:spLocks noChangeArrowheads="1"/>
          </p:cNvSpPr>
          <p:nvPr/>
        </p:nvSpPr>
        <p:spPr bwMode="auto">
          <a:xfrm>
            <a:off x="422519" y="1700565"/>
            <a:ext cx="33385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B8395D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 smtClean="0">
                <a:latin typeface="Verdana"/>
                <a:cs typeface="Verdana"/>
              </a:rPr>
              <a:t>Current designees		</a:t>
            </a:r>
            <a:r>
              <a:rPr lang="en-US" altLang="en-US" sz="1000" b="1" dirty="0" smtClean="0">
                <a:solidFill>
                  <a:srgbClr val="F6C7BD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 smtClean="0">
                <a:latin typeface="Verdana"/>
                <a:cs typeface="Verdana"/>
              </a:rPr>
              <a:t> </a:t>
            </a:r>
            <a:r>
              <a:rPr lang="en-US" altLang="en-US" sz="1000" dirty="0" smtClean="0">
                <a:latin typeface="Verdana"/>
                <a:cs typeface="Verdana"/>
              </a:rPr>
              <a:t>Past designees</a:t>
            </a:r>
            <a:endParaRPr lang="en-US" altLang="en-US" sz="1000" dirty="0">
              <a:latin typeface="Verdana"/>
              <a:cs typeface="Verdan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41072" y="3915161"/>
            <a:ext cx="1249858" cy="815608"/>
          </a:xfrm>
          <a:prstGeom prst="rect">
            <a:avLst/>
          </a:prstGeom>
          <a:solidFill>
            <a:srgbClr val="B8395D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F1EBE3"/>
                </a:solidFill>
                <a:latin typeface="Georgia" charset="0"/>
                <a:ea typeface="Georgia" charset="0"/>
                <a:cs typeface="Georgia" charset="0"/>
              </a:rPr>
              <a:t>North Korea</a:t>
            </a:r>
          </a:p>
          <a:p>
            <a:r>
              <a:rPr lang="en-US" sz="1000" dirty="0" smtClean="0">
                <a:solidFill>
                  <a:srgbClr val="F1EBE3"/>
                </a:solidFill>
                <a:latin typeface="Georgia" charset="0"/>
                <a:ea typeface="Georgia" charset="0"/>
                <a:cs typeface="Georgia" charset="0"/>
              </a:rPr>
              <a:t>Added: 1988</a:t>
            </a:r>
          </a:p>
          <a:p>
            <a:r>
              <a:rPr lang="en-US" sz="1000" dirty="0" smtClean="0">
                <a:solidFill>
                  <a:srgbClr val="F1EBE3"/>
                </a:solidFill>
                <a:latin typeface="Georgia" charset="0"/>
                <a:ea typeface="Georgia" charset="0"/>
                <a:cs typeface="Georgia" charset="0"/>
              </a:rPr>
              <a:t>Removed: 2008</a:t>
            </a:r>
          </a:p>
          <a:p>
            <a:r>
              <a:rPr lang="en-US" sz="1000" dirty="0" smtClean="0">
                <a:solidFill>
                  <a:srgbClr val="F1EBE3"/>
                </a:solidFill>
                <a:latin typeface="Georgia" charset="0"/>
                <a:ea typeface="Georgia" charset="0"/>
                <a:cs typeface="Georgia" charset="0"/>
              </a:rPr>
              <a:t>Added: 2017*</a:t>
            </a:r>
          </a:p>
          <a:p>
            <a:r>
              <a:rPr lang="en-US" sz="700" dirty="0" smtClean="0">
                <a:solidFill>
                  <a:srgbClr val="F1EBE3"/>
                </a:solidFill>
                <a:latin typeface="Georgia" charset="0"/>
                <a:ea typeface="Georgia" charset="0"/>
                <a:cs typeface="Georgia" charset="0"/>
              </a:rPr>
              <a:t>*Year Trump announced </a:t>
            </a:r>
            <a:endParaRPr lang="en-US" sz="700" dirty="0">
              <a:solidFill>
                <a:srgbClr val="F1EBE3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cxnSp>
        <p:nvCxnSpPr>
          <p:cNvPr id="25" name="Straight Connector 24"/>
          <p:cNvCxnSpPr>
            <a:endCxn id="14" idx="3"/>
          </p:cNvCxnSpPr>
          <p:nvPr/>
        </p:nvCxnSpPr>
        <p:spPr>
          <a:xfrm flipH="1">
            <a:off x="3544612" y="3977486"/>
            <a:ext cx="762888" cy="83947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342884" y="5597704"/>
            <a:ext cx="893430" cy="400110"/>
          </a:xfrm>
          <a:prstGeom prst="rect">
            <a:avLst/>
          </a:prstGeom>
          <a:solidFill>
            <a:srgbClr val="B8395D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Sudan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Added: 1993</a:t>
            </a:r>
          </a:p>
        </p:txBody>
      </p:sp>
      <p:cxnSp>
        <p:nvCxnSpPr>
          <p:cNvPr id="28" name="Straight Connector 27"/>
          <p:cNvCxnSpPr>
            <a:endCxn id="27" idx="0"/>
          </p:cNvCxnSpPr>
          <p:nvPr/>
        </p:nvCxnSpPr>
        <p:spPr>
          <a:xfrm flipH="1">
            <a:off x="3789599" y="4310705"/>
            <a:ext cx="766072" cy="128699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480699" y="2314787"/>
            <a:ext cx="899815" cy="400110"/>
          </a:xfrm>
          <a:prstGeom prst="rect">
            <a:avLst/>
          </a:prstGeom>
          <a:solidFill>
            <a:srgbClr val="B8395D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F1EBE3"/>
                </a:solidFill>
                <a:latin typeface="Georgia" charset="0"/>
                <a:ea typeface="Georgia" charset="0"/>
                <a:cs typeface="Georgia" charset="0"/>
              </a:rPr>
              <a:t>Iran</a:t>
            </a:r>
          </a:p>
          <a:p>
            <a:r>
              <a:rPr lang="en-US" sz="1000" dirty="0" smtClean="0">
                <a:solidFill>
                  <a:srgbClr val="F1EBE3"/>
                </a:solidFill>
                <a:latin typeface="Georgia" charset="0"/>
                <a:ea typeface="Georgia" charset="0"/>
                <a:cs typeface="Georgia" charset="0"/>
              </a:rPr>
              <a:t>Added: 1984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83536" y="2342925"/>
            <a:ext cx="920995" cy="400110"/>
          </a:xfrm>
          <a:prstGeom prst="rect">
            <a:avLst/>
          </a:prstGeom>
          <a:solidFill>
            <a:srgbClr val="B8395D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F1EBE3"/>
                </a:solidFill>
                <a:latin typeface="Georgia" charset="0"/>
                <a:ea typeface="Georgia" charset="0"/>
                <a:cs typeface="Georgia" charset="0"/>
              </a:rPr>
              <a:t>Syria</a:t>
            </a:r>
          </a:p>
          <a:p>
            <a:r>
              <a:rPr lang="en-US" sz="1000" dirty="0" smtClean="0">
                <a:solidFill>
                  <a:srgbClr val="F1EBE3"/>
                </a:solidFill>
                <a:latin typeface="Georgia" charset="0"/>
                <a:ea typeface="Georgia" charset="0"/>
                <a:cs typeface="Georgia" charset="0"/>
              </a:rPr>
              <a:t>Added: 1979</a:t>
            </a:r>
          </a:p>
        </p:txBody>
      </p:sp>
      <p:cxnSp>
        <p:nvCxnSpPr>
          <p:cNvPr id="34" name="Straight Connector 33"/>
          <p:cNvCxnSpPr>
            <a:endCxn id="24" idx="0"/>
          </p:cNvCxnSpPr>
          <p:nvPr/>
        </p:nvCxnSpPr>
        <p:spPr>
          <a:xfrm>
            <a:off x="7160079" y="3416123"/>
            <a:ext cx="505922" cy="49903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2" idx="2"/>
          </p:cNvCxnSpPr>
          <p:nvPr/>
        </p:nvCxnSpPr>
        <p:spPr>
          <a:xfrm flipH="1">
            <a:off x="5352787" y="2714897"/>
            <a:ext cx="1577820" cy="82523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2" idx="2"/>
          </p:cNvCxnSpPr>
          <p:nvPr/>
        </p:nvCxnSpPr>
        <p:spPr>
          <a:xfrm flipH="1">
            <a:off x="4951826" y="2727646"/>
            <a:ext cx="63873" cy="81872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3" idx="2"/>
          </p:cNvCxnSpPr>
          <p:nvPr/>
        </p:nvCxnSpPr>
        <p:spPr>
          <a:xfrm>
            <a:off x="3444034" y="2743035"/>
            <a:ext cx="1407886" cy="8243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18"/>
          <p:cNvSpPr txBox="1">
            <a:spLocks/>
          </p:cNvSpPr>
          <p:nvPr/>
        </p:nvSpPr>
        <p:spPr bwMode="auto">
          <a:xfrm>
            <a:off x="404807" y="6101444"/>
            <a:ext cx="8247721" cy="31037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Adam Taylor, “North Korea’s on-again-off-again status as a state sponsor of terrorism,” Washington Post, November 20, 2017; Eben Kaplan, “How Libya Got Off the List,” Council on Foreign Relations, October 16, 2007; “Overview of Stat—Sponsored Terrorism,” US Department of State, April 29, 2004.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393737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181</Words>
  <Application>Microsoft Macintosh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Georgia</vt:lpstr>
      <vt:lpstr>MS PGothic</vt:lpstr>
      <vt:lpstr>ＭＳ Ｐゴシック</vt:lpstr>
      <vt:lpstr>Verdana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Microsoft Office User</cp:lastModifiedBy>
  <cp:revision>50</cp:revision>
  <dcterms:created xsi:type="dcterms:W3CDTF">2017-06-26T14:07:23Z</dcterms:created>
  <dcterms:modified xsi:type="dcterms:W3CDTF">2017-11-21T16:41:28Z</dcterms:modified>
</cp:coreProperties>
</file>