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handoutMasterIdLst>
    <p:handoutMasterId r:id="rId8"/>
  </p:handoutMasterIdLst>
  <p:sldIdLst>
    <p:sldId id="256" r:id="rId2"/>
    <p:sldId id="266" r:id="rId3"/>
    <p:sldId id="269" r:id="rId4"/>
    <p:sldId id="268" r:id="rId5"/>
    <p:sldId id="26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9A9"/>
    <a:srgbClr val="D07E83"/>
    <a:srgbClr val="0D396E"/>
    <a:srgbClr val="B1292D"/>
    <a:srgbClr val="DAC226"/>
    <a:srgbClr val="C35358"/>
    <a:srgbClr val="3A608D"/>
    <a:srgbClr val="7B8A85"/>
    <a:srgbClr val="6EB0C6"/>
    <a:srgbClr val="E8D1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2" autoAdjust="0"/>
    <p:restoredTop sz="94604"/>
  </p:normalViewPr>
  <p:slideViewPr>
    <p:cSldViewPr snapToGrid="0" snapToObjects="1">
      <p:cViewPr>
        <p:scale>
          <a:sx n="122" d="100"/>
          <a:sy n="122" d="100"/>
        </p:scale>
        <p:origin x="1688" y="82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rgbClr val="3B608D"/>
              </a:solidFill>
              <a:ln w="19050">
                <a:solidFill>
                  <a:schemeClr val="bg1"/>
                </a:solidFill>
              </a:ln>
              <a:effectLst/>
            </c:spPr>
            <c:extLst xmlns:c16r2="http://schemas.microsoft.com/office/drawing/2015/06/chart">
              <c:ext xmlns:c16="http://schemas.microsoft.com/office/drawing/2014/chart" uri="{C3380CC4-5D6E-409C-BE32-E72D297353CC}">
                <c16:uniqueId val="{00000001-1615-4E42-A6E4-90F532E4F3B0}"/>
              </c:ext>
            </c:extLst>
          </c:dPt>
          <c:dPt>
            <c:idx val="1"/>
            <c:bubble3D val="0"/>
            <c:spPr>
              <a:solidFill>
                <a:srgbClr val="E0A9AC"/>
              </a:solidFill>
              <a:ln w="19050">
                <a:solidFill>
                  <a:schemeClr val="lt1"/>
                </a:solidFill>
              </a:ln>
              <a:effectLst/>
            </c:spPr>
            <c:extLst xmlns:c16r2="http://schemas.microsoft.com/office/drawing/2015/06/chart">
              <c:ext xmlns:c16="http://schemas.microsoft.com/office/drawing/2014/chart" uri="{C3380CC4-5D6E-409C-BE32-E72D297353CC}">
                <c16:uniqueId val="{00000003-1615-4E42-A6E4-90F532E4F3B0}"/>
              </c:ext>
            </c:extLst>
          </c:dPt>
          <c:dPt>
            <c:idx val="2"/>
            <c:bubble3D val="0"/>
            <c:spPr>
              <a:solidFill>
                <a:srgbClr val="C25359"/>
              </a:solidFill>
              <a:ln w="19050">
                <a:solidFill>
                  <a:schemeClr val="bg1"/>
                </a:solidFill>
              </a:ln>
              <a:effectLst/>
            </c:spPr>
            <c:extLst xmlns:c16r2="http://schemas.microsoft.com/office/drawing/2015/06/chart">
              <c:ext xmlns:c16="http://schemas.microsoft.com/office/drawing/2014/chart" uri="{C3380CC4-5D6E-409C-BE32-E72D297353CC}">
                <c16:uniqueId val="{00000005-1615-4E42-A6E4-90F532E4F3B0}"/>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7-1615-4E42-A6E4-90F532E4F3B0}"/>
              </c:ext>
            </c:extLst>
          </c:dPt>
          <c:cat>
            <c:strRef>
              <c:f>Sheet1!$A$2:$A$5</c:f>
              <c:strCache>
                <c:ptCount val="4"/>
                <c:pt idx="0">
                  <c:v>Democrats</c:v>
                </c:pt>
                <c:pt idx="1">
                  <c:v>Pickups</c:v>
                </c:pt>
                <c:pt idx="2">
                  <c:v>Republicans</c:v>
                </c:pt>
                <c:pt idx="3">
                  <c:v>Total</c:v>
                </c:pt>
              </c:strCache>
            </c:strRef>
          </c:cat>
          <c:val>
            <c:numRef>
              <c:f>Sheet1!$B$2:$B$5</c:f>
              <c:numCache>
                <c:formatCode>General</c:formatCode>
                <c:ptCount val="4"/>
                <c:pt idx="0">
                  <c:v>19.0</c:v>
                </c:pt>
                <c:pt idx="1">
                  <c:v>0.0</c:v>
                </c:pt>
                <c:pt idx="2">
                  <c:v>21.0</c:v>
                </c:pt>
                <c:pt idx="3">
                  <c:v>40.0</c:v>
                </c:pt>
              </c:numCache>
            </c:numRef>
          </c:val>
          <c:extLst xmlns:c16r2="http://schemas.microsoft.com/office/drawing/2015/06/chart">
            <c:ext xmlns:c16="http://schemas.microsoft.com/office/drawing/2014/chart" uri="{C3380CC4-5D6E-409C-BE32-E72D297353CC}">
              <c16:uniqueId val="{00000008-1615-4E42-A6E4-90F532E4F3B0}"/>
            </c:ext>
          </c:extLst>
        </c:ser>
        <c:dLbls>
          <c:showLegendKey val="0"/>
          <c:showVal val="0"/>
          <c:showCatName val="0"/>
          <c:showSerName val="0"/>
          <c:showPercent val="0"/>
          <c:showBubbleSize val="0"/>
          <c:showLeaderLines val="1"/>
        </c:dLbls>
        <c:firstSliceAng val="27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3B608D"/>
              </a:solidFill>
              <a:ln w="19050">
                <a:solidFill>
                  <a:schemeClr val="lt1"/>
                </a:solidFill>
              </a:ln>
              <a:effectLst/>
            </c:spPr>
            <c:extLst xmlns:c16r2="http://schemas.microsoft.com/office/drawing/2015/06/chart">
              <c:ext xmlns:c16="http://schemas.microsoft.com/office/drawing/2014/chart" uri="{C3380CC4-5D6E-409C-BE32-E72D297353CC}">
                <c16:uniqueId val="{00000001-B244-48E1-8B0F-C81C3FE1787A}"/>
              </c:ext>
            </c:extLst>
          </c:dPt>
          <c:dPt>
            <c:idx val="1"/>
            <c:bubble3D val="0"/>
            <c:spPr>
              <a:solidFill>
                <a:srgbClr val="9EAEC5"/>
              </a:solidFill>
              <a:ln w="19050">
                <a:solidFill>
                  <a:schemeClr val="lt1"/>
                </a:solidFill>
              </a:ln>
              <a:effectLst/>
            </c:spPr>
            <c:extLst xmlns:c16r2="http://schemas.microsoft.com/office/drawing/2015/06/chart">
              <c:ext xmlns:c16="http://schemas.microsoft.com/office/drawing/2014/chart" uri="{C3380CC4-5D6E-409C-BE32-E72D297353CC}">
                <c16:uniqueId val="{00000003-B244-48E1-8B0F-C81C3FE1787A}"/>
              </c:ext>
            </c:extLst>
          </c:dPt>
          <c:dPt>
            <c:idx val="2"/>
            <c:bubble3D val="0"/>
            <c:spPr>
              <a:solidFill>
                <a:srgbClr val="C25359"/>
              </a:solidFill>
              <a:ln w="19050">
                <a:solidFill>
                  <a:schemeClr val="bg1"/>
                </a:solidFill>
              </a:ln>
              <a:effectLst/>
            </c:spPr>
            <c:extLst xmlns:c16r2="http://schemas.microsoft.com/office/drawing/2015/06/chart">
              <c:ext xmlns:c16="http://schemas.microsoft.com/office/drawing/2014/chart" uri="{C3380CC4-5D6E-409C-BE32-E72D297353CC}">
                <c16:uniqueId val="{00000005-B244-48E1-8B0F-C81C3FE1787A}"/>
              </c:ext>
            </c:extLst>
          </c:dPt>
          <c:dPt>
            <c:idx val="3"/>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7-B244-48E1-8B0F-C81C3FE1787A}"/>
              </c:ext>
            </c:extLst>
          </c:dPt>
          <c:dPt>
            <c:idx val="4"/>
            <c:bubble3D val="0"/>
            <c:spPr>
              <a:noFill/>
              <a:ln w="19050">
                <a:noFill/>
              </a:ln>
              <a:effectLst/>
            </c:spPr>
            <c:extLst xmlns:c16r2="http://schemas.microsoft.com/office/drawing/2015/06/chart">
              <c:ext xmlns:c16="http://schemas.microsoft.com/office/drawing/2014/chart" uri="{C3380CC4-5D6E-409C-BE32-E72D297353CC}">
                <c16:uniqueId val="{00000009-B244-48E1-8B0F-C81C3FE1787A}"/>
              </c:ext>
            </c:extLst>
          </c:dPt>
          <c:cat>
            <c:strRef>
              <c:f>Sheet1!$A$2:$A$5</c:f>
              <c:strCache>
                <c:ptCount val="4"/>
                <c:pt idx="0">
                  <c:v>Democrats</c:v>
                </c:pt>
                <c:pt idx="1">
                  <c:v>Pickups</c:v>
                </c:pt>
                <c:pt idx="2">
                  <c:v>Republicans</c:v>
                </c:pt>
                <c:pt idx="3">
                  <c:v>Total</c:v>
                </c:pt>
              </c:strCache>
            </c:strRef>
          </c:cat>
          <c:val>
            <c:numRef>
              <c:f>Sheet1!$B$2:$B$5</c:f>
              <c:numCache>
                <c:formatCode>General</c:formatCode>
                <c:ptCount val="4"/>
                <c:pt idx="0">
                  <c:v>34.0</c:v>
                </c:pt>
                <c:pt idx="1">
                  <c:v>15.0</c:v>
                </c:pt>
                <c:pt idx="2">
                  <c:v>48.0</c:v>
                </c:pt>
                <c:pt idx="3">
                  <c:v>97.0</c:v>
                </c:pt>
              </c:numCache>
            </c:numRef>
          </c:val>
          <c:extLst xmlns:c16r2="http://schemas.microsoft.com/office/drawing/2015/06/chart">
            <c:ext xmlns:c16="http://schemas.microsoft.com/office/drawing/2014/chart" uri="{C3380CC4-5D6E-409C-BE32-E72D297353CC}">
              <c16:uniqueId val="{0000000A-B244-48E1-8B0F-C81C3FE1787A}"/>
            </c:ext>
          </c:extLst>
        </c:ser>
        <c:dLbls>
          <c:showLegendKey val="0"/>
          <c:showVal val="0"/>
          <c:showCatName val="0"/>
          <c:showSerName val="0"/>
          <c:showPercent val="0"/>
          <c:showBubbleSize val="0"/>
          <c:showLeaderLines val="1"/>
        </c:dLbls>
        <c:firstSliceAng val="27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ADF38E-74AC-0D40-B0D5-7EC4C125E7FD}" type="datetimeFigureOut">
              <a:rPr lang="en-US" smtClean="0"/>
              <a:t>11/14/17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10B88-B5D3-9740-B038-5E379E31E376}" type="slidenum">
              <a:rPr lang="en-US" smtClean="0"/>
              <a:t>‹#›</a:t>
            </a:fld>
            <a:endParaRPr lang="en-US"/>
          </a:p>
        </p:txBody>
      </p:sp>
    </p:spTree>
    <p:extLst>
      <p:ext uri="{BB962C8B-B14F-4D97-AF65-F5344CB8AC3E}">
        <p14:creationId xmlns:p14="http://schemas.microsoft.com/office/powerpoint/2010/main" val="1072833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FBBC-5B36-C141-B827-04E0D6A20364}" type="datetimeFigureOut">
              <a:rPr lang="en-US" smtClean="0"/>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6A13F-28BC-9E49-9D0E-49492B51710C}" type="slidenum">
              <a:rPr lang="en-US" smtClean="0"/>
              <a:t>‹#›</a:t>
            </a:fld>
            <a:endParaRPr lang="en-US"/>
          </a:p>
        </p:txBody>
      </p:sp>
    </p:spTree>
    <p:extLst>
      <p:ext uri="{BB962C8B-B14F-4D97-AF65-F5344CB8AC3E}">
        <p14:creationId xmlns:p14="http://schemas.microsoft.com/office/powerpoint/2010/main" val="598502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a:t>
            </a:fld>
            <a:endParaRPr lang="en-US"/>
          </a:p>
        </p:txBody>
      </p:sp>
    </p:spTree>
    <p:extLst>
      <p:ext uri="{BB962C8B-B14F-4D97-AF65-F5344CB8AC3E}">
        <p14:creationId xmlns:p14="http://schemas.microsoft.com/office/powerpoint/2010/main" val="9088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11/14/17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819602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09DC90-2AB6-4ADE-909B-55D2724D855F}" type="datetime1">
              <a:rPr lang="en-US" smtClean="0"/>
              <a:t>11/14/17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02277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360580-3DC0-4950-95C2-9D5797258633}" type="datetime1">
              <a:rPr lang="en-US" smtClean="0"/>
              <a:t>11/14/17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7262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AF6EB1-510D-4FD8-8C6B-96EFC275784D}" type="datetime1">
              <a:rPr lang="en-US" smtClean="0"/>
              <a:t>11/14/17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792524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0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3C6BF6-DCDA-4A1B-BA74-50A8AD0B4A71}" type="datetime1">
              <a:rPr lang="en-US" smtClean="0"/>
              <a:t>11/14/17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2170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C6E7CF-A316-4121-A9DF-E7A8FD72372E}" type="datetime1">
              <a:rPr lang="en-US" smtClean="0"/>
              <a:t>11/14/17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37980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3E2CB36-AFEB-4EC4-A43F-F351F12BE8B4}" type="datetime1">
              <a:rPr lang="en-US" smtClean="0"/>
              <a:t>11/14/17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15243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F6167B-32A5-4CD8-884F-A15FB98A9E70}" type="datetime1">
              <a:rPr lang="en-US" smtClean="0"/>
              <a:t>11/14/17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5546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A99982-EFC1-45F5-942F-B77C0441D2FF}" type="datetime1">
              <a:rPr lang="en-US" smtClean="0"/>
              <a:t>11/14/17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85509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F06CE0-5D9A-4C55-AA6B-3D7547D4961B}" type="datetime1">
              <a:rPr lang="en-US" smtClean="0"/>
              <a:t>11/14/17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311483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502920" y="588898"/>
            <a:ext cx="813819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jp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404814" y="1122363"/>
            <a:ext cx="8167688" cy="1116012"/>
          </a:xfrm>
        </p:spPr>
        <p:txBody>
          <a:bodyPr>
            <a:normAutofit/>
          </a:bodyPr>
          <a:lstStyle/>
          <a:p>
            <a:pPr algn="l"/>
            <a:r>
              <a:rPr lang="en-US" altLang="en-US" sz="3200" b="1" dirty="0" smtClean="0">
                <a:solidFill>
                  <a:schemeClr val="tx1">
                    <a:lumMod val="65000"/>
                    <a:lumOff val="35000"/>
                  </a:schemeClr>
                </a:solidFill>
                <a:latin typeface="Georgia" charset="0"/>
                <a:ea typeface="ＭＳ Ｐゴシック" charset="-128"/>
                <a:cs typeface="MS PGothic" charset="-128"/>
              </a:rPr>
              <a:t>Virginia’s </a:t>
            </a:r>
            <a:r>
              <a:rPr lang="en-US" altLang="en-US" sz="3200" b="1" dirty="0">
                <a:solidFill>
                  <a:schemeClr val="tx1">
                    <a:lumMod val="65000"/>
                    <a:lumOff val="35000"/>
                  </a:schemeClr>
                </a:solidFill>
                <a:latin typeface="Georgia" charset="0"/>
                <a:ea typeface="ＭＳ Ｐゴシック" charset="-128"/>
                <a:cs typeface="MS PGothic" charset="-128"/>
              </a:rPr>
              <a:t>2017 election results</a:t>
            </a:r>
          </a:p>
        </p:txBody>
      </p:sp>
      <p:sp>
        <p:nvSpPr>
          <p:cNvPr id="6" name="Subtitle 8"/>
          <p:cNvSpPr>
            <a:spLocks noGrp="1"/>
          </p:cNvSpPr>
          <p:nvPr>
            <p:ph type="subTitle" idx="1"/>
          </p:nvPr>
        </p:nvSpPr>
        <p:spPr>
          <a:xfrm>
            <a:off x="396877" y="2259013"/>
            <a:ext cx="8143875" cy="1169987"/>
          </a:xfrm>
        </p:spPr>
        <p:txBody>
          <a:bodyPr/>
          <a:lstStyle/>
          <a:p>
            <a:pPr algn="l">
              <a:defRPr/>
            </a:pPr>
            <a:r>
              <a:rPr lang="en-US" sz="2000" dirty="0">
                <a:latin typeface="Georgia"/>
                <a:ea typeface="MS PGothic" panose="020B0600070205080204" pitchFamily="34" charset="-128"/>
                <a:cs typeface="Georgia"/>
              </a:rPr>
              <a:t>Results from the statewide legislative and executive elections</a:t>
            </a:r>
          </a:p>
        </p:txBody>
      </p:sp>
      <p:sp>
        <p:nvSpPr>
          <p:cNvPr id="7" name="TextBox 6"/>
          <p:cNvSpPr txBox="1"/>
          <p:nvPr/>
        </p:nvSpPr>
        <p:spPr>
          <a:xfrm>
            <a:off x="412748" y="4220996"/>
            <a:ext cx="3675065" cy="1569660"/>
          </a:xfrm>
          <a:prstGeom prst="rect">
            <a:avLst/>
          </a:prstGeom>
          <a:noFill/>
        </p:spPr>
        <p:txBody>
          <a:bodyPr wrap="square" rtlCol="0">
            <a:spAutoFit/>
          </a:bodyPr>
          <a:lstStyle/>
          <a:p>
            <a:pPr>
              <a:defRPr/>
            </a:pPr>
            <a:r>
              <a:rPr lang="en-US" sz="1200" b="1" dirty="0" smtClean="0">
                <a:latin typeface="Georgia"/>
                <a:ea typeface="MS PGothic" panose="020B0600070205080204" pitchFamily="34" charset="-128"/>
                <a:cs typeface="Georgia"/>
              </a:rPr>
              <a:t>November </a:t>
            </a:r>
            <a:r>
              <a:rPr lang="en-US" sz="1200" b="1" dirty="0" smtClean="0">
                <a:latin typeface="Georgia"/>
                <a:ea typeface="MS PGothic" panose="020B0600070205080204" pitchFamily="34" charset="-128"/>
                <a:cs typeface="Georgia"/>
              </a:rPr>
              <a:t>14, </a:t>
            </a:r>
            <a:r>
              <a:rPr lang="en-US" sz="1200" b="1" dirty="0" smtClean="0">
                <a:latin typeface="Georgia"/>
                <a:ea typeface="MS PGothic" panose="020B0600070205080204" pitchFamily="34" charset="-128"/>
                <a:cs typeface="Georgia"/>
              </a:rPr>
              <a:t>2017</a:t>
            </a:r>
          </a:p>
          <a:p>
            <a:pPr>
              <a:defRPr/>
            </a:pPr>
            <a:endParaRPr lang="en-US" sz="1200" b="1" dirty="0" smtClean="0">
              <a:latin typeface="Georgia"/>
              <a:ea typeface="MS PGothic" panose="020B0600070205080204" pitchFamily="34" charset="-128"/>
              <a:cs typeface="Georgia"/>
            </a:endParaRPr>
          </a:p>
          <a:p>
            <a:pPr>
              <a:defRPr/>
            </a:pPr>
            <a:r>
              <a:rPr lang="en-US" sz="1200" b="1" dirty="0" smtClean="0">
                <a:latin typeface="Georgia"/>
                <a:ea typeface="MS PGothic" panose="020B0600070205080204" pitchFamily="34" charset="-128"/>
                <a:cs typeface="Georgia"/>
              </a:rPr>
              <a:t>Producer </a:t>
            </a:r>
            <a:endParaRPr lang="en-US" sz="1200" b="1" dirty="0">
              <a:latin typeface="Georgia"/>
              <a:ea typeface="MS PGothic" panose="020B0600070205080204" pitchFamily="34" charset="-128"/>
              <a:cs typeface="Georgia"/>
            </a:endParaRPr>
          </a:p>
          <a:p>
            <a:pPr>
              <a:defRPr/>
            </a:pPr>
            <a:r>
              <a:rPr lang="en-US" sz="1200" i="1" dirty="0" smtClean="0">
                <a:latin typeface="Georgia"/>
                <a:ea typeface="MS PGothic" panose="020B0600070205080204" pitchFamily="34" charset="-128"/>
                <a:cs typeface="Georgia"/>
              </a:rPr>
              <a:t>Adriana Morton</a:t>
            </a:r>
            <a:endParaRPr lang="en-US" sz="1200" i="1" dirty="0">
              <a:latin typeface="Georgia"/>
              <a:ea typeface="MS PGothic" panose="020B0600070205080204" pitchFamily="34" charset="-128"/>
              <a:cs typeface="Georgia"/>
            </a:endParaRPr>
          </a:p>
          <a:p>
            <a:pPr>
              <a:defRPr/>
            </a:pPr>
            <a:endParaRPr lang="en-US" sz="1200" b="1" dirty="0">
              <a:latin typeface="Georgia"/>
              <a:ea typeface="MS PGothic" panose="020B0600070205080204" pitchFamily="34" charset="-128"/>
              <a:cs typeface="Georgia"/>
            </a:endParaRPr>
          </a:p>
          <a:p>
            <a:pPr>
              <a:defRPr/>
            </a:pPr>
            <a:r>
              <a:rPr lang="en-US" sz="1200" b="1" dirty="0" smtClean="0">
                <a:latin typeface="Georgia"/>
                <a:ea typeface="MS PGothic" panose="020B0600070205080204" pitchFamily="34" charset="-128"/>
                <a:cs typeface="Georgia"/>
              </a:rPr>
              <a:t>Director </a:t>
            </a:r>
            <a:endParaRPr lang="en-US" sz="1200" b="1" dirty="0">
              <a:latin typeface="Georgia"/>
              <a:ea typeface="MS PGothic" panose="020B0600070205080204" pitchFamily="34" charset="-128"/>
              <a:cs typeface="Georgia"/>
            </a:endParaRPr>
          </a:p>
          <a:p>
            <a:pPr>
              <a:defRPr/>
            </a:pPr>
            <a:r>
              <a:rPr lang="en-US" sz="1200" i="1" dirty="0">
                <a:latin typeface="Georgia"/>
                <a:ea typeface="MS PGothic" panose="020B0600070205080204" pitchFamily="34" charset="-128"/>
                <a:cs typeface="Georgia"/>
              </a:rPr>
              <a:t>Alistair Taylor</a:t>
            </a:r>
          </a:p>
          <a:p>
            <a:endParaRPr lang="en-US" sz="1200" dirty="0">
              <a:latin typeface="Georgia"/>
              <a:cs typeface="Georgia"/>
            </a:endParaRPr>
          </a:p>
        </p:txBody>
      </p:sp>
      <p:sp>
        <p:nvSpPr>
          <p:cNvPr id="8" name="Rectangle 7"/>
          <p:cNvSpPr/>
          <p:nvPr/>
        </p:nvSpPr>
        <p:spPr>
          <a:xfrm>
            <a:off x="335331" y="6206980"/>
            <a:ext cx="8490283" cy="511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NJ-presentation_cente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Tree>
    <p:extLst>
      <p:ext uri="{BB962C8B-B14F-4D97-AF65-F5344CB8AC3E}">
        <p14:creationId xmlns:p14="http://schemas.microsoft.com/office/powerpoint/2010/main" val="162573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7396" t="12430" r="28424" b="24113"/>
          <a:stretch/>
        </p:blipFill>
        <p:spPr>
          <a:xfrm>
            <a:off x="4832507" y="1781638"/>
            <a:ext cx="1422195" cy="1756856"/>
          </a:xfrm>
          <a:prstGeom prst="rect">
            <a:avLst/>
          </a:prstGeom>
        </p:spPr>
      </p:pic>
      <p:pic>
        <p:nvPicPr>
          <p:cNvPr id="14" name="Picture 13"/>
          <p:cNvPicPr>
            <a:picLocks noChangeAspect="1"/>
          </p:cNvPicPr>
          <p:nvPr/>
        </p:nvPicPr>
        <p:blipFill rotWithShape="1">
          <a:blip r:embed="rId4"/>
          <a:srcRect l="10168" r="20383" b="13288"/>
          <a:stretch/>
        </p:blipFill>
        <p:spPr>
          <a:xfrm>
            <a:off x="588779" y="4329499"/>
            <a:ext cx="1407074" cy="175685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5483" r="10987" b="18749"/>
          <a:stretch/>
        </p:blipFill>
        <p:spPr>
          <a:xfrm>
            <a:off x="588779" y="1787576"/>
            <a:ext cx="1407074" cy="1750918"/>
          </a:xfrm>
          <a:prstGeom prst="rect">
            <a:avLst/>
          </a:prstGeom>
        </p:spPr>
      </p:pic>
      <p:sp>
        <p:nvSpPr>
          <p:cNvPr id="4" name="Slide Number Placeholder 3"/>
          <p:cNvSpPr>
            <a:spLocks noGrp="1"/>
          </p:cNvSpPr>
          <p:nvPr>
            <p:ph type="sldNum" sz="quarter" idx="12"/>
          </p:nvPr>
        </p:nvSpPr>
        <p:spPr/>
        <p:txBody>
          <a:bodyPr/>
          <a:lstStyle/>
          <a:p>
            <a:fld id="{BEFBC90E-502A-A54D-9BAE-6F74229062B0}" type="slidenum">
              <a:rPr lang="en-US" smtClean="0"/>
              <a:t>2</a:t>
            </a:fld>
            <a:endParaRPr lang="en-US"/>
          </a:p>
        </p:txBody>
      </p:sp>
      <p:sp>
        <p:nvSpPr>
          <p:cNvPr id="5" name="TextBox 12"/>
          <p:cNvSpPr txBox="1">
            <a:spLocks noChangeArrowheads="1"/>
          </p:cNvSpPr>
          <p:nvPr/>
        </p:nvSpPr>
        <p:spPr bwMode="auto">
          <a:xfrm>
            <a:off x="7232358" y="311516"/>
            <a:ext cx="1494320"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None/>
              <a:defRPr/>
            </a:pPr>
            <a:r>
              <a:rPr lang="en-US" altLang="en-US" sz="600" b="1" dirty="0" smtClean="0">
                <a:solidFill>
                  <a:schemeClr val="bg2">
                    <a:lumMod val="25000"/>
                  </a:schemeClr>
                </a:solidFill>
                <a:latin typeface="Verdana"/>
                <a:cs typeface="Verdana"/>
              </a:rPr>
              <a:t>VIRGINIA ELECTION RESULTS</a:t>
            </a:r>
          </a:p>
        </p:txBody>
      </p:sp>
      <p:pic>
        <p:nvPicPr>
          <p:cNvPr id="19" name="Picture 18" descr="Logo-NJ-presentation_center.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15" name="Text Placeholder 18"/>
          <p:cNvSpPr txBox="1">
            <a:spLocks/>
          </p:cNvSpPr>
          <p:nvPr/>
        </p:nvSpPr>
        <p:spPr bwMode="auto">
          <a:xfrm>
            <a:off x="404807" y="6115813"/>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endParaRPr lang="en-US" sz="700" dirty="0" smtClean="0">
              <a:solidFill>
                <a:schemeClr val="tx1">
                  <a:lumMod val="50000"/>
                  <a:lumOff val="50000"/>
                </a:schemeClr>
              </a:solidFill>
              <a:latin typeface="Georgia"/>
              <a:cs typeface="Georgia"/>
            </a:endParaRPr>
          </a:p>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a:t>
            </a:r>
            <a:r>
              <a:rPr lang="en-US" sz="700" dirty="0" err="1" smtClean="0">
                <a:solidFill>
                  <a:schemeClr val="tx1">
                    <a:lumMod val="50000"/>
                    <a:lumOff val="50000"/>
                  </a:schemeClr>
                </a:solidFill>
                <a:latin typeface="Georgia"/>
                <a:cs typeface="Georgia"/>
              </a:rPr>
              <a:t>Ballotpedia</a:t>
            </a:r>
            <a:r>
              <a:rPr lang="en-US" sz="700" dirty="0" smtClean="0">
                <a:solidFill>
                  <a:schemeClr val="tx1">
                    <a:lumMod val="50000"/>
                    <a:lumOff val="50000"/>
                  </a:schemeClr>
                </a:solidFill>
                <a:latin typeface="Georgia"/>
                <a:cs typeface="Georgia"/>
              </a:rPr>
              <a:t>; National Journal research.</a:t>
            </a:r>
            <a:endParaRPr lang="en-US" sz="700" dirty="0">
              <a:solidFill>
                <a:schemeClr val="tx1">
                  <a:lumMod val="50000"/>
                  <a:lumOff val="50000"/>
                </a:schemeClr>
              </a:solidFill>
              <a:latin typeface="Georgia"/>
              <a:cs typeface="Georgia"/>
            </a:endParaRPr>
          </a:p>
        </p:txBody>
      </p:sp>
      <p:sp>
        <p:nvSpPr>
          <p:cNvPr id="7"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Overview of Virginia 2017 election results</a:t>
            </a:r>
            <a:endParaRPr lang="en-US" altLang="en-US" sz="2000" dirty="0">
              <a:latin typeface="Georgia" charset="0"/>
              <a:ea typeface="ＭＳ Ｐゴシック" charset="-128"/>
              <a:cs typeface="MS PGothic" charset="-128"/>
            </a:endParaRPr>
          </a:p>
        </p:txBody>
      </p:sp>
      <p:sp>
        <p:nvSpPr>
          <p:cNvPr id="8" name="Rectangle 14"/>
          <p:cNvSpPr>
            <a:spLocks noChangeArrowheads="1"/>
          </p:cNvSpPr>
          <p:nvPr/>
        </p:nvSpPr>
        <p:spPr bwMode="auto">
          <a:xfrm>
            <a:off x="485547" y="1520422"/>
            <a:ext cx="2862992"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Governor</a:t>
            </a:r>
            <a:endParaRPr lang="en-US" altLang="en-US" sz="1200" b="1" dirty="0"/>
          </a:p>
        </p:txBody>
      </p:sp>
      <p:graphicFrame>
        <p:nvGraphicFramePr>
          <p:cNvPr id="13" name="Table 12"/>
          <p:cNvGraphicFramePr>
            <a:graphicFrameLocks noGrp="1"/>
          </p:cNvGraphicFramePr>
          <p:nvPr>
            <p:extLst>
              <p:ext uri="{D42A27DB-BD31-4B8C-83A1-F6EECF244321}">
                <p14:modId xmlns:p14="http://schemas.microsoft.com/office/powerpoint/2010/main" val="1071485091"/>
              </p:ext>
            </p:extLst>
          </p:nvPr>
        </p:nvGraphicFramePr>
        <p:xfrm>
          <a:off x="2096193" y="1781637"/>
          <a:ext cx="2313762" cy="1440156"/>
        </p:xfrm>
        <a:graphic>
          <a:graphicData uri="http://schemas.openxmlformats.org/drawingml/2006/table">
            <a:tbl>
              <a:tblPr/>
              <a:tblGrid>
                <a:gridCol w="897019">
                  <a:extLst>
                    <a:ext uri="{9D8B030D-6E8A-4147-A177-3AD203B41FA5}">
                      <a16:colId xmlns:a16="http://schemas.microsoft.com/office/drawing/2014/main" xmlns="" val="20000"/>
                    </a:ext>
                  </a:extLst>
                </a:gridCol>
                <a:gridCol w="1416743">
                  <a:extLst>
                    <a:ext uri="{9D8B030D-6E8A-4147-A177-3AD203B41FA5}">
                      <a16:colId xmlns:a16="http://schemas.microsoft.com/office/drawing/2014/main" xmlns="" val="20001"/>
                    </a:ext>
                  </a:extLst>
                </a:gridCol>
              </a:tblGrid>
              <a:tr h="154607">
                <a:tc gridSpan="2">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Georgia"/>
                          <a:ea typeface="ＭＳ Ｐゴシック" panose="020B0600070205080204" pitchFamily="34" charset="-128"/>
                          <a:cs typeface="Georgia"/>
                        </a:rPr>
                        <a:t>Details</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B608D"/>
                    </a:solidFill>
                  </a:tcPr>
                </a:tc>
                <a:tc hMerge="1">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rgbClr val="FFFFFF"/>
                        </a:solidFill>
                        <a:effectLst/>
                        <a:latin typeface="Georgia"/>
                        <a:ea typeface="ＭＳ Ｐゴシック" panose="020B0600070205080204" pitchFamily="34" charset="-128"/>
                        <a:cs typeface="Georgia"/>
                      </a:endParaRP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B608D"/>
                    </a:solidFill>
                  </a:tcPr>
                </a:tc>
                <a:extLst>
                  <a:ext uri="{0D108BD9-81ED-4DB2-BD59-A6C34878D82A}">
                    <a16:rowId xmlns:a16="http://schemas.microsoft.com/office/drawing/2014/main" xmlns="" val="10000"/>
                  </a:ext>
                </a:extLst>
              </a:tr>
              <a:tr h="167059">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Full name: </a:t>
                      </a:r>
                    </a:p>
                  </a:txBody>
                  <a:tcPr marL="91453" marR="91453" marT="45718" marB="45718"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Ralph Northam</a:t>
                      </a:r>
                    </a:p>
                  </a:txBody>
                  <a:tcPr marL="91453" marR="91453" marT="45718" marB="45718"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Party: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Democratic</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Votes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1,405,007 (53.9%)</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23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Term length:</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4 years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5230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Term limit:</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No consecutive terms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462795704"/>
                  </a:ext>
                </a:extLst>
              </a:tr>
            </a:tbl>
          </a:graphicData>
        </a:graphic>
      </p:graphicFrame>
      <p:sp>
        <p:nvSpPr>
          <p:cNvPr id="22" name="Rectangle 14"/>
          <p:cNvSpPr>
            <a:spLocks noChangeArrowheads="1"/>
          </p:cNvSpPr>
          <p:nvPr/>
        </p:nvSpPr>
        <p:spPr bwMode="auto">
          <a:xfrm>
            <a:off x="4738282" y="1520422"/>
            <a:ext cx="2862992"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Lt. Governor</a:t>
            </a:r>
            <a:endParaRPr lang="en-US" altLang="en-US" sz="1200" b="1" dirty="0"/>
          </a:p>
        </p:txBody>
      </p:sp>
      <p:graphicFrame>
        <p:nvGraphicFramePr>
          <p:cNvPr id="24" name="Table 23"/>
          <p:cNvGraphicFramePr>
            <a:graphicFrameLocks noGrp="1"/>
          </p:cNvGraphicFramePr>
          <p:nvPr>
            <p:extLst>
              <p:ext uri="{D42A27DB-BD31-4B8C-83A1-F6EECF244321}">
                <p14:modId xmlns:p14="http://schemas.microsoft.com/office/powerpoint/2010/main" val="885256104"/>
              </p:ext>
            </p:extLst>
          </p:nvPr>
        </p:nvGraphicFramePr>
        <p:xfrm>
          <a:off x="6348927" y="1781637"/>
          <a:ext cx="2310870" cy="1440156"/>
        </p:xfrm>
        <a:graphic>
          <a:graphicData uri="http://schemas.openxmlformats.org/drawingml/2006/table">
            <a:tbl>
              <a:tblPr/>
              <a:tblGrid>
                <a:gridCol w="895898">
                  <a:extLst>
                    <a:ext uri="{9D8B030D-6E8A-4147-A177-3AD203B41FA5}">
                      <a16:colId xmlns:a16="http://schemas.microsoft.com/office/drawing/2014/main" xmlns="" val="20000"/>
                    </a:ext>
                  </a:extLst>
                </a:gridCol>
                <a:gridCol w="1414972">
                  <a:extLst>
                    <a:ext uri="{9D8B030D-6E8A-4147-A177-3AD203B41FA5}">
                      <a16:colId xmlns:a16="http://schemas.microsoft.com/office/drawing/2014/main" xmlns="" val="20001"/>
                    </a:ext>
                  </a:extLst>
                </a:gridCol>
              </a:tblGrid>
              <a:tr h="154607">
                <a:tc gridSpan="2">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Georgia"/>
                          <a:ea typeface="ＭＳ Ｐゴシック" panose="020B0600070205080204" pitchFamily="34" charset="-128"/>
                          <a:cs typeface="Georgia"/>
                        </a:rPr>
                        <a:t>Details</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B608D"/>
                    </a:solidFill>
                  </a:tcPr>
                </a:tc>
                <a:tc hMerge="1">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rgbClr val="FFFFFF"/>
                        </a:solidFill>
                        <a:effectLst/>
                        <a:latin typeface="Georgia"/>
                        <a:ea typeface="ＭＳ Ｐゴシック" panose="020B0600070205080204" pitchFamily="34" charset="-128"/>
                        <a:cs typeface="Georgia"/>
                      </a:endParaRP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B608D"/>
                    </a:solidFill>
                  </a:tcPr>
                </a:tc>
                <a:extLst>
                  <a:ext uri="{0D108BD9-81ED-4DB2-BD59-A6C34878D82A}">
                    <a16:rowId xmlns:a16="http://schemas.microsoft.com/office/drawing/2014/main" xmlns="" val="10000"/>
                  </a:ext>
                </a:extLst>
              </a:tr>
              <a:tr h="167059">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Full name: </a:t>
                      </a:r>
                    </a:p>
                  </a:txBody>
                  <a:tcPr marL="91453" marR="91453" marT="45718" marB="45718"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Justin Fairfax</a:t>
                      </a:r>
                    </a:p>
                  </a:txBody>
                  <a:tcPr marL="91453" marR="91453" marT="45718" marB="45718"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Party: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Democratic</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Votes (%):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1,362,039 (52.7%)</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23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Term length:</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4 years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5230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Term limit:</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No term limit</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462795704"/>
                  </a:ext>
                </a:extLst>
              </a:tr>
            </a:tbl>
          </a:graphicData>
        </a:graphic>
      </p:graphicFrame>
      <p:sp>
        <p:nvSpPr>
          <p:cNvPr id="25"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November 8, 2017  </a:t>
            </a:r>
            <a:r>
              <a:rPr lang="en-US" sz="800" dirty="0" smtClean="0">
                <a:solidFill>
                  <a:schemeClr val="tx1">
                    <a:lumMod val="65000"/>
                    <a:lumOff val="35000"/>
                  </a:schemeClr>
                </a:solidFill>
              </a:rPr>
              <a:t>| </a:t>
            </a:r>
            <a:r>
              <a:rPr lang="en-US" sz="800" dirty="0" smtClean="0"/>
              <a:t> </a:t>
            </a:r>
            <a:r>
              <a:rPr lang="en-US" sz="700" dirty="0" smtClean="0"/>
              <a:t>Adriana Morton</a:t>
            </a:r>
            <a:endParaRPr lang="en-US" sz="700" dirty="0">
              <a:latin typeface="Georgia"/>
              <a:cs typeface="Georgia"/>
            </a:endParaRPr>
          </a:p>
        </p:txBody>
      </p:sp>
      <p:sp>
        <p:nvSpPr>
          <p:cNvPr id="28" name="Rectangle 14"/>
          <p:cNvSpPr>
            <a:spLocks noChangeArrowheads="1"/>
          </p:cNvSpPr>
          <p:nvPr/>
        </p:nvSpPr>
        <p:spPr bwMode="auto">
          <a:xfrm>
            <a:off x="485547" y="4049372"/>
            <a:ext cx="2862992" cy="24622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latin typeface="+mj-lt"/>
              </a:rPr>
              <a:t>Attorney General </a:t>
            </a:r>
            <a:endParaRPr lang="en-US" altLang="en-US" sz="1000" b="1" dirty="0">
              <a:latin typeface="+mj-lt"/>
            </a:endParaRPr>
          </a:p>
        </p:txBody>
      </p:sp>
      <p:graphicFrame>
        <p:nvGraphicFramePr>
          <p:cNvPr id="30" name="Table 29"/>
          <p:cNvGraphicFramePr>
            <a:graphicFrameLocks noGrp="1"/>
          </p:cNvGraphicFramePr>
          <p:nvPr>
            <p:extLst>
              <p:ext uri="{D42A27DB-BD31-4B8C-83A1-F6EECF244321}">
                <p14:modId xmlns:p14="http://schemas.microsoft.com/office/powerpoint/2010/main" val="305306379"/>
              </p:ext>
            </p:extLst>
          </p:nvPr>
        </p:nvGraphicFramePr>
        <p:xfrm>
          <a:off x="2096193" y="4329499"/>
          <a:ext cx="2313762" cy="1440156"/>
        </p:xfrm>
        <a:graphic>
          <a:graphicData uri="http://schemas.openxmlformats.org/drawingml/2006/table">
            <a:tbl>
              <a:tblPr/>
              <a:tblGrid>
                <a:gridCol w="897019">
                  <a:extLst>
                    <a:ext uri="{9D8B030D-6E8A-4147-A177-3AD203B41FA5}">
                      <a16:colId xmlns:a16="http://schemas.microsoft.com/office/drawing/2014/main" xmlns="" val="20000"/>
                    </a:ext>
                  </a:extLst>
                </a:gridCol>
                <a:gridCol w="1416743">
                  <a:extLst>
                    <a:ext uri="{9D8B030D-6E8A-4147-A177-3AD203B41FA5}">
                      <a16:colId xmlns:a16="http://schemas.microsoft.com/office/drawing/2014/main" xmlns="" val="20001"/>
                    </a:ext>
                  </a:extLst>
                </a:gridCol>
              </a:tblGrid>
              <a:tr h="154607">
                <a:tc gridSpan="2">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Georgia"/>
                          <a:ea typeface="ＭＳ Ｐゴシック" panose="020B0600070205080204" pitchFamily="34" charset="-128"/>
                          <a:cs typeface="Georgia"/>
                        </a:rPr>
                        <a:t>Details</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B608D"/>
                    </a:solidFill>
                  </a:tcPr>
                </a:tc>
                <a:tc hMerge="1">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dirty="0" smtClean="0">
                        <a:ln>
                          <a:noFill/>
                        </a:ln>
                        <a:solidFill>
                          <a:srgbClr val="FFFFFF"/>
                        </a:solidFill>
                        <a:effectLst/>
                        <a:latin typeface="Georgia"/>
                        <a:ea typeface="ＭＳ Ｐゴシック" panose="020B0600070205080204" pitchFamily="34" charset="-128"/>
                        <a:cs typeface="Georgia"/>
                      </a:endParaRP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B608D"/>
                    </a:solidFill>
                  </a:tcPr>
                </a:tc>
                <a:extLst>
                  <a:ext uri="{0D108BD9-81ED-4DB2-BD59-A6C34878D82A}">
                    <a16:rowId xmlns:a16="http://schemas.microsoft.com/office/drawing/2014/main" xmlns="" val="10000"/>
                  </a:ext>
                </a:extLst>
              </a:tr>
              <a:tr h="167059">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Full name: </a:t>
                      </a:r>
                    </a:p>
                  </a:txBody>
                  <a:tcPr marL="91453" marR="91453" marT="45718" marB="45718"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Mark Herring</a:t>
                      </a:r>
                    </a:p>
                  </a:txBody>
                  <a:tcPr marL="91453" marR="91453" marT="45718" marB="45718" horzOverflow="overflow">
                    <a:lnL>
                      <a:noFill/>
                    </a:lnL>
                    <a:lnR>
                      <a:noFill/>
                    </a:lnR>
                    <a:lnT>
                      <a:noFill/>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Party: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Democratic</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Votes (%):</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1,379,637 (53.3%)</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23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Term length:</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4 years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5230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Term limit:</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Georgia"/>
                          <a:ea typeface="ＭＳ Ｐゴシック" panose="020B0600070205080204" pitchFamily="34" charset="-128"/>
                          <a:cs typeface="Georgia"/>
                        </a:rPr>
                        <a:t>No term limits</a:t>
                      </a:r>
                    </a:p>
                  </a:txBody>
                  <a:tcPr marL="91453" marR="91453" marT="45718" marB="45718" horzOverflow="overflow">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xmlns="" val="1462795704"/>
                  </a:ext>
                </a:extLst>
              </a:tr>
            </a:tbl>
          </a:graphicData>
        </a:graphic>
      </p:graphicFrame>
    </p:spTree>
    <p:extLst>
      <p:ext uri="{BB962C8B-B14F-4D97-AF65-F5344CB8AC3E}">
        <p14:creationId xmlns:p14="http://schemas.microsoft.com/office/powerpoint/2010/main" val="28084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p:cNvGraphicFramePr>
            <a:graphicFrameLocks noGrp="1"/>
          </p:cNvGraphicFramePr>
          <p:nvPr>
            <p:extLst>
              <p:ext uri="{D42A27DB-BD31-4B8C-83A1-F6EECF244321}">
                <p14:modId xmlns:p14="http://schemas.microsoft.com/office/powerpoint/2010/main" val="543684948"/>
              </p:ext>
            </p:extLst>
          </p:nvPr>
        </p:nvGraphicFramePr>
        <p:xfrm>
          <a:off x="4770437" y="3506312"/>
          <a:ext cx="3882090" cy="1169986"/>
        </p:xfrm>
        <a:graphic>
          <a:graphicData uri="http://schemas.openxmlformats.org/drawingml/2006/table">
            <a:tbl>
              <a:tblPr/>
              <a:tblGrid>
                <a:gridCol w="1294030">
                  <a:extLst>
                    <a:ext uri="{9D8B030D-6E8A-4147-A177-3AD203B41FA5}">
                      <a16:colId xmlns="" xmlns:a16="http://schemas.microsoft.com/office/drawing/2014/main" val="20000"/>
                    </a:ext>
                  </a:extLst>
                </a:gridCol>
                <a:gridCol w="1294030">
                  <a:extLst>
                    <a:ext uri="{9D8B030D-6E8A-4147-A177-3AD203B41FA5}">
                      <a16:colId xmlns="" xmlns:a16="http://schemas.microsoft.com/office/drawing/2014/main" val="20001"/>
                    </a:ext>
                  </a:extLst>
                </a:gridCol>
                <a:gridCol w="1294030">
                  <a:extLst>
                    <a:ext uri="{9D8B030D-6E8A-4147-A177-3AD203B41FA5}">
                      <a16:colId xmlns="" xmlns:a16="http://schemas.microsoft.com/office/drawing/2014/main" val="20002"/>
                    </a:ext>
                  </a:extLst>
                </a:gridCol>
              </a:tblGrid>
              <a:tr h="26486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ea typeface="MS PGothic" charset="0"/>
                          <a:cs typeface="MS PGothic" charset="0"/>
                        </a:rPr>
                        <a:t>Election Results</a:t>
                      </a:r>
                      <a:endParaRPr kumimoji="0" lang="en-US" sz="1100" b="1" i="0" u="none" strike="noStrike" cap="none" normalizeH="0" baseline="0" dirty="0">
                        <a:ln>
                          <a:noFill/>
                        </a:ln>
                        <a:solidFill>
                          <a:schemeClr val="bg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6E88A9"/>
                    </a:solid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 xmlns:a16="http://schemas.microsoft.com/office/drawing/2014/main" val="10000"/>
                  </a:ext>
                </a:extLst>
              </a:tr>
              <a:tr h="30170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Georgia" charset="0"/>
                          <a:ea typeface="Georgia" charset="0"/>
                          <a:cs typeface="Georgia" charset="0"/>
                        </a:rPr>
                        <a:t>2017 General</a:t>
                      </a:r>
                      <a:endParaRPr kumimoji="0" lang="en-US" sz="1000" b="0" i="0" u="none" strike="noStrike" cap="none" normalizeH="0" baseline="0" dirty="0">
                        <a:ln>
                          <a:noFill/>
                        </a:ln>
                        <a:solidFill>
                          <a:srgbClr val="000000"/>
                        </a:solidFill>
                        <a:effectLst/>
                        <a:latin typeface="Georgia" charset="0"/>
                        <a:ea typeface="Georgia" charset="0"/>
                        <a:cs typeface="Georgia"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017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Georgia" charset="0"/>
                          <a:ea typeface="Georgia" charset="0"/>
                          <a:cs typeface="Georgia" charset="0"/>
                        </a:rPr>
                        <a:t>Ralph Northam (D)</a:t>
                      </a:r>
                    </a:p>
                  </a:txBody>
                  <a:tcPr marL="91432" marR="91432" marT="45723" marB="45723"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r>
                        <a:rPr lang="en-US" sz="1000" dirty="0" smtClean="0">
                          <a:latin typeface="Georgia" charset="0"/>
                          <a:ea typeface="Georgia" charset="0"/>
                          <a:cs typeface="Georgia" charset="0"/>
                        </a:rPr>
                        <a:t>Votes: 1,404,851</a:t>
                      </a:r>
                      <a:endParaRPr lang="en-US" sz="1000" dirty="0">
                        <a:latin typeface="Georgia" charset="0"/>
                        <a:ea typeface="Georgia" charset="0"/>
                        <a:cs typeface="Georgia" charset="0"/>
                      </a:endParaRPr>
                    </a:p>
                  </a:txBody>
                  <a:tcPr marL="91441" marR="91441" marT="45748" marB="457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r>
                        <a:rPr lang="en-US" sz="1000" dirty="0" smtClean="0">
                          <a:latin typeface="Georgia" charset="0"/>
                          <a:ea typeface="Georgia" charset="0"/>
                          <a:cs typeface="Georgia" charset="0"/>
                        </a:rPr>
                        <a:t>Percent: 53.7%</a:t>
                      </a:r>
                      <a:endParaRPr lang="en-US" sz="1000" dirty="0">
                        <a:latin typeface="Georgia" charset="0"/>
                        <a:ea typeface="Georgia" charset="0"/>
                        <a:cs typeface="Georgia" charset="0"/>
                      </a:endParaRPr>
                    </a:p>
                  </a:txBody>
                  <a:tcPr marL="91441" marR="91441" marT="45748" marB="45748">
                    <a:lnL w="12700" cap="flat" cmpd="sng" algn="ctr">
                      <a:solidFill>
                        <a:schemeClr val="bg1"/>
                      </a:solid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017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Georgia" charset="0"/>
                          <a:ea typeface="Georgia" charset="0"/>
                          <a:cs typeface="Georgia" charset="0"/>
                        </a:rPr>
                        <a:t>Ed Gillespie (R)</a:t>
                      </a:r>
                    </a:p>
                  </a:txBody>
                  <a:tcPr marL="91432" marR="91432" marT="45723" marB="45723" horzOverflow="overflow">
                    <a:lnL>
                      <a:noFill/>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r>
                        <a:rPr lang="en-US" sz="1000" dirty="0" smtClean="0">
                          <a:latin typeface="Georgia" charset="0"/>
                          <a:ea typeface="Georgia" charset="0"/>
                          <a:cs typeface="Georgia" charset="0"/>
                        </a:rPr>
                        <a:t>Votes: 1,180,415</a:t>
                      </a:r>
                      <a:endParaRPr lang="en-US" sz="1000" dirty="0">
                        <a:latin typeface="Georgia" charset="0"/>
                        <a:ea typeface="Georgia" charset="0"/>
                        <a:cs typeface="Georgia" charset="0"/>
                      </a:endParaRPr>
                    </a:p>
                  </a:txBody>
                  <a:tcPr marL="91441" marR="91441" marT="45748" marB="457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r>
                        <a:rPr lang="en-US" sz="1000" smtClean="0">
                          <a:latin typeface="Georgia" charset="0"/>
                          <a:ea typeface="Georgia" charset="0"/>
                          <a:cs typeface="Georgia" charset="0"/>
                        </a:rPr>
                        <a:t>Percent:</a:t>
                      </a:r>
                      <a:r>
                        <a:rPr lang="en-US" sz="1000" baseline="0" smtClean="0">
                          <a:latin typeface="Georgia" charset="0"/>
                          <a:ea typeface="Georgia" charset="0"/>
                          <a:cs typeface="Georgia" charset="0"/>
                        </a:rPr>
                        <a:t> </a:t>
                      </a:r>
                      <a:r>
                        <a:rPr lang="en-US" sz="1000" smtClean="0">
                          <a:latin typeface="Georgia" charset="0"/>
                          <a:ea typeface="Georgia" charset="0"/>
                          <a:cs typeface="Georgia" charset="0"/>
                        </a:rPr>
                        <a:t>45.1</a:t>
                      </a:r>
                      <a:r>
                        <a:rPr lang="en-US" sz="1000" dirty="0" smtClean="0">
                          <a:latin typeface="Georgia" charset="0"/>
                          <a:ea typeface="Georgia" charset="0"/>
                          <a:cs typeface="Georgia" charset="0"/>
                        </a:rPr>
                        <a:t>%</a:t>
                      </a:r>
                      <a:endParaRPr lang="en-US" sz="1000" dirty="0">
                        <a:latin typeface="Georgia" charset="0"/>
                        <a:ea typeface="Georgia" charset="0"/>
                        <a:cs typeface="Georgia" charset="0"/>
                      </a:endParaRPr>
                    </a:p>
                  </a:txBody>
                  <a:tcPr marL="91441" marR="91441" marT="45748" marB="45748">
                    <a:lnL w="12700" cap="flat" cmpd="sng" algn="ctr">
                      <a:noFill/>
                      <a:prstDash val="solid"/>
                      <a:round/>
                      <a:headEnd type="none" w="med" len="med"/>
                      <a:tailEnd type="none" w="med" len="med"/>
                    </a:lnL>
                    <a:lnR>
                      <a:noFill/>
                    </a:lnR>
                    <a:lnT w="12700" cap="flat" cmpd="sng" algn="ctr">
                      <a:solidFill>
                        <a:schemeClr val="tx1"/>
                      </a:solidFill>
                      <a:prstDash val="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18" t="6514" r="17914" b="36998"/>
          <a:stretch/>
        </p:blipFill>
        <p:spPr bwMode="auto">
          <a:xfrm>
            <a:off x="492125" y="1260784"/>
            <a:ext cx="1618030" cy="2018747"/>
          </a:xfrm>
          <a:prstGeom prst="rect">
            <a:avLst/>
          </a:prstGeom>
          <a:ln w="6350" cap="rnd">
            <a:solidFill>
              <a:schemeClr val="tx1"/>
            </a:solidFill>
            <a:prstDash val="solid"/>
          </a:ln>
          <a:effectLst/>
          <a:extLst>
            <a:ext uri="{909E8E84-426E-40DD-AFC4-6F175D3DCCD1}">
              <a14:hiddenFill xmlns:a14="http://schemas.microsoft.com/office/drawing/2010/main">
                <a:solidFill>
                  <a:srgbClr val="FFFFFF"/>
                </a:solidFill>
              </a14:hiddenFill>
            </a:ext>
          </a:extLst>
        </p:spPr>
      </p:pic>
      <p:sp>
        <p:nvSpPr>
          <p:cNvPr id="49"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Gov. Ralph Northam</a:t>
            </a:r>
            <a:endParaRPr lang="en-US" altLang="en-US" sz="2000" dirty="0">
              <a:latin typeface="Georgia" charset="0"/>
              <a:ea typeface="ＭＳ Ｐゴシック" charset="-128"/>
              <a:cs typeface="MS PGothic" charset="-128"/>
            </a:endParaRPr>
          </a:p>
        </p:txBody>
      </p:sp>
      <p:sp>
        <p:nvSpPr>
          <p:cNvPr id="13" name="Freeform 12"/>
          <p:cNvSpPr/>
          <p:nvPr/>
        </p:nvSpPr>
        <p:spPr bwMode="auto">
          <a:xfrm>
            <a:off x="990600" y="5357813"/>
            <a:ext cx="5686425" cy="733425"/>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lstStyle/>
          <a:p>
            <a:pPr marL="0" lvl="1" defTabSz="444500" eaLnBrk="1" fontAlgn="auto" hangingPunct="1">
              <a:lnSpc>
                <a:spcPct val="90000"/>
              </a:lnSpc>
              <a:spcAft>
                <a:spcPct val="15000"/>
              </a:spcAft>
              <a:defRPr/>
            </a:pPr>
            <a:endParaRPr lang="en-US" sz="1100" dirty="0">
              <a:solidFill>
                <a:prstClr val="black">
                  <a:hueOff val="0"/>
                  <a:satOff val="0"/>
                  <a:lumOff val="0"/>
                  <a:alphaOff val="0"/>
                </a:prstClr>
              </a:solidFill>
            </a:endParaRPr>
          </a:p>
        </p:txBody>
      </p:sp>
      <p:sp>
        <p:nvSpPr>
          <p:cNvPr id="45"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November 7, 2017  </a:t>
            </a:r>
            <a:r>
              <a:rPr lang="en-US" sz="800" dirty="0" smtClean="0">
                <a:solidFill>
                  <a:schemeClr val="tx1">
                    <a:lumMod val="65000"/>
                    <a:lumOff val="35000"/>
                  </a:schemeClr>
                </a:solidFill>
              </a:rPr>
              <a:t>| </a:t>
            </a:r>
            <a:r>
              <a:rPr lang="en-US" sz="800" dirty="0" smtClean="0"/>
              <a:t> </a:t>
            </a:r>
            <a:r>
              <a:rPr lang="en-US" sz="700" dirty="0" smtClean="0"/>
              <a:t>Justin C. Brown</a:t>
            </a:r>
            <a:endParaRPr lang="en-US" sz="700" dirty="0">
              <a:latin typeface="Georgia"/>
              <a:cs typeface="Georgia"/>
            </a:endParaRPr>
          </a:p>
        </p:txBody>
      </p:sp>
      <p:pic>
        <p:nvPicPr>
          <p:cNvPr id="48" name="Picture 47"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graphicFrame>
        <p:nvGraphicFramePr>
          <p:cNvPr id="50" name="Table 49"/>
          <p:cNvGraphicFramePr>
            <a:graphicFrameLocks noGrp="1"/>
          </p:cNvGraphicFramePr>
          <p:nvPr>
            <p:extLst/>
          </p:nvPr>
        </p:nvGraphicFramePr>
        <p:xfrm>
          <a:off x="492124" y="3506312"/>
          <a:ext cx="1619250" cy="2587179"/>
        </p:xfrm>
        <a:graphic>
          <a:graphicData uri="http://schemas.openxmlformats.org/drawingml/2006/table">
            <a:tbl>
              <a:tblPr/>
              <a:tblGrid>
                <a:gridCol w="1619250">
                  <a:extLst>
                    <a:ext uri="{9D8B030D-6E8A-4147-A177-3AD203B41FA5}">
                      <a16:colId xmlns="" xmlns:a16="http://schemas.microsoft.com/office/drawing/2014/main" val="20000"/>
                    </a:ext>
                  </a:extLst>
                </a:gridCol>
              </a:tblGrid>
              <a:tr h="25898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bg1"/>
                          </a:solidFill>
                          <a:effectLst/>
                          <a:latin typeface="+mj-lt"/>
                          <a:ea typeface="MS PGothic" panose="020B0600070205080204" pitchFamily="34" charset="-128"/>
                        </a:rPr>
                        <a:t>Biography</a:t>
                      </a:r>
                    </a:p>
                  </a:txBody>
                  <a:tcPr marL="91485" marR="91485" marT="45679" marB="45679" anchor="ctr" horzOverflow="overflow">
                    <a:lnL>
                      <a:noFill/>
                    </a:lnL>
                    <a:lnR>
                      <a:noFill/>
                    </a:lnR>
                    <a:lnT>
                      <a:noFill/>
                    </a:lnT>
                    <a:lnB>
                      <a:noFill/>
                    </a:lnB>
                    <a:lnTlToBr>
                      <a:noFill/>
                    </a:lnTlToBr>
                    <a:lnBlToTr>
                      <a:noFill/>
                    </a:lnBlToTr>
                    <a:solidFill>
                      <a:srgbClr val="6E88A9"/>
                    </a:solidFill>
                  </a:tcPr>
                </a:tc>
                <a:extLst>
                  <a:ext uri="{0D108BD9-81ED-4DB2-BD59-A6C34878D82A}">
                    <a16:rowId xmlns="" xmlns:a16="http://schemas.microsoft.com/office/drawing/2014/main" val="10000"/>
                  </a:ext>
                </a:extLst>
              </a:tr>
              <a:tr h="438700">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Previously: Lt. </a:t>
                      </a:r>
                      <a:r>
                        <a:rPr kumimoji="0" lang="en-US" altLang="en-US" sz="1000" b="0" i="0" u="none" strike="noStrike" kern="1200" cap="none" normalizeH="0" baseline="0" dirty="0" err="1" smtClean="0">
                          <a:ln>
                            <a:noFill/>
                          </a:ln>
                          <a:solidFill>
                            <a:srgbClr val="000000"/>
                          </a:solidFill>
                          <a:effectLst/>
                          <a:latin typeface="+mj-lt"/>
                          <a:ea typeface="MS PGothic" pitchFamily="34" charset="-128"/>
                          <a:cs typeface="MS PGothic" pitchFamily="34" charset="-128"/>
                        </a:rPr>
                        <a:t>Gov</a:t>
                      </a: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 </a:t>
                      </a:r>
                    </a:p>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Elected: 2017</a:t>
                      </a:r>
                    </a:p>
                  </a:txBody>
                  <a:tcPr marL="91485" marR="91485" marT="45679" marB="45679" horzOverflow="overflow">
                    <a:lnL>
                      <a:noFill/>
                    </a:lnL>
                    <a:lnR>
                      <a:noFill/>
                    </a:lnR>
                    <a:lnT>
                      <a:noFill/>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8533">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Education: </a:t>
                      </a:r>
                      <a:b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b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VA Military Inst., B.S.; </a:t>
                      </a:r>
                    </a:p>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Eastern VA Med. School, M.D.</a:t>
                      </a:r>
                    </a:p>
                  </a:txBody>
                  <a:tcPr marL="91485" marR="91485" marT="45679" marB="45679"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6769">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Family: Married (Pam), </a:t>
                      </a:r>
                    </a:p>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rPr>
                        <a:t>2 children</a:t>
                      </a:r>
                    </a:p>
                  </a:txBody>
                  <a:tcPr marL="91485" marR="91485" marT="45679" marB="45679"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00925">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ea typeface="MS PGothic" panose="020B0600070205080204" pitchFamily="34" charset="-128"/>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ea typeface="MS PGothic" panose="020B0600070205080204" pitchFamily="34" charset="-128"/>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ea typeface="MS PGothic" panose="020B0600070205080204" pitchFamily="34" charset="-128"/>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defRPr/>
                      </a:pPr>
                      <a:endParaRPr kumimoji="0" lang="en-US" altLang="en-US" sz="1000" b="0" i="0" u="none" strike="noStrike" kern="1200" cap="none" normalizeH="0" baseline="0" dirty="0" smtClean="0">
                        <a:ln>
                          <a:noFill/>
                        </a:ln>
                        <a:solidFill>
                          <a:srgbClr val="000000"/>
                        </a:solidFill>
                        <a:effectLst/>
                        <a:latin typeface="+mj-lt"/>
                        <a:ea typeface="MS PGothic" pitchFamily="34" charset="-128"/>
                        <a:cs typeface="MS PGothic" pitchFamily="34" charset="-128"/>
                      </a:endParaRPr>
                    </a:p>
                  </a:txBody>
                  <a:tcPr marL="91485" marR="91485" marT="45679" marB="45679" horzOverflow="overflow">
                    <a:lnL>
                      <a:noFill/>
                    </a:lnL>
                    <a:lnR>
                      <a:noFill/>
                    </a:lnR>
                    <a:lnT w="12700" cap="flat" cmpd="sng" algn="ctr">
                      <a:solidFill>
                        <a:schemeClr val="tx1"/>
                      </a:solidFill>
                      <a:prstDash val="dot"/>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54" name="Table 53"/>
          <p:cNvGraphicFramePr>
            <a:graphicFrameLocks noGrp="1"/>
          </p:cNvGraphicFramePr>
          <p:nvPr>
            <p:extLst/>
          </p:nvPr>
        </p:nvGraphicFramePr>
        <p:xfrm>
          <a:off x="2317751" y="1231576"/>
          <a:ext cx="6334778" cy="2057724"/>
        </p:xfrm>
        <a:graphic>
          <a:graphicData uri="http://schemas.openxmlformats.org/drawingml/2006/table">
            <a:tbl>
              <a:tblPr/>
              <a:tblGrid>
                <a:gridCol w="6334778">
                  <a:extLst>
                    <a:ext uri="{9D8B030D-6E8A-4147-A177-3AD203B41FA5}">
                      <a16:colId xmlns="" xmlns:a16="http://schemas.microsoft.com/office/drawing/2014/main" val="20000"/>
                    </a:ext>
                  </a:extLst>
                </a:gridCol>
              </a:tblGrid>
              <a:tr h="2862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ea typeface="MS PGothic" pitchFamily="34" charset="-128"/>
                          <a:cs typeface="MS PGothic" pitchFamily="34" charset="-128"/>
                        </a:rPr>
                        <a:t>Extended Biography</a:t>
                      </a:r>
                      <a:endParaRPr kumimoji="0" lang="en-US" sz="1100" b="1" i="0" u="none" strike="noStrike" cap="none" normalizeH="0" baseline="0" dirty="0">
                        <a:ln>
                          <a:noFill/>
                        </a:ln>
                        <a:solidFill>
                          <a:schemeClr val="bg1"/>
                        </a:solidFill>
                        <a:effectLst/>
                        <a:latin typeface="+mj-lt"/>
                        <a:ea typeface="MS PGothic" pitchFamily="34" charset="-128"/>
                        <a:cs typeface="MS PGothic" pitchFamily="34" charset="-128"/>
                      </a:endParaRPr>
                    </a:p>
                  </a:txBody>
                  <a:tcPr marL="91430" marR="91430" marT="45750" marB="45750" anchor="ctr" horzOverflow="overflow">
                    <a:lnL>
                      <a:noFill/>
                    </a:lnL>
                    <a:lnR>
                      <a:noFill/>
                    </a:lnR>
                    <a:lnT>
                      <a:noFill/>
                    </a:lnT>
                    <a:lnB>
                      <a:noFill/>
                    </a:lnB>
                    <a:lnTlToBr>
                      <a:noFill/>
                    </a:lnTlToBr>
                    <a:lnBlToTr>
                      <a:noFill/>
                    </a:lnBlToTr>
                    <a:solidFill>
                      <a:srgbClr val="6E88A9"/>
                    </a:solidFill>
                  </a:tcPr>
                </a:tc>
                <a:extLst>
                  <a:ext uri="{0D108BD9-81ED-4DB2-BD59-A6C34878D82A}">
                    <a16:rowId xmlns="" xmlns:a16="http://schemas.microsoft.com/office/drawing/2014/main" val="10000"/>
                  </a:ext>
                </a:extLst>
              </a:tr>
              <a:tr h="1771514">
                <a:tc>
                  <a:txBody>
                    <a:bodyPr/>
                    <a:lstStyle/>
                    <a:p>
                      <a:pPr marL="0" marR="0" lvl="0" indent="0" algn="l" defTabSz="457200" rtl="0" eaLnBrk="1" fontAlgn="base" latinLnBrk="0" hangingPunct="1">
                        <a:lnSpc>
                          <a:spcPct val="11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mj-lt"/>
                          <a:ea typeface="MS PGothic" pitchFamily="34" charset="-128"/>
                          <a:cs typeface="MS PGothic" pitchFamily="34" charset="-128"/>
                        </a:rPr>
                        <a:t>Ralph Northam grew up on Virginia’s Eastern Shore and attended local public schools. He attended the Virginia Military Institute (VMI), where he graduated with distinction. After VMI, Ralph was commissioned a second lieutenant in the United States Army. He attended Eastern Virginia Medical School and then traveled to San Antonio for a pediatric residency, where he met his wife Pam—a pediatric occupational therapist at the same hospital. Ralph served eight years of active duty and rose to the rank of major. Ralph did his residencies at the Walter Reed Army Medical Center, and he served as chief neurological resident at Johns Hopkins Hospital. As an Army doctor, he served in Germany, treating soldiers wounded in Operation Desert Storm. Northam was first elected to the Virginia State Senate in 2007 and served until 2013 when he was elected lieutenant governor. As lieutenant governor, he supported efforts to end veteran homelessness and fostered bipartisan support for legislation banning smoking in Virginia’s public restaurants.</a:t>
                      </a:r>
                      <a:endParaRPr kumimoji="0" lang="en-US" sz="1000" b="0" i="0" u="none" strike="noStrike" cap="none" normalizeH="0" baseline="0" dirty="0">
                        <a:ln>
                          <a:noFill/>
                        </a:ln>
                        <a:solidFill>
                          <a:srgbClr val="000000"/>
                        </a:solidFill>
                        <a:effectLst/>
                        <a:latin typeface="+mj-lt"/>
                        <a:ea typeface="MS PGothic" pitchFamily="34" charset="-128"/>
                        <a:cs typeface="MS PGothic" pitchFamily="34" charset="-128"/>
                      </a:endParaRPr>
                    </a:p>
                  </a:txBody>
                  <a:tcPr marL="91430" marR="91430" marT="45750" marB="4575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55" name="Table 54"/>
          <p:cNvGraphicFramePr>
            <a:graphicFrameLocks noGrp="1"/>
          </p:cNvGraphicFramePr>
          <p:nvPr>
            <p:extLst/>
          </p:nvPr>
        </p:nvGraphicFramePr>
        <p:xfrm>
          <a:off x="2228850" y="3504725"/>
          <a:ext cx="2446337" cy="2339976"/>
        </p:xfrm>
        <a:graphic>
          <a:graphicData uri="http://schemas.openxmlformats.org/drawingml/2006/table">
            <a:tbl>
              <a:tblPr/>
              <a:tblGrid>
                <a:gridCol w="2446337">
                  <a:extLst>
                    <a:ext uri="{9D8B030D-6E8A-4147-A177-3AD203B41FA5}">
                      <a16:colId xmlns="" xmlns:a16="http://schemas.microsoft.com/office/drawing/2014/main" val="20000"/>
                    </a:ext>
                  </a:extLst>
                </a:gridCol>
              </a:tblGrid>
              <a:tr h="2682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j-lt"/>
                          <a:ea typeface="MS PGothic" pitchFamily="34" charset="-128"/>
                          <a:cs typeface="MS PGothic" pitchFamily="34" charset="-128"/>
                        </a:rPr>
                        <a:t>Stance on Issues</a:t>
                      </a:r>
                    </a:p>
                  </a:txBody>
                  <a:tcPr marL="91445" marR="91445" marT="45741" marB="45741" anchor="ctr" horzOverflow="overflow">
                    <a:lnL>
                      <a:noFill/>
                    </a:lnL>
                    <a:lnR>
                      <a:noFill/>
                    </a:lnR>
                    <a:lnT>
                      <a:noFill/>
                    </a:lnT>
                    <a:lnB>
                      <a:noFill/>
                    </a:lnB>
                    <a:lnTlToBr>
                      <a:noFill/>
                    </a:lnTlToBr>
                    <a:lnBlToTr>
                      <a:noFill/>
                    </a:lnBlToTr>
                    <a:solidFill>
                      <a:srgbClr val="6E88A9"/>
                    </a:solidFill>
                  </a:tcPr>
                </a:tc>
                <a:extLst>
                  <a:ext uri="{0D108BD9-81ED-4DB2-BD59-A6C34878D82A}">
                    <a16:rowId xmlns="" xmlns:a16="http://schemas.microsoft.com/office/drawing/2014/main" val="10000"/>
                  </a:ext>
                </a:extLst>
              </a:tr>
              <a:tr h="2071688">
                <a:tc>
                  <a:txBody>
                    <a:bodyPr/>
                    <a:lstStyle/>
                    <a:p>
                      <a:pPr marL="171450" marR="0" lvl="0" indent="-171450" algn="l" defTabSz="457200" rtl="0" eaLnBrk="1" fontAlgn="base" latinLnBrk="0" hangingPunct="1">
                        <a:lnSpc>
                          <a:spcPct val="100000"/>
                        </a:lnSpc>
                        <a:spcBef>
                          <a:spcPts val="600"/>
                        </a:spcBef>
                        <a:spcAft>
                          <a:spcPct val="0"/>
                        </a:spcAft>
                        <a:buClrTx/>
                        <a:buSzTx/>
                        <a:buFont typeface="Arial" pitchFamily="-112" charset="0"/>
                        <a:buChar char="•"/>
                        <a:tabLst/>
                      </a:pPr>
                      <a:r>
                        <a:rPr kumimoji="0" lang="en-US" sz="1000" b="0" i="0" u="none" strike="noStrike" cap="none" normalizeH="0" baseline="0" dirty="0" smtClean="0">
                          <a:ln>
                            <a:noFill/>
                          </a:ln>
                          <a:solidFill>
                            <a:srgbClr val="000000"/>
                          </a:solidFill>
                          <a:effectLst/>
                          <a:latin typeface="+mj-lt"/>
                          <a:ea typeface="MS PGothic" pitchFamily="34" charset="-128"/>
                          <a:cs typeface="MS PGothic" pitchFamily="34" charset="-128"/>
                        </a:rPr>
                        <a:t>Open to expanding state charter school funding </a:t>
                      </a:r>
                    </a:p>
                    <a:p>
                      <a:pPr marL="171450" marR="0" lvl="0" indent="-171450" algn="l" defTabSz="457200" rtl="0" eaLnBrk="1" fontAlgn="base" latinLnBrk="0" hangingPunct="1">
                        <a:lnSpc>
                          <a:spcPct val="100000"/>
                        </a:lnSpc>
                        <a:spcBef>
                          <a:spcPts val="600"/>
                        </a:spcBef>
                        <a:spcAft>
                          <a:spcPct val="0"/>
                        </a:spcAft>
                        <a:buClrTx/>
                        <a:buSzTx/>
                        <a:buFont typeface="Arial" pitchFamily="-112" charset="0"/>
                        <a:buChar char="•"/>
                        <a:tabLst/>
                      </a:pPr>
                      <a:r>
                        <a:rPr kumimoji="0" lang="en-US" sz="1000" b="0" i="0" u="none" strike="noStrike" cap="none" normalizeH="0" baseline="0" dirty="0" smtClean="0">
                          <a:ln>
                            <a:noFill/>
                          </a:ln>
                          <a:solidFill>
                            <a:srgbClr val="000000"/>
                          </a:solidFill>
                          <a:effectLst/>
                          <a:latin typeface="+mj-lt"/>
                          <a:ea typeface="MS PGothic" pitchFamily="34" charset="-128"/>
                          <a:cs typeface="MS PGothic" pitchFamily="34" charset="-128"/>
                        </a:rPr>
                        <a:t>Supports exempting low-income Virginians from the 2.5% grocery tax</a:t>
                      </a:r>
                    </a:p>
                    <a:p>
                      <a:pPr marL="171450" marR="0" lvl="0" indent="-171450" algn="l" defTabSz="457200" rtl="0" eaLnBrk="1" fontAlgn="base" latinLnBrk="0" hangingPunct="1">
                        <a:lnSpc>
                          <a:spcPct val="100000"/>
                        </a:lnSpc>
                        <a:spcBef>
                          <a:spcPts val="600"/>
                        </a:spcBef>
                        <a:spcAft>
                          <a:spcPct val="0"/>
                        </a:spcAft>
                        <a:buClrTx/>
                        <a:buSzTx/>
                        <a:buFont typeface="Arial" pitchFamily="-112" charset="0"/>
                        <a:buChar char="•"/>
                        <a:tabLst/>
                      </a:pPr>
                      <a:r>
                        <a:rPr kumimoji="0" lang="en-US" sz="1000" b="0" i="0" u="none" strike="noStrike" cap="none" normalizeH="0" baseline="0" dirty="0" smtClean="0">
                          <a:ln>
                            <a:noFill/>
                          </a:ln>
                          <a:solidFill>
                            <a:srgbClr val="000000"/>
                          </a:solidFill>
                          <a:effectLst/>
                          <a:latin typeface="+mj-lt"/>
                          <a:ea typeface="MS PGothic" pitchFamily="34" charset="-128"/>
                          <a:cs typeface="MS PGothic" pitchFamily="34" charset="-128"/>
                        </a:rPr>
                        <a:t>Supports a tax credit for small businesses to increase parental leave</a:t>
                      </a:r>
                    </a:p>
                    <a:p>
                      <a:pPr marL="171450" marR="0" lvl="0" indent="-171450" algn="l" defTabSz="457200" rtl="0" eaLnBrk="1" fontAlgn="base" latinLnBrk="0" hangingPunct="1">
                        <a:lnSpc>
                          <a:spcPct val="100000"/>
                        </a:lnSpc>
                        <a:spcBef>
                          <a:spcPts val="600"/>
                        </a:spcBef>
                        <a:spcAft>
                          <a:spcPct val="0"/>
                        </a:spcAft>
                        <a:buClrTx/>
                        <a:buSzTx/>
                        <a:buFont typeface="Arial" pitchFamily="-112" charset="0"/>
                        <a:buChar char="•"/>
                        <a:tabLst/>
                      </a:pPr>
                      <a:r>
                        <a:rPr kumimoji="0" lang="en-US" sz="1000" b="0" i="0" u="none" strike="noStrike" cap="none" normalizeH="0" baseline="0" dirty="0" smtClean="0">
                          <a:ln>
                            <a:noFill/>
                          </a:ln>
                          <a:solidFill>
                            <a:srgbClr val="000000"/>
                          </a:solidFill>
                          <a:effectLst/>
                          <a:latin typeface="+mj-lt"/>
                          <a:ea typeface="MS PGothic" pitchFamily="34" charset="-128"/>
                          <a:cs typeface="MS PGothic" pitchFamily="34" charset="-128"/>
                        </a:rPr>
                        <a:t>Committed to making early education and children’s health care more affordable</a:t>
                      </a:r>
                      <a:endParaRPr kumimoji="0" lang="en-US" sz="1000" b="0" i="0" u="none" strike="noStrike" cap="none" normalizeH="0" baseline="0" dirty="0">
                        <a:ln>
                          <a:noFill/>
                        </a:ln>
                        <a:solidFill>
                          <a:srgbClr val="000000"/>
                        </a:solidFill>
                        <a:effectLst/>
                        <a:latin typeface="+mj-lt"/>
                        <a:ea typeface="MS PGothic" pitchFamily="34" charset="-128"/>
                        <a:cs typeface="MS PGothic" pitchFamily="34" charset="-128"/>
                      </a:endParaRPr>
                    </a:p>
                  </a:txBody>
                  <a:tcPr marL="91445" marR="91445" marT="45741" marB="45741"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9" name="Slide Number Placeholder 8"/>
          <p:cNvSpPr>
            <a:spLocks noGrp="1"/>
          </p:cNvSpPr>
          <p:nvPr>
            <p:ph type="sldNum" sz="quarter" idx="12"/>
          </p:nvPr>
        </p:nvSpPr>
        <p:spPr/>
        <p:txBody>
          <a:bodyPr/>
          <a:lstStyle/>
          <a:p>
            <a:fld id="{BEFBC90E-502A-A54D-9BAE-6F74229062B0}" type="slidenum">
              <a:rPr lang="en-US" smtClean="0"/>
              <a:pPr/>
              <a:t>3</a:t>
            </a:fld>
            <a:endParaRPr lang="en-US" dirty="0"/>
          </a:p>
        </p:txBody>
      </p:sp>
      <p:sp>
        <p:nvSpPr>
          <p:cNvPr id="20" name="Text Placeholder 18"/>
          <p:cNvSpPr txBox="1">
            <a:spLocks/>
          </p:cNvSpPr>
          <p:nvPr/>
        </p:nvSpPr>
        <p:spPr bwMode="auto">
          <a:xfrm>
            <a:off x="404807" y="6219986"/>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a:t>
            </a:r>
            <a:r>
              <a:rPr lang="en-US" sz="700" dirty="0" err="1" smtClean="0">
                <a:solidFill>
                  <a:schemeClr val="tx1">
                    <a:lumMod val="50000"/>
                    <a:lumOff val="50000"/>
                  </a:schemeClr>
                </a:solidFill>
                <a:latin typeface="Georgia"/>
                <a:cs typeface="Georgia"/>
              </a:rPr>
              <a:t>Ballotpedia</a:t>
            </a:r>
            <a:r>
              <a:rPr lang="en-US" sz="700" dirty="0" smtClean="0">
                <a:solidFill>
                  <a:schemeClr val="tx1">
                    <a:lumMod val="50000"/>
                    <a:lumOff val="50000"/>
                  </a:schemeClr>
                </a:solidFill>
                <a:latin typeface="Georgia"/>
                <a:cs typeface="Georgia"/>
              </a:rPr>
              <a:t>, 2017; Ralph Northam for Governor of Virginia, 2017.</a:t>
            </a:r>
            <a:endParaRPr lang="en-US" sz="700" dirty="0">
              <a:solidFill>
                <a:schemeClr val="tx1">
                  <a:lumMod val="50000"/>
                  <a:lumOff val="50000"/>
                </a:schemeClr>
              </a:solidFill>
              <a:latin typeface="Georgia"/>
              <a:cs typeface="Georgia"/>
            </a:endParaRPr>
          </a:p>
        </p:txBody>
      </p:sp>
      <p:sp>
        <p:nvSpPr>
          <p:cNvPr id="16" name="TextBox 12"/>
          <p:cNvSpPr txBox="1">
            <a:spLocks noChangeArrowheads="1"/>
          </p:cNvSpPr>
          <p:nvPr/>
        </p:nvSpPr>
        <p:spPr bwMode="auto">
          <a:xfrm>
            <a:off x="7458382" y="311516"/>
            <a:ext cx="1268296"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2017 ELECTION PROFILE</a:t>
            </a:r>
          </a:p>
        </p:txBody>
      </p:sp>
    </p:spTree>
    <p:extLst>
      <p:ext uri="{BB962C8B-B14F-4D97-AF65-F5344CB8AC3E}">
        <p14:creationId xmlns:p14="http://schemas.microsoft.com/office/powerpoint/2010/main" val="121020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FBC90E-502A-A54D-9BAE-6F74229062B0}" type="slidenum">
              <a:rPr lang="en-US" smtClean="0"/>
              <a:t>4</a:t>
            </a:fld>
            <a:endParaRPr lang="en-US"/>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15" name="Text Placeholder 18"/>
          <p:cNvSpPr txBox="1">
            <a:spLocks/>
          </p:cNvSpPr>
          <p:nvPr/>
        </p:nvSpPr>
        <p:spPr bwMode="auto">
          <a:xfrm>
            <a:off x="404807" y="6115813"/>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endParaRPr lang="en-US" sz="700" dirty="0" smtClean="0">
              <a:solidFill>
                <a:schemeClr val="tx1">
                  <a:lumMod val="50000"/>
                  <a:lumOff val="50000"/>
                </a:schemeClr>
              </a:solidFill>
              <a:latin typeface="Georgia"/>
              <a:cs typeface="Georgia"/>
            </a:endParaRPr>
          </a:p>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a:t>
            </a:r>
            <a:r>
              <a:rPr lang="en-US" sz="700" dirty="0" err="1" smtClean="0">
                <a:solidFill>
                  <a:schemeClr val="tx1">
                    <a:lumMod val="50000"/>
                    <a:lumOff val="50000"/>
                  </a:schemeClr>
                </a:solidFill>
                <a:latin typeface="Georgia"/>
                <a:cs typeface="Georgia"/>
              </a:rPr>
              <a:t>Ballotpedia</a:t>
            </a:r>
            <a:r>
              <a:rPr lang="en-US" sz="700" dirty="0" smtClean="0">
                <a:solidFill>
                  <a:schemeClr val="tx1">
                    <a:lumMod val="50000"/>
                    <a:lumOff val="50000"/>
                  </a:schemeClr>
                </a:solidFill>
                <a:latin typeface="Georgia"/>
                <a:cs typeface="Georgia"/>
              </a:rPr>
              <a:t>; National Journal research.</a:t>
            </a:r>
            <a:endParaRPr lang="en-US" sz="700" dirty="0">
              <a:solidFill>
                <a:schemeClr val="tx1">
                  <a:lumMod val="50000"/>
                  <a:lumOff val="50000"/>
                </a:schemeClr>
              </a:solidFill>
              <a:latin typeface="Georgia"/>
              <a:cs typeface="Georgia"/>
            </a:endParaRPr>
          </a:p>
        </p:txBody>
      </p:sp>
      <p:sp>
        <p:nvSpPr>
          <p:cNvPr id="7"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Northam saw surprisingly high support in central Virginia, while Gillespie had high margins in western Virginia</a:t>
            </a:r>
            <a:endParaRPr lang="en-US" altLang="en-US" sz="2000" dirty="0">
              <a:latin typeface="Georgia" charset="0"/>
              <a:ea typeface="ＭＳ Ｐゴシック" charset="-128"/>
              <a:cs typeface="MS PGothic" charset="-128"/>
            </a:endParaRPr>
          </a:p>
        </p:txBody>
      </p:sp>
      <p:sp>
        <p:nvSpPr>
          <p:cNvPr id="8" name="Rectangle 14"/>
          <p:cNvSpPr>
            <a:spLocks noChangeArrowheads="1"/>
          </p:cNvSpPr>
          <p:nvPr/>
        </p:nvSpPr>
        <p:spPr bwMode="auto">
          <a:xfrm>
            <a:off x="550984" y="1496239"/>
            <a:ext cx="4205654"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Virginia gubernatorial election results, by county</a:t>
            </a:r>
            <a:endParaRPr lang="en-US" altLang="en-US" sz="1200" b="1" dirty="0"/>
          </a:p>
        </p:txBody>
      </p:sp>
      <p:graphicFrame>
        <p:nvGraphicFramePr>
          <p:cNvPr id="9" name="Table 8"/>
          <p:cNvGraphicFramePr>
            <a:graphicFrameLocks noGrp="1"/>
          </p:cNvGraphicFramePr>
          <p:nvPr>
            <p:extLst>
              <p:ext uri="{D42A27DB-BD31-4B8C-83A1-F6EECF244321}">
                <p14:modId xmlns:p14="http://schemas.microsoft.com/office/powerpoint/2010/main" val="1887648905"/>
              </p:ext>
            </p:extLst>
          </p:nvPr>
        </p:nvGraphicFramePr>
        <p:xfrm>
          <a:off x="550984" y="1851024"/>
          <a:ext cx="4281488" cy="1658916"/>
        </p:xfrm>
        <a:graphic>
          <a:graphicData uri="http://schemas.openxmlformats.org/drawingml/2006/table">
            <a:tbl>
              <a:tblPr firstRow="1" bandRow="1">
                <a:tableStyleId>{5C22544A-7EE6-4342-B048-85BDC9FD1C3A}</a:tableStyleId>
              </a:tblPr>
              <a:tblGrid>
                <a:gridCol w="1018043">
                  <a:extLst>
                    <a:ext uri="{9D8B030D-6E8A-4147-A177-3AD203B41FA5}">
                      <a16:colId xmlns:a16="http://schemas.microsoft.com/office/drawing/2014/main" xmlns="" val="20000"/>
                    </a:ext>
                  </a:extLst>
                </a:gridCol>
                <a:gridCol w="1506682">
                  <a:extLst>
                    <a:ext uri="{9D8B030D-6E8A-4147-A177-3AD203B41FA5}">
                      <a16:colId xmlns:a16="http://schemas.microsoft.com/office/drawing/2014/main" xmlns="" val="20001"/>
                    </a:ext>
                  </a:extLst>
                </a:gridCol>
                <a:gridCol w="932416">
                  <a:extLst>
                    <a:ext uri="{9D8B030D-6E8A-4147-A177-3AD203B41FA5}">
                      <a16:colId xmlns:a16="http://schemas.microsoft.com/office/drawing/2014/main" xmlns="" val="20002"/>
                    </a:ext>
                  </a:extLst>
                </a:gridCol>
                <a:gridCol w="824347">
                  <a:extLst>
                    <a:ext uri="{9D8B030D-6E8A-4147-A177-3AD203B41FA5}">
                      <a16:colId xmlns:a16="http://schemas.microsoft.com/office/drawing/2014/main" xmlns="" val="20003"/>
                    </a:ext>
                  </a:extLst>
                </a:gridCol>
              </a:tblGrid>
              <a:tr h="259219">
                <a:tc>
                  <a:txBody>
                    <a:bodyPr/>
                    <a:lstStyle/>
                    <a:p>
                      <a:r>
                        <a:rPr lang="en-US" sz="1000" dirty="0" smtClean="0">
                          <a:latin typeface="+mn-lt"/>
                        </a:rPr>
                        <a:t>Legend</a:t>
                      </a:r>
                      <a:endParaRPr lang="en-US" sz="1000" dirty="0">
                        <a:latin typeface="+mn-lt"/>
                      </a:endParaRPr>
                    </a:p>
                  </a:txBody>
                  <a:tcPr marL="91441" marR="91441" marT="45748" marB="45748">
                    <a:lnB w="38100" cmpd="sng">
                      <a:noFill/>
                    </a:lnB>
                    <a:solidFill>
                      <a:srgbClr val="7F7F7F"/>
                    </a:solidFill>
                  </a:tcPr>
                </a:tc>
                <a:tc>
                  <a:txBody>
                    <a:bodyPr/>
                    <a:lstStyle/>
                    <a:p>
                      <a:r>
                        <a:rPr lang="en-US" sz="1000" dirty="0" smtClean="0">
                          <a:latin typeface="+mn-lt"/>
                        </a:rPr>
                        <a:t>Candidate</a:t>
                      </a:r>
                      <a:endParaRPr lang="en-US" sz="1000" dirty="0">
                        <a:latin typeface="+mn-lt"/>
                      </a:endParaRPr>
                    </a:p>
                  </a:txBody>
                  <a:tcPr marL="91441" marR="91441" marT="45748" marB="45748">
                    <a:lnB w="38100" cmpd="sng">
                      <a:noFill/>
                    </a:lnB>
                    <a:solidFill>
                      <a:srgbClr val="7F7F7F"/>
                    </a:solidFill>
                  </a:tcPr>
                </a:tc>
                <a:tc>
                  <a:txBody>
                    <a:bodyPr/>
                    <a:lstStyle/>
                    <a:p>
                      <a:r>
                        <a:rPr lang="en-US" sz="1000" dirty="0" smtClean="0">
                          <a:latin typeface="+mn-lt"/>
                        </a:rPr>
                        <a:t>Votes</a:t>
                      </a:r>
                      <a:endParaRPr lang="en-US" sz="1000" dirty="0">
                        <a:latin typeface="+mn-lt"/>
                      </a:endParaRPr>
                    </a:p>
                  </a:txBody>
                  <a:tcPr marL="91441" marR="91441" marT="45748" marB="45748">
                    <a:lnB w="38100" cmpd="sng">
                      <a:noFill/>
                    </a:lnB>
                    <a:solidFill>
                      <a:srgbClr val="7F7F7F"/>
                    </a:solidFill>
                  </a:tcPr>
                </a:tc>
                <a:tc>
                  <a:txBody>
                    <a:bodyPr/>
                    <a:lstStyle/>
                    <a:p>
                      <a:r>
                        <a:rPr lang="en-US" sz="1000" dirty="0" smtClean="0">
                          <a:latin typeface="+mn-lt"/>
                        </a:rPr>
                        <a:t>Pct.</a:t>
                      </a:r>
                      <a:endParaRPr lang="en-US" sz="1000" dirty="0">
                        <a:latin typeface="+mn-lt"/>
                      </a:endParaRPr>
                    </a:p>
                  </a:txBody>
                  <a:tcPr marL="91441" marR="91441" marT="45748" marB="45748">
                    <a:lnB w="38100" cmpd="sng">
                      <a:noFill/>
                    </a:lnB>
                    <a:solidFill>
                      <a:srgbClr val="7F7F7F"/>
                    </a:solidFill>
                  </a:tcPr>
                </a:tc>
                <a:extLst>
                  <a:ext uri="{0D108BD9-81ED-4DB2-BD59-A6C34878D82A}">
                    <a16:rowId xmlns:a16="http://schemas.microsoft.com/office/drawing/2014/main" xmlns="" val="10000"/>
                  </a:ext>
                </a:extLst>
              </a:tr>
              <a:tr h="302305">
                <a:tc>
                  <a:txBody>
                    <a:bodyPr/>
                    <a:lstStyle/>
                    <a:p>
                      <a:r>
                        <a:rPr lang="en-US" altLang="en-US" sz="1000" b="1" dirty="0" smtClean="0">
                          <a:solidFill>
                            <a:schemeClr val="tx1"/>
                          </a:solidFill>
                          <a:latin typeface="+mn-lt"/>
                          <a:cs typeface="Verdana"/>
                        </a:rPr>
                        <a:t>Won by:</a:t>
                      </a:r>
                    </a:p>
                    <a:p>
                      <a:r>
                        <a:rPr lang="en-US" altLang="en-US" sz="1000" b="1" dirty="0" smtClean="0">
                          <a:solidFill>
                            <a:srgbClr val="6E89A9"/>
                          </a:solidFill>
                          <a:latin typeface="+mn-lt"/>
                          <a:cs typeface="Verdana"/>
                        </a:rPr>
                        <a:t>■</a:t>
                      </a:r>
                      <a:r>
                        <a:rPr lang="en-US" altLang="en-US" sz="1000" b="1" dirty="0" smtClean="0">
                          <a:solidFill>
                            <a:srgbClr val="3A608D"/>
                          </a:solidFill>
                          <a:latin typeface="+mn-lt"/>
                          <a:cs typeface="Verdana"/>
                        </a:rPr>
                        <a:t> </a:t>
                      </a:r>
                      <a:r>
                        <a:rPr lang="en-US" altLang="en-US" sz="1000" b="0" dirty="0" smtClean="0">
                          <a:solidFill>
                            <a:schemeClr val="tx1"/>
                          </a:solidFill>
                          <a:latin typeface="+mn-lt"/>
                          <a:cs typeface="Verdana"/>
                        </a:rPr>
                        <a:t>50%-70%</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000" b="1" dirty="0" smtClean="0">
                          <a:solidFill>
                            <a:srgbClr val="0D396E"/>
                          </a:solidFill>
                          <a:latin typeface="+mn-lt"/>
                          <a:cs typeface="Verdana"/>
                        </a:rPr>
                        <a:t>■</a:t>
                      </a:r>
                      <a:r>
                        <a:rPr lang="en-US" altLang="en-US" sz="1000" b="1" dirty="0" smtClean="0">
                          <a:solidFill>
                            <a:srgbClr val="3A608D"/>
                          </a:solidFill>
                          <a:latin typeface="+mn-lt"/>
                          <a:cs typeface="Verdana"/>
                        </a:rPr>
                        <a:t> </a:t>
                      </a:r>
                      <a:r>
                        <a:rPr lang="en-US" altLang="en-US" sz="1000" b="0" dirty="0" smtClean="0">
                          <a:solidFill>
                            <a:schemeClr val="tx1"/>
                          </a:solidFill>
                          <a:latin typeface="+mn-lt"/>
                          <a:cs typeface="Verdana"/>
                        </a:rPr>
                        <a:t>70%+</a:t>
                      </a:r>
                    </a:p>
                  </a:txBody>
                  <a:tcPr marL="91441" marR="91441" marT="45748" marB="45748">
                    <a:lnL w="12700" cmpd="sng">
                      <a:noFill/>
                    </a:lnL>
                    <a:lnR w="12700" cap="flat" cmpd="sng" algn="ctr">
                      <a:noFill/>
                      <a:prstDash val="dot"/>
                      <a:round/>
                      <a:headEnd type="none" w="med" len="med"/>
                      <a:tailEnd type="none" w="med" len="med"/>
                    </a:lnR>
                    <a:lnT w="38100" cmpd="sng">
                      <a:noFill/>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Ralph Northam (D)</a:t>
                      </a:r>
                    </a:p>
                  </a:txBody>
                  <a:tcPr marL="91441" marR="91441" marT="45748" marB="45748">
                    <a:lnL w="12700" cap="flat" cmpd="sng" algn="ctr">
                      <a:noFill/>
                      <a:prstDash val="dot"/>
                      <a:round/>
                      <a:headEnd type="none" w="med" len="med"/>
                      <a:tailEnd type="none" w="med" len="med"/>
                    </a:lnL>
                    <a:lnR w="12700" cmpd="sng">
                      <a:noFill/>
                    </a:lnR>
                    <a:lnT w="38100" cmpd="sng">
                      <a:noFill/>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1,404,851</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38100" cmpd="sng">
                      <a:noFill/>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53.7%</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38100" cmpd="sng">
                      <a:noFill/>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2305">
                <a:tc>
                  <a:txBody>
                    <a:bodyPr/>
                    <a:lstStyle/>
                    <a:p>
                      <a:r>
                        <a:rPr lang="en-US" altLang="en-US" sz="1000" b="1" dirty="0" smtClean="0">
                          <a:solidFill>
                            <a:schemeClr val="tx1"/>
                          </a:solidFill>
                          <a:latin typeface="+mn-lt"/>
                          <a:cs typeface="Verdana"/>
                        </a:rPr>
                        <a:t>Won by:</a:t>
                      </a:r>
                    </a:p>
                    <a:p>
                      <a:r>
                        <a:rPr lang="en-US" altLang="en-US" sz="1000" b="1" dirty="0" smtClean="0">
                          <a:solidFill>
                            <a:srgbClr val="D07E83"/>
                          </a:solidFill>
                          <a:latin typeface="+mn-lt"/>
                          <a:cs typeface="Verdana"/>
                        </a:rPr>
                        <a:t>■</a:t>
                      </a:r>
                      <a:r>
                        <a:rPr lang="en-US" altLang="en-US" sz="1000" b="1" dirty="0" smtClean="0">
                          <a:solidFill>
                            <a:srgbClr val="3A608D"/>
                          </a:solidFill>
                          <a:latin typeface="+mn-lt"/>
                          <a:cs typeface="Verdana"/>
                        </a:rPr>
                        <a:t> </a:t>
                      </a:r>
                      <a:r>
                        <a:rPr lang="en-US" altLang="en-US" sz="1000" b="0" dirty="0" smtClean="0">
                          <a:solidFill>
                            <a:schemeClr val="tx1"/>
                          </a:solidFill>
                          <a:latin typeface="+mn-lt"/>
                          <a:cs typeface="Verdana"/>
                        </a:rPr>
                        <a:t>50%-70%</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000" b="1" dirty="0" smtClean="0">
                          <a:solidFill>
                            <a:srgbClr val="B1292D"/>
                          </a:solidFill>
                          <a:latin typeface="+mn-lt"/>
                          <a:cs typeface="Verdana"/>
                        </a:rPr>
                        <a:t>■</a:t>
                      </a:r>
                      <a:r>
                        <a:rPr lang="en-US" altLang="en-US" sz="1000" b="1" dirty="0" smtClean="0">
                          <a:solidFill>
                            <a:srgbClr val="3A608D"/>
                          </a:solidFill>
                          <a:latin typeface="+mn-lt"/>
                          <a:cs typeface="Verdana"/>
                        </a:rPr>
                        <a:t> </a:t>
                      </a:r>
                      <a:r>
                        <a:rPr lang="en-US" altLang="en-US" sz="1000" b="0" dirty="0" smtClean="0">
                          <a:solidFill>
                            <a:schemeClr val="tx1"/>
                          </a:solidFill>
                          <a:latin typeface="+mn-lt"/>
                          <a:cs typeface="Verdana"/>
                        </a:rPr>
                        <a:t>70%+</a:t>
                      </a:r>
                    </a:p>
                  </a:txBody>
                  <a:tcPr marL="91441" marR="91441" marT="45748" marB="45748">
                    <a:lnL w="12700" cmpd="sng">
                      <a:noFill/>
                    </a:lnL>
                    <a:lnR w="12700" cap="flat" cmpd="sng" algn="ctr">
                      <a:noFill/>
                      <a:prstDash val="dot"/>
                      <a:round/>
                      <a:headEnd type="none" w="med" len="med"/>
                      <a:tailEnd type="none" w="med" len="med"/>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Ed Gillespie (R)</a:t>
                      </a:r>
                    </a:p>
                  </a:txBody>
                  <a:tcPr marL="91441" marR="91441" marT="45748" marB="45748">
                    <a:lnL w="12700" cap="flat" cmpd="sng" algn="ctr">
                      <a:noFill/>
                      <a:prstDash val="dot"/>
                      <a:round/>
                      <a:headEnd type="none" w="med" len="med"/>
                      <a:tailEnd type="none" w="med" len="med"/>
                    </a:lnL>
                    <a:lnR w="12700" cmpd="sng">
                      <a:noFill/>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1,180,415</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45.1%</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02305">
                <a:tc>
                  <a:txBody>
                    <a:bodyPr/>
                    <a:lstStyle/>
                    <a:p>
                      <a:endParaRPr lang="en-US" sz="1000" b="0" dirty="0">
                        <a:solidFill>
                          <a:schemeClr val="tx1"/>
                        </a:solidFill>
                        <a:latin typeface="+mn-lt"/>
                      </a:endParaRPr>
                    </a:p>
                  </a:txBody>
                  <a:tcPr marL="91441" marR="91441" marT="45748" marB="45748">
                    <a:lnL w="12700" cmpd="sng">
                      <a:noFill/>
                    </a:lnL>
                    <a:lnR w="12700" cap="flat" cmpd="sng" algn="ctr">
                      <a:noFill/>
                      <a:prstDash val="dot"/>
                      <a:round/>
                      <a:headEnd type="none" w="med" len="med"/>
                      <a:tailEnd type="none" w="med" len="med"/>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Clifford</a:t>
                      </a:r>
                      <a:r>
                        <a:rPr lang="en-US" sz="1000" baseline="0" dirty="0" smtClean="0">
                          <a:latin typeface="+mn-lt"/>
                        </a:rPr>
                        <a:t> </a:t>
                      </a:r>
                      <a:r>
                        <a:rPr lang="en-US" sz="1000" baseline="0" dirty="0" err="1" smtClean="0">
                          <a:latin typeface="+mn-lt"/>
                        </a:rPr>
                        <a:t>Hyra</a:t>
                      </a:r>
                      <a:r>
                        <a:rPr lang="en-US" sz="1000" baseline="0" dirty="0" smtClean="0">
                          <a:latin typeface="+mn-lt"/>
                        </a:rPr>
                        <a:t> (L)</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30,240</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latin typeface="+mn-lt"/>
                        </a:rPr>
                        <a:t>1.2%</a:t>
                      </a:r>
                      <a:endParaRPr lang="en-US" sz="1000" dirty="0">
                        <a:latin typeface="+mn-lt"/>
                      </a:endParaRPr>
                    </a:p>
                  </a:txBody>
                  <a:tcPr marL="91441" marR="91441" marT="45748" marB="45748">
                    <a:lnL w="12700" cap="flat" cmpd="sng" algn="ctr">
                      <a:noFill/>
                      <a:prstDash val="dot"/>
                      <a:round/>
                      <a:headEnd type="none" w="med" len="med"/>
                      <a:tailEnd type="none" w="med" len="med"/>
                    </a:lnL>
                    <a:lnR w="12700" cmpd="sng">
                      <a:noFill/>
                    </a:lnR>
                    <a:lnT w="12700" cap="flat" cmpd="sng" algn="ctr">
                      <a:solidFill>
                        <a:schemeClr val="tx1">
                          <a:lumMod val="95000"/>
                          <a:lumOff val="5000"/>
                        </a:schemeClr>
                      </a:solidFill>
                      <a:prstDash val="dot"/>
                      <a:round/>
                      <a:headEnd type="none" w="med" len="med"/>
                      <a:tailEnd type="none" w="med" len="med"/>
                    </a:lnT>
                    <a:lnB w="12700" cap="flat" cmpd="sng" algn="ctr">
                      <a:solidFill>
                        <a:schemeClr val="tx1">
                          <a:lumMod val="95000"/>
                          <a:lumOff val="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10" name="Group 1"/>
          <p:cNvGrpSpPr>
            <a:grpSpLocks/>
          </p:cNvGrpSpPr>
          <p:nvPr/>
        </p:nvGrpSpPr>
        <p:grpSpPr bwMode="auto">
          <a:xfrm>
            <a:off x="4528667" y="1764715"/>
            <a:ext cx="4160838" cy="2123557"/>
            <a:chOff x="4572000" y="1772506"/>
            <a:chExt cx="4448908" cy="2071564"/>
          </a:xfrm>
          <a:solidFill>
            <a:schemeClr val="bg1">
              <a:lumMod val="50000"/>
            </a:schemeClr>
          </a:solidFill>
        </p:grpSpPr>
        <p:sp>
          <p:nvSpPr>
            <p:cNvPr id="11" name="Freeform 10"/>
            <p:cNvSpPr/>
            <p:nvPr/>
          </p:nvSpPr>
          <p:spPr bwMode="auto">
            <a:xfrm>
              <a:off x="8011092" y="2199845"/>
              <a:ext cx="58748" cy="58780"/>
            </a:xfrm>
            <a:custGeom>
              <a:avLst/>
              <a:gdLst>
                <a:gd name="connsiteX0" fmla="*/ 106680 w 116205"/>
                <a:gd name="connsiteY0" fmla="*/ 0 h 99060"/>
                <a:gd name="connsiteX1" fmla="*/ 20955 w 116205"/>
                <a:gd name="connsiteY1" fmla="*/ 11430 h 99060"/>
                <a:gd name="connsiteX2" fmla="*/ 0 w 116205"/>
                <a:gd name="connsiteY2" fmla="*/ 36195 h 99060"/>
                <a:gd name="connsiteX3" fmla="*/ 7620 w 116205"/>
                <a:gd name="connsiteY3" fmla="*/ 83820 h 99060"/>
                <a:gd name="connsiteX4" fmla="*/ 87630 w 116205"/>
                <a:gd name="connsiteY4" fmla="*/ 91440 h 99060"/>
                <a:gd name="connsiteX5" fmla="*/ 116205 w 116205"/>
                <a:gd name="connsiteY5" fmla="*/ 99060 h 99060"/>
                <a:gd name="connsiteX6" fmla="*/ 106680 w 116205"/>
                <a:gd name="connsiteY6" fmla="*/ 0 h 99060"/>
                <a:gd name="connsiteX0" fmla="*/ 106680 w 108585"/>
                <a:gd name="connsiteY0" fmla="*/ 0 h 100965"/>
                <a:gd name="connsiteX1" fmla="*/ 20955 w 108585"/>
                <a:gd name="connsiteY1" fmla="*/ 11430 h 100965"/>
                <a:gd name="connsiteX2" fmla="*/ 0 w 108585"/>
                <a:gd name="connsiteY2" fmla="*/ 36195 h 100965"/>
                <a:gd name="connsiteX3" fmla="*/ 7620 w 108585"/>
                <a:gd name="connsiteY3" fmla="*/ 83820 h 100965"/>
                <a:gd name="connsiteX4" fmla="*/ 87630 w 108585"/>
                <a:gd name="connsiteY4" fmla="*/ 91440 h 100965"/>
                <a:gd name="connsiteX5" fmla="*/ 108585 w 108585"/>
                <a:gd name="connsiteY5" fmla="*/ 100965 h 100965"/>
                <a:gd name="connsiteX6" fmla="*/ 106680 w 108585"/>
                <a:gd name="connsiteY6" fmla="*/ 0 h 10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5" h="100965">
                  <a:moveTo>
                    <a:pt x="106680" y="0"/>
                  </a:moveTo>
                  <a:lnTo>
                    <a:pt x="20955" y="11430"/>
                  </a:lnTo>
                  <a:lnTo>
                    <a:pt x="0" y="36195"/>
                  </a:lnTo>
                  <a:lnTo>
                    <a:pt x="7620" y="83820"/>
                  </a:lnTo>
                  <a:lnTo>
                    <a:pt x="87630" y="91440"/>
                  </a:lnTo>
                  <a:lnTo>
                    <a:pt x="108585" y="100965"/>
                  </a:lnTo>
                  <a:lnTo>
                    <a:pt x="106680" y="0"/>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bwMode="auto">
            <a:xfrm>
              <a:off x="7707830" y="2128357"/>
              <a:ext cx="281033" cy="320902"/>
            </a:xfrm>
            <a:custGeom>
              <a:avLst/>
              <a:gdLst>
                <a:gd name="connsiteX0" fmla="*/ 525780 w 525780"/>
                <a:gd name="connsiteY0" fmla="*/ 388620 h 561975"/>
                <a:gd name="connsiteX1" fmla="*/ 478155 w 525780"/>
                <a:gd name="connsiteY1" fmla="*/ 392430 h 561975"/>
                <a:gd name="connsiteX2" fmla="*/ 474345 w 525780"/>
                <a:gd name="connsiteY2" fmla="*/ 455295 h 561975"/>
                <a:gd name="connsiteX3" fmla="*/ 464820 w 525780"/>
                <a:gd name="connsiteY3" fmla="*/ 499110 h 561975"/>
                <a:gd name="connsiteX4" fmla="*/ 459105 w 525780"/>
                <a:gd name="connsiteY4" fmla="*/ 514350 h 561975"/>
                <a:gd name="connsiteX5" fmla="*/ 457200 w 525780"/>
                <a:gd name="connsiteY5" fmla="*/ 520065 h 561975"/>
                <a:gd name="connsiteX6" fmla="*/ 453390 w 525780"/>
                <a:gd name="connsiteY6" fmla="*/ 525780 h 561975"/>
                <a:gd name="connsiteX7" fmla="*/ 451485 w 525780"/>
                <a:gd name="connsiteY7" fmla="*/ 533400 h 561975"/>
                <a:gd name="connsiteX8" fmla="*/ 440055 w 525780"/>
                <a:gd name="connsiteY8" fmla="*/ 546735 h 561975"/>
                <a:gd name="connsiteX9" fmla="*/ 428625 w 525780"/>
                <a:gd name="connsiteY9" fmla="*/ 554355 h 561975"/>
                <a:gd name="connsiteX10" fmla="*/ 422910 w 525780"/>
                <a:gd name="connsiteY10" fmla="*/ 558165 h 561975"/>
                <a:gd name="connsiteX11" fmla="*/ 421005 w 525780"/>
                <a:gd name="connsiteY11" fmla="*/ 561975 h 561975"/>
                <a:gd name="connsiteX12" fmla="*/ 358140 w 525780"/>
                <a:gd name="connsiteY12" fmla="*/ 548640 h 561975"/>
                <a:gd name="connsiteX13" fmla="*/ 238125 w 525780"/>
                <a:gd name="connsiteY13" fmla="*/ 468630 h 561975"/>
                <a:gd name="connsiteX14" fmla="*/ 215265 w 525780"/>
                <a:gd name="connsiteY14" fmla="*/ 497205 h 561975"/>
                <a:gd name="connsiteX15" fmla="*/ 200025 w 525780"/>
                <a:gd name="connsiteY15" fmla="*/ 502920 h 561975"/>
                <a:gd name="connsiteX16" fmla="*/ 0 w 525780"/>
                <a:gd name="connsiteY16" fmla="*/ 150495 h 561975"/>
                <a:gd name="connsiteX17" fmla="*/ 78105 w 525780"/>
                <a:gd name="connsiteY17" fmla="*/ 0 h 561975"/>
                <a:gd name="connsiteX18" fmla="*/ 114300 w 525780"/>
                <a:gd name="connsiteY18" fmla="*/ 22860 h 561975"/>
                <a:gd name="connsiteX19" fmla="*/ 142875 w 525780"/>
                <a:gd name="connsiteY19" fmla="*/ 41910 h 561975"/>
                <a:gd name="connsiteX20" fmla="*/ 148590 w 525780"/>
                <a:gd name="connsiteY20" fmla="*/ 45720 h 561975"/>
                <a:gd name="connsiteX21" fmla="*/ 154305 w 525780"/>
                <a:gd name="connsiteY21" fmla="*/ 49530 h 561975"/>
                <a:gd name="connsiteX22" fmla="*/ 160020 w 525780"/>
                <a:gd name="connsiteY22" fmla="*/ 55245 h 561975"/>
                <a:gd name="connsiteX23" fmla="*/ 163830 w 525780"/>
                <a:gd name="connsiteY23" fmla="*/ 60960 h 561975"/>
                <a:gd name="connsiteX24" fmla="*/ 169545 w 525780"/>
                <a:gd name="connsiteY24" fmla="*/ 64770 h 561975"/>
                <a:gd name="connsiteX25" fmla="*/ 180975 w 525780"/>
                <a:gd name="connsiteY25" fmla="*/ 72390 h 561975"/>
                <a:gd name="connsiteX26" fmla="*/ 192405 w 525780"/>
                <a:gd name="connsiteY26" fmla="*/ 91440 h 561975"/>
                <a:gd name="connsiteX27" fmla="*/ 192405 w 525780"/>
                <a:gd name="connsiteY27" fmla="*/ 93345 h 561975"/>
                <a:gd name="connsiteX28" fmla="*/ 192405 w 525780"/>
                <a:gd name="connsiteY28" fmla="*/ 133350 h 561975"/>
                <a:gd name="connsiteX29" fmla="*/ 232410 w 525780"/>
                <a:gd name="connsiteY29" fmla="*/ 139065 h 561975"/>
                <a:gd name="connsiteX30" fmla="*/ 249555 w 525780"/>
                <a:gd name="connsiteY30" fmla="*/ 184785 h 561975"/>
                <a:gd name="connsiteX31" fmla="*/ 262890 w 525780"/>
                <a:gd name="connsiteY31" fmla="*/ 198120 h 561975"/>
                <a:gd name="connsiteX32" fmla="*/ 268605 w 525780"/>
                <a:gd name="connsiteY32" fmla="*/ 201930 h 561975"/>
                <a:gd name="connsiteX33" fmla="*/ 278130 w 525780"/>
                <a:gd name="connsiteY33" fmla="*/ 213360 h 561975"/>
                <a:gd name="connsiteX34" fmla="*/ 283845 w 525780"/>
                <a:gd name="connsiteY34" fmla="*/ 217170 h 561975"/>
                <a:gd name="connsiteX35" fmla="*/ 295275 w 525780"/>
                <a:gd name="connsiteY35" fmla="*/ 230505 h 561975"/>
                <a:gd name="connsiteX36" fmla="*/ 306705 w 525780"/>
                <a:gd name="connsiteY36" fmla="*/ 234315 h 561975"/>
                <a:gd name="connsiteX37" fmla="*/ 312420 w 525780"/>
                <a:gd name="connsiteY37" fmla="*/ 236220 h 561975"/>
                <a:gd name="connsiteX38" fmla="*/ 325755 w 525780"/>
                <a:gd name="connsiteY38" fmla="*/ 241935 h 561975"/>
                <a:gd name="connsiteX39" fmla="*/ 339090 w 525780"/>
                <a:gd name="connsiteY39" fmla="*/ 251460 h 561975"/>
                <a:gd name="connsiteX40" fmla="*/ 344805 w 525780"/>
                <a:gd name="connsiteY40" fmla="*/ 253365 h 561975"/>
                <a:gd name="connsiteX41" fmla="*/ 348615 w 525780"/>
                <a:gd name="connsiteY41" fmla="*/ 259080 h 561975"/>
                <a:gd name="connsiteX42" fmla="*/ 350520 w 525780"/>
                <a:gd name="connsiteY42" fmla="*/ 264795 h 561975"/>
                <a:gd name="connsiteX43" fmla="*/ 356235 w 525780"/>
                <a:gd name="connsiteY43" fmla="*/ 268605 h 561975"/>
                <a:gd name="connsiteX44" fmla="*/ 360045 w 525780"/>
                <a:gd name="connsiteY44" fmla="*/ 274320 h 561975"/>
                <a:gd name="connsiteX45" fmla="*/ 375285 w 525780"/>
                <a:gd name="connsiteY45" fmla="*/ 280035 h 561975"/>
                <a:gd name="connsiteX46" fmla="*/ 386715 w 525780"/>
                <a:gd name="connsiteY46" fmla="*/ 283845 h 561975"/>
                <a:gd name="connsiteX47" fmla="*/ 398145 w 525780"/>
                <a:gd name="connsiteY47" fmla="*/ 287655 h 561975"/>
                <a:gd name="connsiteX48" fmla="*/ 403860 w 525780"/>
                <a:gd name="connsiteY48" fmla="*/ 289560 h 561975"/>
                <a:gd name="connsiteX49" fmla="*/ 409575 w 525780"/>
                <a:gd name="connsiteY49" fmla="*/ 293370 h 561975"/>
                <a:gd name="connsiteX50" fmla="*/ 430530 w 525780"/>
                <a:gd name="connsiteY50" fmla="*/ 295275 h 561975"/>
                <a:gd name="connsiteX51" fmla="*/ 449580 w 525780"/>
                <a:gd name="connsiteY51" fmla="*/ 304800 h 561975"/>
                <a:gd name="connsiteX52" fmla="*/ 455295 w 525780"/>
                <a:gd name="connsiteY52" fmla="*/ 306705 h 561975"/>
                <a:gd name="connsiteX53" fmla="*/ 461010 w 525780"/>
                <a:gd name="connsiteY53" fmla="*/ 308610 h 561975"/>
                <a:gd name="connsiteX54" fmla="*/ 466725 w 525780"/>
                <a:gd name="connsiteY54" fmla="*/ 314325 h 561975"/>
                <a:gd name="connsiteX55" fmla="*/ 472440 w 525780"/>
                <a:gd name="connsiteY55" fmla="*/ 325755 h 561975"/>
                <a:gd name="connsiteX56" fmla="*/ 478155 w 525780"/>
                <a:gd name="connsiteY56" fmla="*/ 331470 h 561975"/>
                <a:gd name="connsiteX57" fmla="*/ 485775 w 525780"/>
                <a:gd name="connsiteY57" fmla="*/ 342900 h 561975"/>
                <a:gd name="connsiteX58" fmla="*/ 499110 w 525780"/>
                <a:gd name="connsiteY58" fmla="*/ 358140 h 561975"/>
                <a:gd name="connsiteX59" fmla="*/ 504825 w 525780"/>
                <a:gd name="connsiteY59" fmla="*/ 369570 h 561975"/>
                <a:gd name="connsiteX60" fmla="*/ 514350 w 525780"/>
                <a:gd name="connsiteY60" fmla="*/ 381000 h 561975"/>
                <a:gd name="connsiteX61" fmla="*/ 525780 w 525780"/>
                <a:gd name="connsiteY61" fmla="*/ 38862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5780" h="561975">
                  <a:moveTo>
                    <a:pt x="525780" y="388620"/>
                  </a:moveTo>
                  <a:lnTo>
                    <a:pt x="478155" y="392430"/>
                  </a:lnTo>
                  <a:lnTo>
                    <a:pt x="474345" y="455295"/>
                  </a:lnTo>
                  <a:lnTo>
                    <a:pt x="464820" y="499110"/>
                  </a:lnTo>
                  <a:cubicBezTo>
                    <a:pt x="462915" y="504190"/>
                    <a:pt x="460959" y="509251"/>
                    <a:pt x="459105" y="514350"/>
                  </a:cubicBezTo>
                  <a:cubicBezTo>
                    <a:pt x="458419" y="516237"/>
                    <a:pt x="458098" y="518269"/>
                    <a:pt x="457200" y="520065"/>
                  </a:cubicBezTo>
                  <a:cubicBezTo>
                    <a:pt x="456176" y="522113"/>
                    <a:pt x="454660" y="523875"/>
                    <a:pt x="453390" y="525780"/>
                  </a:cubicBezTo>
                  <a:cubicBezTo>
                    <a:pt x="452755" y="528320"/>
                    <a:pt x="452656" y="531058"/>
                    <a:pt x="451485" y="533400"/>
                  </a:cubicBezTo>
                  <a:cubicBezTo>
                    <a:pt x="449858" y="536654"/>
                    <a:pt x="443175" y="544309"/>
                    <a:pt x="440055" y="546735"/>
                  </a:cubicBezTo>
                  <a:cubicBezTo>
                    <a:pt x="436441" y="549546"/>
                    <a:pt x="432435" y="551815"/>
                    <a:pt x="428625" y="554355"/>
                  </a:cubicBezTo>
                  <a:cubicBezTo>
                    <a:pt x="426720" y="555625"/>
                    <a:pt x="423934" y="556117"/>
                    <a:pt x="422910" y="558165"/>
                  </a:cubicBezTo>
                  <a:lnTo>
                    <a:pt x="421005" y="561975"/>
                  </a:lnTo>
                  <a:lnTo>
                    <a:pt x="358140" y="548640"/>
                  </a:lnTo>
                  <a:lnTo>
                    <a:pt x="238125" y="468630"/>
                  </a:lnTo>
                  <a:lnTo>
                    <a:pt x="215265" y="497205"/>
                  </a:lnTo>
                  <a:lnTo>
                    <a:pt x="200025" y="502920"/>
                  </a:lnTo>
                  <a:lnTo>
                    <a:pt x="0" y="150495"/>
                  </a:lnTo>
                  <a:lnTo>
                    <a:pt x="78105" y="0"/>
                  </a:lnTo>
                  <a:lnTo>
                    <a:pt x="114300" y="22860"/>
                  </a:lnTo>
                  <a:lnTo>
                    <a:pt x="142875" y="41910"/>
                  </a:lnTo>
                  <a:lnTo>
                    <a:pt x="148590" y="45720"/>
                  </a:lnTo>
                  <a:cubicBezTo>
                    <a:pt x="150495" y="46990"/>
                    <a:pt x="152686" y="47911"/>
                    <a:pt x="154305" y="49530"/>
                  </a:cubicBezTo>
                  <a:cubicBezTo>
                    <a:pt x="156210" y="51435"/>
                    <a:pt x="158295" y="53175"/>
                    <a:pt x="160020" y="55245"/>
                  </a:cubicBezTo>
                  <a:cubicBezTo>
                    <a:pt x="161486" y="57004"/>
                    <a:pt x="162211" y="59341"/>
                    <a:pt x="163830" y="60960"/>
                  </a:cubicBezTo>
                  <a:cubicBezTo>
                    <a:pt x="165449" y="62579"/>
                    <a:pt x="167786" y="63304"/>
                    <a:pt x="169545" y="64770"/>
                  </a:cubicBezTo>
                  <a:cubicBezTo>
                    <a:pt x="179058" y="72698"/>
                    <a:pt x="170931" y="69042"/>
                    <a:pt x="180975" y="72390"/>
                  </a:cubicBezTo>
                  <a:cubicBezTo>
                    <a:pt x="185448" y="79099"/>
                    <a:pt x="189476" y="84118"/>
                    <a:pt x="192405" y="91440"/>
                  </a:cubicBezTo>
                  <a:cubicBezTo>
                    <a:pt x="192641" y="92030"/>
                    <a:pt x="192405" y="92710"/>
                    <a:pt x="192405" y="93345"/>
                  </a:cubicBezTo>
                  <a:lnTo>
                    <a:pt x="192405" y="133350"/>
                  </a:lnTo>
                  <a:lnTo>
                    <a:pt x="232410" y="139065"/>
                  </a:lnTo>
                  <a:lnTo>
                    <a:pt x="249555" y="184785"/>
                  </a:lnTo>
                  <a:cubicBezTo>
                    <a:pt x="254000" y="189230"/>
                    <a:pt x="258218" y="193915"/>
                    <a:pt x="262890" y="198120"/>
                  </a:cubicBezTo>
                  <a:cubicBezTo>
                    <a:pt x="264592" y="199652"/>
                    <a:pt x="266986" y="200311"/>
                    <a:pt x="268605" y="201930"/>
                  </a:cubicBezTo>
                  <a:cubicBezTo>
                    <a:pt x="283590" y="216915"/>
                    <a:pt x="259405" y="197756"/>
                    <a:pt x="278130" y="213360"/>
                  </a:cubicBezTo>
                  <a:cubicBezTo>
                    <a:pt x="279889" y="214826"/>
                    <a:pt x="282226" y="215551"/>
                    <a:pt x="283845" y="217170"/>
                  </a:cubicBezTo>
                  <a:cubicBezTo>
                    <a:pt x="287294" y="220619"/>
                    <a:pt x="290609" y="227913"/>
                    <a:pt x="295275" y="230505"/>
                  </a:cubicBezTo>
                  <a:cubicBezTo>
                    <a:pt x="298786" y="232455"/>
                    <a:pt x="302895" y="233045"/>
                    <a:pt x="306705" y="234315"/>
                  </a:cubicBezTo>
                  <a:cubicBezTo>
                    <a:pt x="308610" y="234950"/>
                    <a:pt x="310749" y="235106"/>
                    <a:pt x="312420" y="236220"/>
                  </a:cubicBezTo>
                  <a:cubicBezTo>
                    <a:pt x="324002" y="243941"/>
                    <a:pt x="311696" y="236663"/>
                    <a:pt x="325755" y="241935"/>
                  </a:cubicBezTo>
                  <a:cubicBezTo>
                    <a:pt x="340790" y="247573"/>
                    <a:pt x="326618" y="243146"/>
                    <a:pt x="339090" y="251460"/>
                  </a:cubicBezTo>
                  <a:cubicBezTo>
                    <a:pt x="340761" y="252574"/>
                    <a:pt x="342900" y="252730"/>
                    <a:pt x="344805" y="253365"/>
                  </a:cubicBezTo>
                  <a:cubicBezTo>
                    <a:pt x="346075" y="255270"/>
                    <a:pt x="347591" y="257032"/>
                    <a:pt x="348615" y="259080"/>
                  </a:cubicBezTo>
                  <a:cubicBezTo>
                    <a:pt x="349513" y="260876"/>
                    <a:pt x="349266" y="263227"/>
                    <a:pt x="350520" y="264795"/>
                  </a:cubicBezTo>
                  <a:cubicBezTo>
                    <a:pt x="351950" y="266583"/>
                    <a:pt x="354330" y="267335"/>
                    <a:pt x="356235" y="268605"/>
                  </a:cubicBezTo>
                  <a:cubicBezTo>
                    <a:pt x="357505" y="270510"/>
                    <a:pt x="358286" y="272854"/>
                    <a:pt x="360045" y="274320"/>
                  </a:cubicBezTo>
                  <a:cubicBezTo>
                    <a:pt x="364836" y="278312"/>
                    <a:pt x="369678" y="278353"/>
                    <a:pt x="375285" y="280035"/>
                  </a:cubicBezTo>
                  <a:cubicBezTo>
                    <a:pt x="379132" y="281189"/>
                    <a:pt x="382905" y="282575"/>
                    <a:pt x="386715" y="283845"/>
                  </a:cubicBezTo>
                  <a:lnTo>
                    <a:pt x="398145" y="287655"/>
                  </a:lnTo>
                  <a:cubicBezTo>
                    <a:pt x="400050" y="288290"/>
                    <a:pt x="402189" y="288446"/>
                    <a:pt x="403860" y="289560"/>
                  </a:cubicBezTo>
                  <a:cubicBezTo>
                    <a:pt x="405765" y="290830"/>
                    <a:pt x="407336" y="292890"/>
                    <a:pt x="409575" y="293370"/>
                  </a:cubicBezTo>
                  <a:cubicBezTo>
                    <a:pt x="416433" y="294840"/>
                    <a:pt x="423545" y="294640"/>
                    <a:pt x="430530" y="295275"/>
                  </a:cubicBezTo>
                  <a:cubicBezTo>
                    <a:pt x="441363" y="303400"/>
                    <a:pt x="435138" y="299986"/>
                    <a:pt x="449580" y="304800"/>
                  </a:cubicBezTo>
                  <a:lnTo>
                    <a:pt x="455295" y="306705"/>
                  </a:lnTo>
                  <a:lnTo>
                    <a:pt x="461010" y="308610"/>
                  </a:lnTo>
                  <a:cubicBezTo>
                    <a:pt x="462915" y="310515"/>
                    <a:pt x="465231" y="312083"/>
                    <a:pt x="466725" y="314325"/>
                  </a:cubicBezTo>
                  <a:cubicBezTo>
                    <a:pt x="478181" y="331508"/>
                    <a:pt x="457452" y="307770"/>
                    <a:pt x="472440" y="325755"/>
                  </a:cubicBezTo>
                  <a:cubicBezTo>
                    <a:pt x="474165" y="327825"/>
                    <a:pt x="476501" y="329343"/>
                    <a:pt x="478155" y="331470"/>
                  </a:cubicBezTo>
                  <a:cubicBezTo>
                    <a:pt x="480966" y="335084"/>
                    <a:pt x="482537" y="339662"/>
                    <a:pt x="485775" y="342900"/>
                  </a:cubicBezTo>
                  <a:cubicBezTo>
                    <a:pt x="494156" y="351281"/>
                    <a:pt x="492551" y="348958"/>
                    <a:pt x="499110" y="358140"/>
                  </a:cubicBezTo>
                  <a:cubicBezTo>
                    <a:pt x="508209" y="370879"/>
                    <a:pt x="498534" y="356988"/>
                    <a:pt x="504825" y="369570"/>
                  </a:cubicBezTo>
                  <a:cubicBezTo>
                    <a:pt x="507477" y="374874"/>
                    <a:pt x="510137" y="376787"/>
                    <a:pt x="514350" y="381000"/>
                  </a:cubicBezTo>
                  <a:cubicBezTo>
                    <a:pt x="516539" y="387567"/>
                    <a:pt x="514835" y="385295"/>
                    <a:pt x="525780" y="388620"/>
                  </a:cubicBez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bwMode="auto">
            <a:xfrm>
              <a:off x="7807858" y="2058458"/>
              <a:ext cx="263568" cy="305016"/>
            </a:xfrm>
            <a:custGeom>
              <a:avLst/>
              <a:gdLst>
                <a:gd name="connsiteX0" fmla="*/ 200460 w 491925"/>
                <a:gd name="connsiteY0" fmla="*/ 0 h 533400"/>
                <a:gd name="connsiteX1" fmla="*/ 284280 w 491925"/>
                <a:gd name="connsiteY1" fmla="*/ 40005 h 533400"/>
                <a:gd name="connsiteX2" fmla="*/ 272850 w 491925"/>
                <a:gd name="connsiteY2" fmla="*/ 70485 h 533400"/>
                <a:gd name="connsiteX3" fmla="*/ 288090 w 491925"/>
                <a:gd name="connsiteY3" fmla="*/ 76200 h 533400"/>
                <a:gd name="connsiteX4" fmla="*/ 291900 w 491925"/>
                <a:gd name="connsiteY4" fmla="*/ 81915 h 533400"/>
                <a:gd name="connsiteX5" fmla="*/ 305235 w 491925"/>
                <a:gd name="connsiteY5" fmla="*/ 91440 h 533400"/>
                <a:gd name="connsiteX6" fmla="*/ 314760 w 491925"/>
                <a:gd name="connsiteY6" fmla="*/ 102870 h 533400"/>
                <a:gd name="connsiteX7" fmla="*/ 322380 w 491925"/>
                <a:gd name="connsiteY7" fmla="*/ 104775 h 533400"/>
                <a:gd name="connsiteX8" fmla="*/ 349050 w 491925"/>
                <a:gd name="connsiteY8" fmla="*/ 106680 h 533400"/>
                <a:gd name="connsiteX9" fmla="*/ 362385 w 491925"/>
                <a:gd name="connsiteY9" fmla="*/ 108585 h 533400"/>
                <a:gd name="connsiteX10" fmla="*/ 373815 w 491925"/>
                <a:gd name="connsiteY10" fmla="*/ 112395 h 533400"/>
                <a:gd name="connsiteX11" fmla="*/ 387150 w 491925"/>
                <a:gd name="connsiteY11" fmla="*/ 116205 h 533400"/>
                <a:gd name="connsiteX12" fmla="*/ 389055 w 491925"/>
                <a:gd name="connsiteY12" fmla="*/ 116205 h 533400"/>
                <a:gd name="connsiteX13" fmla="*/ 410010 w 491925"/>
                <a:gd name="connsiteY13" fmla="*/ 154305 h 533400"/>
                <a:gd name="connsiteX14" fmla="*/ 356670 w 491925"/>
                <a:gd name="connsiteY14" fmla="*/ 194310 h 533400"/>
                <a:gd name="connsiteX15" fmla="*/ 415725 w 491925"/>
                <a:gd name="connsiteY15" fmla="*/ 260985 h 533400"/>
                <a:gd name="connsiteX16" fmla="*/ 394770 w 491925"/>
                <a:gd name="connsiteY16" fmla="*/ 281940 h 533400"/>
                <a:gd name="connsiteX17" fmla="*/ 394770 w 491925"/>
                <a:gd name="connsiteY17" fmla="*/ 314325 h 533400"/>
                <a:gd name="connsiteX18" fmla="*/ 402390 w 491925"/>
                <a:gd name="connsiteY18" fmla="*/ 316230 h 533400"/>
                <a:gd name="connsiteX19" fmla="*/ 427155 w 491925"/>
                <a:gd name="connsiteY19" fmla="*/ 320040 h 533400"/>
                <a:gd name="connsiteX20" fmla="*/ 470970 w 491925"/>
                <a:gd name="connsiteY20" fmla="*/ 321945 h 533400"/>
                <a:gd name="connsiteX21" fmla="*/ 482400 w 491925"/>
                <a:gd name="connsiteY21" fmla="*/ 327660 h 533400"/>
                <a:gd name="connsiteX22" fmla="*/ 490020 w 491925"/>
                <a:gd name="connsiteY22" fmla="*/ 331470 h 533400"/>
                <a:gd name="connsiteX23" fmla="*/ 490020 w 491925"/>
                <a:gd name="connsiteY23" fmla="*/ 331470 h 533400"/>
                <a:gd name="connsiteX24" fmla="*/ 491925 w 491925"/>
                <a:gd name="connsiteY24" fmla="*/ 403860 h 533400"/>
                <a:gd name="connsiteX25" fmla="*/ 450015 w 491925"/>
                <a:gd name="connsiteY25" fmla="*/ 417195 h 533400"/>
                <a:gd name="connsiteX26" fmla="*/ 392865 w 491925"/>
                <a:gd name="connsiteY26" fmla="*/ 461010 h 533400"/>
                <a:gd name="connsiteX27" fmla="*/ 402390 w 491925"/>
                <a:gd name="connsiteY27" fmla="*/ 514350 h 533400"/>
                <a:gd name="connsiteX28" fmla="*/ 335715 w 491925"/>
                <a:gd name="connsiteY28" fmla="*/ 533400 h 533400"/>
                <a:gd name="connsiteX29" fmla="*/ 282375 w 491925"/>
                <a:gd name="connsiteY29" fmla="*/ 464820 h 533400"/>
                <a:gd name="connsiteX30" fmla="*/ 269040 w 491925"/>
                <a:gd name="connsiteY30" fmla="*/ 455295 h 533400"/>
                <a:gd name="connsiteX31" fmla="*/ 255705 w 491925"/>
                <a:gd name="connsiteY31" fmla="*/ 451485 h 533400"/>
                <a:gd name="connsiteX32" fmla="*/ 244275 w 491925"/>
                <a:gd name="connsiteY32" fmla="*/ 445770 h 533400"/>
                <a:gd name="connsiteX33" fmla="*/ 232845 w 491925"/>
                <a:gd name="connsiteY33" fmla="*/ 441960 h 533400"/>
                <a:gd name="connsiteX34" fmla="*/ 221415 w 491925"/>
                <a:gd name="connsiteY34" fmla="*/ 434340 h 533400"/>
                <a:gd name="connsiteX35" fmla="*/ 213795 w 491925"/>
                <a:gd name="connsiteY35" fmla="*/ 428625 h 533400"/>
                <a:gd name="connsiteX36" fmla="*/ 202365 w 491925"/>
                <a:gd name="connsiteY36" fmla="*/ 424815 h 533400"/>
                <a:gd name="connsiteX37" fmla="*/ 196650 w 491925"/>
                <a:gd name="connsiteY37" fmla="*/ 421005 h 533400"/>
                <a:gd name="connsiteX38" fmla="*/ 169980 w 491925"/>
                <a:gd name="connsiteY38" fmla="*/ 419100 h 533400"/>
                <a:gd name="connsiteX39" fmla="*/ 164265 w 491925"/>
                <a:gd name="connsiteY39" fmla="*/ 413385 h 533400"/>
                <a:gd name="connsiteX40" fmla="*/ 160455 w 491925"/>
                <a:gd name="connsiteY40" fmla="*/ 405765 h 533400"/>
                <a:gd name="connsiteX41" fmla="*/ 152835 w 491925"/>
                <a:gd name="connsiteY41" fmla="*/ 394335 h 533400"/>
                <a:gd name="connsiteX42" fmla="*/ 149025 w 491925"/>
                <a:gd name="connsiteY42" fmla="*/ 388620 h 533400"/>
                <a:gd name="connsiteX43" fmla="*/ 143310 w 491925"/>
                <a:gd name="connsiteY43" fmla="*/ 384810 h 533400"/>
                <a:gd name="connsiteX44" fmla="*/ 139500 w 491925"/>
                <a:gd name="connsiteY44" fmla="*/ 379095 h 533400"/>
                <a:gd name="connsiteX45" fmla="*/ 126165 w 491925"/>
                <a:gd name="connsiteY45" fmla="*/ 371475 h 533400"/>
                <a:gd name="connsiteX46" fmla="*/ 110925 w 491925"/>
                <a:gd name="connsiteY46" fmla="*/ 367665 h 533400"/>
                <a:gd name="connsiteX47" fmla="*/ 105210 w 491925"/>
                <a:gd name="connsiteY47" fmla="*/ 363855 h 533400"/>
                <a:gd name="connsiteX48" fmla="*/ 93780 w 491925"/>
                <a:gd name="connsiteY48" fmla="*/ 360045 h 533400"/>
                <a:gd name="connsiteX49" fmla="*/ 86160 w 491925"/>
                <a:gd name="connsiteY49" fmla="*/ 354330 h 533400"/>
                <a:gd name="connsiteX50" fmla="*/ 74730 w 491925"/>
                <a:gd name="connsiteY50" fmla="*/ 342900 h 533400"/>
                <a:gd name="connsiteX51" fmla="*/ 67110 w 491925"/>
                <a:gd name="connsiteY51" fmla="*/ 331470 h 533400"/>
                <a:gd name="connsiteX52" fmla="*/ 63300 w 491925"/>
                <a:gd name="connsiteY52" fmla="*/ 325755 h 533400"/>
                <a:gd name="connsiteX53" fmla="*/ 57585 w 491925"/>
                <a:gd name="connsiteY53" fmla="*/ 320040 h 533400"/>
                <a:gd name="connsiteX54" fmla="*/ 48060 w 491925"/>
                <a:gd name="connsiteY54" fmla="*/ 308610 h 533400"/>
                <a:gd name="connsiteX55" fmla="*/ 46155 w 491925"/>
                <a:gd name="connsiteY55" fmla="*/ 302895 h 533400"/>
                <a:gd name="connsiteX56" fmla="*/ 40440 w 491925"/>
                <a:gd name="connsiteY56" fmla="*/ 285750 h 533400"/>
                <a:gd name="connsiteX57" fmla="*/ 29010 w 491925"/>
                <a:gd name="connsiteY57" fmla="*/ 274320 h 533400"/>
                <a:gd name="connsiteX58" fmla="*/ 11865 w 491925"/>
                <a:gd name="connsiteY58" fmla="*/ 272415 h 533400"/>
                <a:gd name="connsiteX59" fmla="*/ 435 w 491925"/>
                <a:gd name="connsiteY59" fmla="*/ 266700 h 533400"/>
                <a:gd name="connsiteX60" fmla="*/ 435 w 491925"/>
                <a:gd name="connsiteY60" fmla="*/ 260985 h 533400"/>
                <a:gd name="connsiteX61" fmla="*/ 200460 w 491925"/>
                <a:gd name="connsiteY61"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1925" h="533400">
                  <a:moveTo>
                    <a:pt x="200460" y="0"/>
                  </a:moveTo>
                  <a:lnTo>
                    <a:pt x="284280" y="40005"/>
                  </a:lnTo>
                  <a:lnTo>
                    <a:pt x="272850" y="70485"/>
                  </a:lnTo>
                  <a:cubicBezTo>
                    <a:pt x="277930" y="72390"/>
                    <a:pt x="283438" y="73409"/>
                    <a:pt x="288090" y="76200"/>
                  </a:cubicBezTo>
                  <a:cubicBezTo>
                    <a:pt x="290053" y="77378"/>
                    <a:pt x="290281" y="80296"/>
                    <a:pt x="291900" y="81915"/>
                  </a:cubicBezTo>
                  <a:cubicBezTo>
                    <a:pt x="294263" y="84278"/>
                    <a:pt x="301990" y="89277"/>
                    <a:pt x="305235" y="91440"/>
                  </a:cubicBezTo>
                  <a:cubicBezTo>
                    <a:pt x="307663" y="95082"/>
                    <a:pt x="310811" y="100613"/>
                    <a:pt x="314760" y="102870"/>
                  </a:cubicBezTo>
                  <a:cubicBezTo>
                    <a:pt x="317033" y="104169"/>
                    <a:pt x="319778" y="104486"/>
                    <a:pt x="322380" y="104775"/>
                  </a:cubicBezTo>
                  <a:cubicBezTo>
                    <a:pt x="331238" y="105759"/>
                    <a:pt x="340177" y="105835"/>
                    <a:pt x="349050" y="106680"/>
                  </a:cubicBezTo>
                  <a:cubicBezTo>
                    <a:pt x="353520" y="107106"/>
                    <a:pt x="357940" y="107950"/>
                    <a:pt x="362385" y="108585"/>
                  </a:cubicBezTo>
                  <a:lnTo>
                    <a:pt x="373815" y="112395"/>
                  </a:lnTo>
                  <a:cubicBezTo>
                    <a:pt x="379262" y="114211"/>
                    <a:pt x="381170" y="115009"/>
                    <a:pt x="387150" y="116205"/>
                  </a:cubicBezTo>
                  <a:cubicBezTo>
                    <a:pt x="387773" y="116330"/>
                    <a:pt x="388420" y="116205"/>
                    <a:pt x="389055" y="116205"/>
                  </a:cubicBezTo>
                  <a:lnTo>
                    <a:pt x="410010" y="154305"/>
                  </a:lnTo>
                  <a:lnTo>
                    <a:pt x="356670" y="194310"/>
                  </a:lnTo>
                  <a:lnTo>
                    <a:pt x="415725" y="260985"/>
                  </a:lnTo>
                  <a:lnTo>
                    <a:pt x="394770" y="281940"/>
                  </a:lnTo>
                  <a:cubicBezTo>
                    <a:pt x="393988" y="288979"/>
                    <a:pt x="390649" y="306907"/>
                    <a:pt x="394770" y="314325"/>
                  </a:cubicBezTo>
                  <a:cubicBezTo>
                    <a:pt x="396041" y="316614"/>
                    <a:pt x="399873" y="315511"/>
                    <a:pt x="402390" y="316230"/>
                  </a:cubicBezTo>
                  <a:cubicBezTo>
                    <a:pt x="415490" y="319973"/>
                    <a:pt x="401878" y="318508"/>
                    <a:pt x="427155" y="320040"/>
                  </a:cubicBezTo>
                  <a:cubicBezTo>
                    <a:pt x="441747" y="320924"/>
                    <a:pt x="456365" y="321310"/>
                    <a:pt x="470970" y="321945"/>
                  </a:cubicBezTo>
                  <a:cubicBezTo>
                    <a:pt x="485335" y="326733"/>
                    <a:pt x="467628" y="320274"/>
                    <a:pt x="482400" y="327660"/>
                  </a:cubicBezTo>
                  <a:cubicBezTo>
                    <a:pt x="491156" y="332038"/>
                    <a:pt x="485716" y="327166"/>
                    <a:pt x="490020" y="331470"/>
                  </a:cubicBezTo>
                  <a:lnTo>
                    <a:pt x="490020" y="331470"/>
                  </a:lnTo>
                  <a:lnTo>
                    <a:pt x="491925" y="403860"/>
                  </a:lnTo>
                  <a:lnTo>
                    <a:pt x="450015" y="417195"/>
                  </a:lnTo>
                  <a:lnTo>
                    <a:pt x="392865" y="461010"/>
                  </a:lnTo>
                  <a:lnTo>
                    <a:pt x="402390" y="514350"/>
                  </a:lnTo>
                  <a:lnTo>
                    <a:pt x="335715" y="533400"/>
                  </a:lnTo>
                  <a:lnTo>
                    <a:pt x="282375" y="464820"/>
                  </a:lnTo>
                  <a:cubicBezTo>
                    <a:pt x="277930" y="461645"/>
                    <a:pt x="273724" y="458105"/>
                    <a:pt x="269040" y="455295"/>
                  </a:cubicBezTo>
                  <a:cubicBezTo>
                    <a:pt x="266964" y="454049"/>
                    <a:pt x="257290" y="451938"/>
                    <a:pt x="255705" y="451485"/>
                  </a:cubicBezTo>
                  <a:cubicBezTo>
                    <a:pt x="241115" y="447316"/>
                    <a:pt x="259303" y="452449"/>
                    <a:pt x="244275" y="445770"/>
                  </a:cubicBezTo>
                  <a:cubicBezTo>
                    <a:pt x="240605" y="444139"/>
                    <a:pt x="236187" y="444188"/>
                    <a:pt x="232845" y="441960"/>
                  </a:cubicBezTo>
                  <a:cubicBezTo>
                    <a:pt x="229035" y="439420"/>
                    <a:pt x="225078" y="437087"/>
                    <a:pt x="221415" y="434340"/>
                  </a:cubicBezTo>
                  <a:cubicBezTo>
                    <a:pt x="218875" y="432435"/>
                    <a:pt x="216635" y="430045"/>
                    <a:pt x="213795" y="428625"/>
                  </a:cubicBezTo>
                  <a:cubicBezTo>
                    <a:pt x="210203" y="426829"/>
                    <a:pt x="205707" y="427043"/>
                    <a:pt x="202365" y="424815"/>
                  </a:cubicBezTo>
                  <a:cubicBezTo>
                    <a:pt x="200460" y="423545"/>
                    <a:pt x="198905" y="421403"/>
                    <a:pt x="196650" y="421005"/>
                  </a:cubicBezTo>
                  <a:cubicBezTo>
                    <a:pt x="187873" y="419456"/>
                    <a:pt x="178870" y="419735"/>
                    <a:pt x="169980" y="419100"/>
                  </a:cubicBezTo>
                  <a:cubicBezTo>
                    <a:pt x="168075" y="417195"/>
                    <a:pt x="165831" y="415577"/>
                    <a:pt x="164265" y="413385"/>
                  </a:cubicBezTo>
                  <a:cubicBezTo>
                    <a:pt x="162614" y="411074"/>
                    <a:pt x="161916" y="408200"/>
                    <a:pt x="160455" y="405765"/>
                  </a:cubicBezTo>
                  <a:cubicBezTo>
                    <a:pt x="158099" y="401838"/>
                    <a:pt x="155375" y="398145"/>
                    <a:pt x="152835" y="394335"/>
                  </a:cubicBezTo>
                  <a:cubicBezTo>
                    <a:pt x="151565" y="392430"/>
                    <a:pt x="150930" y="389890"/>
                    <a:pt x="149025" y="388620"/>
                  </a:cubicBezTo>
                  <a:lnTo>
                    <a:pt x="143310" y="384810"/>
                  </a:lnTo>
                  <a:cubicBezTo>
                    <a:pt x="142040" y="382905"/>
                    <a:pt x="141119" y="380714"/>
                    <a:pt x="139500" y="379095"/>
                  </a:cubicBezTo>
                  <a:cubicBezTo>
                    <a:pt x="137410" y="377005"/>
                    <a:pt x="128406" y="372222"/>
                    <a:pt x="126165" y="371475"/>
                  </a:cubicBezTo>
                  <a:cubicBezTo>
                    <a:pt x="121197" y="369819"/>
                    <a:pt x="110925" y="367665"/>
                    <a:pt x="110925" y="367665"/>
                  </a:cubicBezTo>
                  <a:cubicBezTo>
                    <a:pt x="109020" y="366395"/>
                    <a:pt x="107302" y="364785"/>
                    <a:pt x="105210" y="363855"/>
                  </a:cubicBezTo>
                  <a:cubicBezTo>
                    <a:pt x="101540" y="362224"/>
                    <a:pt x="93780" y="360045"/>
                    <a:pt x="93780" y="360045"/>
                  </a:cubicBezTo>
                  <a:cubicBezTo>
                    <a:pt x="91240" y="358140"/>
                    <a:pt x="88405" y="356575"/>
                    <a:pt x="86160" y="354330"/>
                  </a:cubicBezTo>
                  <a:cubicBezTo>
                    <a:pt x="71983" y="340153"/>
                    <a:pt x="88199" y="351879"/>
                    <a:pt x="74730" y="342900"/>
                  </a:cubicBezTo>
                  <a:lnTo>
                    <a:pt x="67110" y="331470"/>
                  </a:lnTo>
                  <a:cubicBezTo>
                    <a:pt x="65840" y="329565"/>
                    <a:pt x="64919" y="327374"/>
                    <a:pt x="63300" y="325755"/>
                  </a:cubicBezTo>
                  <a:cubicBezTo>
                    <a:pt x="61395" y="323850"/>
                    <a:pt x="59310" y="322110"/>
                    <a:pt x="57585" y="320040"/>
                  </a:cubicBezTo>
                  <a:cubicBezTo>
                    <a:pt x="44324" y="304127"/>
                    <a:pt x="64756" y="325306"/>
                    <a:pt x="48060" y="308610"/>
                  </a:cubicBezTo>
                  <a:cubicBezTo>
                    <a:pt x="47425" y="306705"/>
                    <a:pt x="46642" y="304843"/>
                    <a:pt x="46155" y="302895"/>
                  </a:cubicBezTo>
                  <a:cubicBezTo>
                    <a:pt x="44433" y="296006"/>
                    <a:pt x="45049" y="291512"/>
                    <a:pt x="40440" y="285750"/>
                  </a:cubicBezTo>
                  <a:cubicBezTo>
                    <a:pt x="37074" y="281543"/>
                    <a:pt x="34365" y="274915"/>
                    <a:pt x="29010" y="274320"/>
                  </a:cubicBezTo>
                  <a:lnTo>
                    <a:pt x="11865" y="272415"/>
                  </a:lnTo>
                  <a:cubicBezTo>
                    <a:pt x="8836" y="271405"/>
                    <a:pt x="2281" y="269777"/>
                    <a:pt x="435" y="266700"/>
                  </a:cubicBezTo>
                  <a:cubicBezTo>
                    <a:pt x="-545" y="265066"/>
                    <a:pt x="435" y="262890"/>
                    <a:pt x="435" y="260985"/>
                  </a:cubicBezTo>
                  <a:lnTo>
                    <a:pt x="200460"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bwMode="auto">
            <a:xfrm>
              <a:off x="7496657" y="2085464"/>
              <a:ext cx="322316" cy="435283"/>
            </a:xfrm>
            <a:custGeom>
              <a:avLst/>
              <a:gdLst>
                <a:gd name="connsiteX0" fmla="*/ 175349 w 600164"/>
                <a:gd name="connsiteY0" fmla="*/ 2184 h 762522"/>
                <a:gd name="connsiteX1" fmla="*/ 478244 w 600164"/>
                <a:gd name="connsiteY1" fmla="*/ 86004 h 762522"/>
                <a:gd name="connsiteX2" fmla="*/ 411569 w 600164"/>
                <a:gd name="connsiteY2" fmla="*/ 230784 h 762522"/>
                <a:gd name="connsiteX3" fmla="*/ 600164 w 600164"/>
                <a:gd name="connsiteY3" fmla="*/ 575589 h 762522"/>
                <a:gd name="connsiteX4" fmla="*/ 514439 w 600164"/>
                <a:gd name="connsiteY4" fmla="*/ 689889 h 762522"/>
                <a:gd name="connsiteX5" fmla="*/ 523964 w 600164"/>
                <a:gd name="connsiteY5" fmla="*/ 748944 h 762522"/>
                <a:gd name="connsiteX6" fmla="*/ 510629 w 600164"/>
                <a:gd name="connsiteY6" fmla="*/ 760374 h 762522"/>
                <a:gd name="connsiteX7" fmla="*/ 464909 w 600164"/>
                <a:gd name="connsiteY7" fmla="*/ 756564 h 762522"/>
                <a:gd name="connsiteX8" fmla="*/ 398234 w 600164"/>
                <a:gd name="connsiteY8" fmla="*/ 754659 h 762522"/>
                <a:gd name="connsiteX9" fmla="*/ 392519 w 600164"/>
                <a:gd name="connsiteY9" fmla="*/ 752754 h 762522"/>
                <a:gd name="connsiteX10" fmla="*/ 379184 w 600164"/>
                <a:gd name="connsiteY10" fmla="*/ 741324 h 762522"/>
                <a:gd name="connsiteX11" fmla="*/ 371564 w 600164"/>
                <a:gd name="connsiteY11" fmla="*/ 729894 h 762522"/>
                <a:gd name="connsiteX12" fmla="*/ 369659 w 600164"/>
                <a:gd name="connsiteY12" fmla="*/ 724179 h 762522"/>
                <a:gd name="connsiteX13" fmla="*/ 365849 w 600164"/>
                <a:gd name="connsiteY13" fmla="*/ 710844 h 762522"/>
                <a:gd name="connsiteX14" fmla="*/ 362039 w 600164"/>
                <a:gd name="connsiteY14" fmla="*/ 703224 h 762522"/>
                <a:gd name="connsiteX15" fmla="*/ 360134 w 600164"/>
                <a:gd name="connsiteY15" fmla="*/ 693699 h 762522"/>
                <a:gd name="connsiteX16" fmla="*/ 342989 w 600164"/>
                <a:gd name="connsiteY16" fmla="*/ 674649 h 762522"/>
                <a:gd name="connsiteX17" fmla="*/ 337274 w 600164"/>
                <a:gd name="connsiteY17" fmla="*/ 668934 h 762522"/>
                <a:gd name="connsiteX18" fmla="*/ 329654 w 600164"/>
                <a:gd name="connsiteY18" fmla="*/ 665124 h 762522"/>
                <a:gd name="connsiteX19" fmla="*/ 320129 w 600164"/>
                <a:gd name="connsiteY19" fmla="*/ 653694 h 762522"/>
                <a:gd name="connsiteX20" fmla="*/ 308699 w 600164"/>
                <a:gd name="connsiteY20" fmla="*/ 644169 h 762522"/>
                <a:gd name="connsiteX21" fmla="*/ 297269 w 600164"/>
                <a:gd name="connsiteY21" fmla="*/ 625119 h 762522"/>
                <a:gd name="connsiteX22" fmla="*/ 295364 w 600164"/>
                <a:gd name="connsiteY22" fmla="*/ 619404 h 762522"/>
                <a:gd name="connsiteX23" fmla="*/ 285839 w 600164"/>
                <a:gd name="connsiteY23" fmla="*/ 606069 h 762522"/>
                <a:gd name="connsiteX24" fmla="*/ 278219 w 600164"/>
                <a:gd name="connsiteY24" fmla="*/ 594639 h 762522"/>
                <a:gd name="connsiteX25" fmla="*/ 272504 w 600164"/>
                <a:gd name="connsiteY25" fmla="*/ 588924 h 762522"/>
                <a:gd name="connsiteX26" fmla="*/ 259169 w 600164"/>
                <a:gd name="connsiteY26" fmla="*/ 571779 h 762522"/>
                <a:gd name="connsiteX27" fmla="*/ 255359 w 600164"/>
                <a:gd name="connsiteY27" fmla="*/ 558444 h 762522"/>
                <a:gd name="connsiteX28" fmla="*/ 251549 w 600164"/>
                <a:gd name="connsiteY28" fmla="*/ 552729 h 762522"/>
                <a:gd name="connsiteX29" fmla="*/ 249644 w 600164"/>
                <a:gd name="connsiteY29" fmla="*/ 507009 h 762522"/>
                <a:gd name="connsiteX30" fmla="*/ 243929 w 600164"/>
                <a:gd name="connsiteY30" fmla="*/ 497484 h 762522"/>
                <a:gd name="connsiteX31" fmla="*/ 240119 w 600164"/>
                <a:gd name="connsiteY31" fmla="*/ 484149 h 762522"/>
                <a:gd name="connsiteX32" fmla="*/ 232499 w 600164"/>
                <a:gd name="connsiteY32" fmla="*/ 472719 h 762522"/>
                <a:gd name="connsiteX33" fmla="*/ 228689 w 600164"/>
                <a:gd name="connsiteY33" fmla="*/ 467004 h 762522"/>
                <a:gd name="connsiteX34" fmla="*/ 224879 w 600164"/>
                <a:gd name="connsiteY34" fmla="*/ 455574 h 762522"/>
                <a:gd name="connsiteX35" fmla="*/ 221069 w 600164"/>
                <a:gd name="connsiteY35" fmla="*/ 446049 h 762522"/>
                <a:gd name="connsiteX36" fmla="*/ 219164 w 600164"/>
                <a:gd name="connsiteY36" fmla="*/ 438429 h 762522"/>
                <a:gd name="connsiteX37" fmla="*/ 217259 w 600164"/>
                <a:gd name="connsiteY37" fmla="*/ 432714 h 762522"/>
                <a:gd name="connsiteX38" fmla="*/ 211544 w 600164"/>
                <a:gd name="connsiteY38" fmla="*/ 413664 h 762522"/>
                <a:gd name="connsiteX39" fmla="*/ 196304 w 600164"/>
                <a:gd name="connsiteY39" fmla="*/ 411759 h 762522"/>
                <a:gd name="connsiteX40" fmla="*/ 173444 w 600164"/>
                <a:gd name="connsiteY40" fmla="*/ 406044 h 762522"/>
                <a:gd name="connsiteX41" fmla="*/ 167729 w 600164"/>
                <a:gd name="connsiteY41" fmla="*/ 404139 h 762522"/>
                <a:gd name="connsiteX42" fmla="*/ 154394 w 600164"/>
                <a:gd name="connsiteY42" fmla="*/ 398424 h 762522"/>
                <a:gd name="connsiteX43" fmla="*/ 146774 w 600164"/>
                <a:gd name="connsiteY43" fmla="*/ 392709 h 762522"/>
                <a:gd name="connsiteX44" fmla="*/ 135344 w 600164"/>
                <a:gd name="connsiteY44" fmla="*/ 385089 h 762522"/>
                <a:gd name="connsiteX45" fmla="*/ 129629 w 600164"/>
                <a:gd name="connsiteY45" fmla="*/ 379374 h 762522"/>
                <a:gd name="connsiteX46" fmla="*/ 122009 w 600164"/>
                <a:gd name="connsiteY46" fmla="*/ 369849 h 762522"/>
                <a:gd name="connsiteX47" fmla="*/ 114389 w 600164"/>
                <a:gd name="connsiteY47" fmla="*/ 356514 h 762522"/>
                <a:gd name="connsiteX48" fmla="*/ 110579 w 600164"/>
                <a:gd name="connsiteY48" fmla="*/ 345084 h 762522"/>
                <a:gd name="connsiteX49" fmla="*/ 108674 w 600164"/>
                <a:gd name="connsiteY49" fmla="*/ 339369 h 762522"/>
                <a:gd name="connsiteX50" fmla="*/ 106769 w 600164"/>
                <a:gd name="connsiteY50" fmla="*/ 331749 h 762522"/>
                <a:gd name="connsiteX51" fmla="*/ 104864 w 600164"/>
                <a:gd name="connsiteY51" fmla="*/ 326034 h 762522"/>
                <a:gd name="connsiteX52" fmla="*/ 102959 w 600164"/>
                <a:gd name="connsiteY52" fmla="*/ 318414 h 762522"/>
                <a:gd name="connsiteX53" fmla="*/ 91529 w 600164"/>
                <a:gd name="connsiteY53" fmla="*/ 301269 h 762522"/>
                <a:gd name="connsiteX54" fmla="*/ 87719 w 600164"/>
                <a:gd name="connsiteY54" fmla="*/ 295554 h 762522"/>
                <a:gd name="connsiteX55" fmla="*/ 85814 w 600164"/>
                <a:gd name="connsiteY55" fmla="*/ 289839 h 762522"/>
                <a:gd name="connsiteX56" fmla="*/ 80099 w 600164"/>
                <a:gd name="connsiteY56" fmla="*/ 284124 h 762522"/>
                <a:gd name="connsiteX57" fmla="*/ 72479 w 600164"/>
                <a:gd name="connsiteY57" fmla="*/ 272694 h 762522"/>
                <a:gd name="connsiteX58" fmla="*/ 64859 w 600164"/>
                <a:gd name="connsiteY58" fmla="*/ 261264 h 762522"/>
                <a:gd name="connsiteX59" fmla="*/ 61049 w 600164"/>
                <a:gd name="connsiteY59" fmla="*/ 253644 h 762522"/>
                <a:gd name="connsiteX60" fmla="*/ 57239 w 600164"/>
                <a:gd name="connsiteY60" fmla="*/ 244119 h 762522"/>
                <a:gd name="connsiteX61" fmla="*/ 49619 w 600164"/>
                <a:gd name="connsiteY61" fmla="*/ 232689 h 762522"/>
                <a:gd name="connsiteX62" fmla="*/ 38189 w 600164"/>
                <a:gd name="connsiteY62" fmla="*/ 225069 h 762522"/>
                <a:gd name="connsiteX63" fmla="*/ 32474 w 600164"/>
                <a:gd name="connsiteY63" fmla="*/ 221259 h 762522"/>
                <a:gd name="connsiteX64" fmla="*/ 22949 w 600164"/>
                <a:gd name="connsiteY64" fmla="*/ 219354 h 762522"/>
                <a:gd name="connsiteX65" fmla="*/ 15329 w 600164"/>
                <a:gd name="connsiteY65" fmla="*/ 215544 h 762522"/>
                <a:gd name="connsiteX66" fmla="*/ 7709 w 600164"/>
                <a:gd name="connsiteY66" fmla="*/ 213639 h 762522"/>
                <a:gd name="connsiteX67" fmla="*/ 1994 w 600164"/>
                <a:gd name="connsiteY67" fmla="*/ 209829 h 762522"/>
                <a:gd name="connsiteX68" fmla="*/ 89 w 600164"/>
                <a:gd name="connsiteY68" fmla="*/ 204114 h 762522"/>
                <a:gd name="connsiteX69" fmla="*/ 1994 w 600164"/>
                <a:gd name="connsiteY69" fmla="*/ 171729 h 762522"/>
                <a:gd name="connsiteX70" fmla="*/ 15329 w 600164"/>
                <a:gd name="connsiteY70" fmla="*/ 164109 h 762522"/>
                <a:gd name="connsiteX71" fmla="*/ 55334 w 600164"/>
                <a:gd name="connsiteY71" fmla="*/ 162204 h 762522"/>
                <a:gd name="connsiteX72" fmla="*/ 59144 w 600164"/>
                <a:gd name="connsiteY72" fmla="*/ 156489 h 762522"/>
                <a:gd name="connsiteX73" fmla="*/ 53429 w 600164"/>
                <a:gd name="connsiteY73" fmla="*/ 137439 h 762522"/>
                <a:gd name="connsiteX74" fmla="*/ 51524 w 600164"/>
                <a:gd name="connsiteY74" fmla="*/ 127914 h 762522"/>
                <a:gd name="connsiteX75" fmla="*/ 49619 w 600164"/>
                <a:gd name="connsiteY75" fmla="*/ 122199 h 762522"/>
                <a:gd name="connsiteX76" fmla="*/ 62954 w 600164"/>
                <a:gd name="connsiteY76" fmla="*/ 105054 h 762522"/>
                <a:gd name="connsiteX77" fmla="*/ 66764 w 600164"/>
                <a:gd name="connsiteY77" fmla="*/ 99339 h 762522"/>
                <a:gd name="connsiteX78" fmla="*/ 74384 w 600164"/>
                <a:gd name="connsiteY78" fmla="*/ 95529 h 762522"/>
                <a:gd name="connsiteX79" fmla="*/ 80099 w 600164"/>
                <a:gd name="connsiteY79" fmla="*/ 91719 h 762522"/>
                <a:gd name="connsiteX80" fmla="*/ 97244 w 600164"/>
                <a:gd name="connsiteY80" fmla="*/ 78384 h 762522"/>
                <a:gd name="connsiteX81" fmla="*/ 99149 w 600164"/>
                <a:gd name="connsiteY81" fmla="*/ 72669 h 762522"/>
                <a:gd name="connsiteX82" fmla="*/ 102959 w 600164"/>
                <a:gd name="connsiteY82" fmla="*/ 66954 h 762522"/>
                <a:gd name="connsiteX83" fmla="*/ 106769 w 600164"/>
                <a:gd name="connsiteY83" fmla="*/ 53619 h 762522"/>
                <a:gd name="connsiteX84" fmla="*/ 112484 w 600164"/>
                <a:gd name="connsiteY84" fmla="*/ 47904 h 762522"/>
                <a:gd name="connsiteX85" fmla="*/ 120104 w 600164"/>
                <a:gd name="connsiteY85" fmla="*/ 34569 h 762522"/>
                <a:gd name="connsiteX86" fmla="*/ 123914 w 600164"/>
                <a:gd name="connsiteY86" fmla="*/ 26949 h 762522"/>
                <a:gd name="connsiteX87" fmla="*/ 133439 w 600164"/>
                <a:gd name="connsiteY87" fmla="*/ 13614 h 762522"/>
                <a:gd name="connsiteX88" fmla="*/ 144869 w 600164"/>
                <a:gd name="connsiteY88" fmla="*/ 2184 h 762522"/>
                <a:gd name="connsiteX89" fmla="*/ 175349 w 600164"/>
                <a:gd name="connsiteY89" fmla="*/ 2184 h 762522"/>
                <a:gd name="connsiteX0" fmla="*/ 175349 w 600164"/>
                <a:gd name="connsiteY0" fmla="*/ 2184 h 762522"/>
                <a:gd name="connsiteX1" fmla="*/ 478244 w 600164"/>
                <a:gd name="connsiteY1" fmla="*/ 86004 h 762522"/>
                <a:gd name="connsiteX2" fmla="*/ 411569 w 600164"/>
                <a:gd name="connsiteY2" fmla="*/ 230784 h 762522"/>
                <a:gd name="connsiteX3" fmla="*/ 600164 w 600164"/>
                <a:gd name="connsiteY3" fmla="*/ 575589 h 762522"/>
                <a:gd name="connsiteX4" fmla="*/ 514439 w 600164"/>
                <a:gd name="connsiteY4" fmla="*/ 689889 h 762522"/>
                <a:gd name="connsiteX5" fmla="*/ 523964 w 600164"/>
                <a:gd name="connsiteY5" fmla="*/ 748944 h 762522"/>
                <a:gd name="connsiteX6" fmla="*/ 510629 w 600164"/>
                <a:gd name="connsiteY6" fmla="*/ 760374 h 762522"/>
                <a:gd name="connsiteX7" fmla="*/ 464909 w 600164"/>
                <a:gd name="connsiteY7" fmla="*/ 756564 h 762522"/>
                <a:gd name="connsiteX8" fmla="*/ 398234 w 600164"/>
                <a:gd name="connsiteY8" fmla="*/ 754659 h 762522"/>
                <a:gd name="connsiteX9" fmla="*/ 392519 w 600164"/>
                <a:gd name="connsiteY9" fmla="*/ 752754 h 762522"/>
                <a:gd name="connsiteX10" fmla="*/ 379184 w 600164"/>
                <a:gd name="connsiteY10" fmla="*/ 741324 h 762522"/>
                <a:gd name="connsiteX11" fmla="*/ 371564 w 600164"/>
                <a:gd name="connsiteY11" fmla="*/ 729894 h 762522"/>
                <a:gd name="connsiteX12" fmla="*/ 369659 w 600164"/>
                <a:gd name="connsiteY12" fmla="*/ 724179 h 762522"/>
                <a:gd name="connsiteX13" fmla="*/ 365849 w 600164"/>
                <a:gd name="connsiteY13" fmla="*/ 710844 h 762522"/>
                <a:gd name="connsiteX14" fmla="*/ 362039 w 600164"/>
                <a:gd name="connsiteY14" fmla="*/ 703224 h 762522"/>
                <a:gd name="connsiteX15" fmla="*/ 360134 w 600164"/>
                <a:gd name="connsiteY15" fmla="*/ 693699 h 762522"/>
                <a:gd name="connsiteX16" fmla="*/ 342989 w 600164"/>
                <a:gd name="connsiteY16" fmla="*/ 674649 h 762522"/>
                <a:gd name="connsiteX17" fmla="*/ 337274 w 600164"/>
                <a:gd name="connsiteY17" fmla="*/ 668934 h 762522"/>
                <a:gd name="connsiteX18" fmla="*/ 329654 w 600164"/>
                <a:gd name="connsiteY18" fmla="*/ 665124 h 762522"/>
                <a:gd name="connsiteX19" fmla="*/ 320129 w 600164"/>
                <a:gd name="connsiteY19" fmla="*/ 653694 h 762522"/>
                <a:gd name="connsiteX20" fmla="*/ 308699 w 600164"/>
                <a:gd name="connsiteY20" fmla="*/ 644169 h 762522"/>
                <a:gd name="connsiteX21" fmla="*/ 297269 w 600164"/>
                <a:gd name="connsiteY21" fmla="*/ 625119 h 762522"/>
                <a:gd name="connsiteX22" fmla="*/ 295364 w 600164"/>
                <a:gd name="connsiteY22" fmla="*/ 619404 h 762522"/>
                <a:gd name="connsiteX23" fmla="*/ 285839 w 600164"/>
                <a:gd name="connsiteY23" fmla="*/ 606069 h 762522"/>
                <a:gd name="connsiteX24" fmla="*/ 278219 w 600164"/>
                <a:gd name="connsiteY24" fmla="*/ 594639 h 762522"/>
                <a:gd name="connsiteX25" fmla="*/ 272504 w 600164"/>
                <a:gd name="connsiteY25" fmla="*/ 588924 h 762522"/>
                <a:gd name="connsiteX26" fmla="*/ 259169 w 600164"/>
                <a:gd name="connsiteY26" fmla="*/ 571779 h 762522"/>
                <a:gd name="connsiteX27" fmla="*/ 255359 w 600164"/>
                <a:gd name="connsiteY27" fmla="*/ 558444 h 762522"/>
                <a:gd name="connsiteX28" fmla="*/ 251549 w 600164"/>
                <a:gd name="connsiteY28" fmla="*/ 552729 h 762522"/>
                <a:gd name="connsiteX29" fmla="*/ 249644 w 600164"/>
                <a:gd name="connsiteY29" fmla="*/ 507009 h 762522"/>
                <a:gd name="connsiteX30" fmla="*/ 243929 w 600164"/>
                <a:gd name="connsiteY30" fmla="*/ 497484 h 762522"/>
                <a:gd name="connsiteX31" fmla="*/ 240119 w 600164"/>
                <a:gd name="connsiteY31" fmla="*/ 484149 h 762522"/>
                <a:gd name="connsiteX32" fmla="*/ 232499 w 600164"/>
                <a:gd name="connsiteY32" fmla="*/ 472719 h 762522"/>
                <a:gd name="connsiteX33" fmla="*/ 228689 w 600164"/>
                <a:gd name="connsiteY33" fmla="*/ 467004 h 762522"/>
                <a:gd name="connsiteX34" fmla="*/ 224879 w 600164"/>
                <a:gd name="connsiteY34" fmla="*/ 455574 h 762522"/>
                <a:gd name="connsiteX35" fmla="*/ 221069 w 600164"/>
                <a:gd name="connsiteY35" fmla="*/ 446049 h 762522"/>
                <a:gd name="connsiteX36" fmla="*/ 219164 w 600164"/>
                <a:gd name="connsiteY36" fmla="*/ 438429 h 762522"/>
                <a:gd name="connsiteX37" fmla="*/ 217259 w 600164"/>
                <a:gd name="connsiteY37" fmla="*/ 432714 h 762522"/>
                <a:gd name="connsiteX38" fmla="*/ 211544 w 600164"/>
                <a:gd name="connsiteY38" fmla="*/ 413664 h 762522"/>
                <a:gd name="connsiteX39" fmla="*/ 196304 w 600164"/>
                <a:gd name="connsiteY39" fmla="*/ 411759 h 762522"/>
                <a:gd name="connsiteX40" fmla="*/ 173444 w 600164"/>
                <a:gd name="connsiteY40" fmla="*/ 406044 h 762522"/>
                <a:gd name="connsiteX41" fmla="*/ 167729 w 600164"/>
                <a:gd name="connsiteY41" fmla="*/ 404139 h 762522"/>
                <a:gd name="connsiteX42" fmla="*/ 154394 w 600164"/>
                <a:gd name="connsiteY42" fmla="*/ 398424 h 762522"/>
                <a:gd name="connsiteX43" fmla="*/ 146774 w 600164"/>
                <a:gd name="connsiteY43" fmla="*/ 392709 h 762522"/>
                <a:gd name="connsiteX44" fmla="*/ 135344 w 600164"/>
                <a:gd name="connsiteY44" fmla="*/ 385089 h 762522"/>
                <a:gd name="connsiteX45" fmla="*/ 129629 w 600164"/>
                <a:gd name="connsiteY45" fmla="*/ 379374 h 762522"/>
                <a:gd name="connsiteX46" fmla="*/ 122009 w 600164"/>
                <a:gd name="connsiteY46" fmla="*/ 369849 h 762522"/>
                <a:gd name="connsiteX47" fmla="*/ 114389 w 600164"/>
                <a:gd name="connsiteY47" fmla="*/ 356514 h 762522"/>
                <a:gd name="connsiteX48" fmla="*/ 110579 w 600164"/>
                <a:gd name="connsiteY48" fmla="*/ 345084 h 762522"/>
                <a:gd name="connsiteX49" fmla="*/ 108674 w 600164"/>
                <a:gd name="connsiteY49" fmla="*/ 339369 h 762522"/>
                <a:gd name="connsiteX50" fmla="*/ 106769 w 600164"/>
                <a:gd name="connsiteY50" fmla="*/ 331749 h 762522"/>
                <a:gd name="connsiteX51" fmla="*/ 104864 w 600164"/>
                <a:gd name="connsiteY51" fmla="*/ 326034 h 762522"/>
                <a:gd name="connsiteX52" fmla="*/ 102959 w 600164"/>
                <a:gd name="connsiteY52" fmla="*/ 318414 h 762522"/>
                <a:gd name="connsiteX53" fmla="*/ 91529 w 600164"/>
                <a:gd name="connsiteY53" fmla="*/ 301269 h 762522"/>
                <a:gd name="connsiteX54" fmla="*/ 87719 w 600164"/>
                <a:gd name="connsiteY54" fmla="*/ 295554 h 762522"/>
                <a:gd name="connsiteX55" fmla="*/ 85814 w 600164"/>
                <a:gd name="connsiteY55" fmla="*/ 289839 h 762522"/>
                <a:gd name="connsiteX56" fmla="*/ 80099 w 600164"/>
                <a:gd name="connsiteY56" fmla="*/ 284124 h 762522"/>
                <a:gd name="connsiteX57" fmla="*/ 72479 w 600164"/>
                <a:gd name="connsiteY57" fmla="*/ 272694 h 762522"/>
                <a:gd name="connsiteX58" fmla="*/ 64859 w 600164"/>
                <a:gd name="connsiteY58" fmla="*/ 261264 h 762522"/>
                <a:gd name="connsiteX59" fmla="*/ 61049 w 600164"/>
                <a:gd name="connsiteY59" fmla="*/ 253644 h 762522"/>
                <a:gd name="connsiteX60" fmla="*/ 57239 w 600164"/>
                <a:gd name="connsiteY60" fmla="*/ 244119 h 762522"/>
                <a:gd name="connsiteX61" fmla="*/ 49619 w 600164"/>
                <a:gd name="connsiteY61" fmla="*/ 232689 h 762522"/>
                <a:gd name="connsiteX62" fmla="*/ 38189 w 600164"/>
                <a:gd name="connsiteY62" fmla="*/ 225069 h 762522"/>
                <a:gd name="connsiteX63" fmla="*/ 24854 w 600164"/>
                <a:gd name="connsiteY63" fmla="*/ 228879 h 762522"/>
                <a:gd name="connsiteX64" fmla="*/ 22949 w 600164"/>
                <a:gd name="connsiteY64" fmla="*/ 219354 h 762522"/>
                <a:gd name="connsiteX65" fmla="*/ 15329 w 600164"/>
                <a:gd name="connsiteY65" fmla="*/ 215544 h 762522"/>
                <a:gd name="connsiteX66" fmla="*/ 7709 w 600164"/>
                <a:gd name="connsiteY66" fmla="*/ 213639 h 762522"/>
                <a:gd name="connsiteX67" fmla="*/ 1994 w 600164"/>
                <a:gd name="connsiteY67" fmla="*/ 209829 h 762522"/>
                <a:gd name="connsiteX68" fmla="*/ 89 w 600164"/>
                <a:gd name="connsiteY68" fmla="*/ 204114 h 762522"/>
                <a:gd name="connsiteX69" fmla="*/ 1994 w 600164"/>
                <a:gd name="connsiteY69" fmla="*/ 171729 h 762522"/>
                <a:gd name="connsiteX70" fmla="*/ 15329 w 600164"/>
                <a:gd name="connsiteY70" fmla="*/ 164109 h 762522"/>
                <a:gd name="connsiteX71" fmla="*/ 55334 w 600164"/>
                <a:gd name="connsiteY71" fmla="*/ 162204 h 762522"/>
                <a:gd name="connsiteX72" fmla="*/ 59144 w 600164"/>
                <a:gd name="connsiteY72" fmla="*/ 156489 h 762522"/>
                <a:gd name="connsiteX73" fmla="*/ 53429 w 600164"/>
                <a:gd name="connsiteY73" fmla="*/ 137439 h 762522"/>
                <a:gd name="connsiteX74" fmla="*/ 51524 w 600164"/>
                <a:gd name="connsiteY74" fmla="*/ 127914 h 762522"/>
                <a:gd name="connsiteX75" fmla="*/ 49619 w 600164"/>
                <a:gd name="connsiteY75" fmla="*/ 122199 h 762522"/>
                <a:gd name="connsiteX76" fmla="*/ 62954 w 600164"/>
                <a:gd name="connsiteY76" fmla="*/ 105054 h 762522"/>
                <a:gd name="connsiteX77" fmla="*/ 66764 w 600164"/>
                <a:gd name="connsiteY77" fmla="*/ 99339 h 762522"/>
                <a:gd name="connsiteX78" fmla="*/ 74384 w 600164"/>
                <a:gd name="connsiteY78" fmla="*/ 95529 h 762522"/>
                <a:gd name="connsiteX79" fmla="*/ 80099 w 600164"/>
                <a:gd name="connsiteY79" fmla="*/ 91719 h 762522"/>
                <a:gd name="connsiteX80" fmla="*/ 97244 w 600164"/>
                <a:gd name="connsiteY80" fmla="*/ 78384 h 762522"/>
                <a:gd name="connsiteX81" fmla="*/ 99149 w 600164"/>
                <a:gd name="connsiteY81" fmla="*/ 72669 h 762522"/>
                <a:gd name="connsiteX82" fmla="*/ 102959 w 600164"/>
                <a:gd name="connsiteY82" fmla="*/ 66954 h 762522"/>
                <a:gd name="connsiteX83" fmla="*/ 106769 w 600164"/>
                <a:gd name="connsiteY83" fmla="*/ 53619 h 762522"/>
                <a:gd name="connsiteX84" fmla="*/ 112484 w 600164"/>
                <a:gd name="connsiteY84" fmla="*/ 47904 h 762522"/>
                <a:gd name="connsiteX85" fmla="*/ 120104 w 600164"/>
                <a:gd name="connsiteY85" fmla="*/ 34569 h 762522"/>
                <a:gd name="connsiteX86" fmla="*/ 123914 w 600164"/>
                <a:gd name="connsiteY86" fmla="*/ 26949 h 762522"/>
                <a:gd name="connsiteX87" fmla="*/ 133439 w 600164"/>
                <a:gd name="connsiteY87" fmla="*/ 13614 h 762522"/>
                <a:gd name="connsiteX88" fmla="*/ 144869 w 600164"/>
                <a:gd name="connsiteY88" fmla="*/ 2184 h 762522"/>
                <a:gd name="connsiteX89" fmla="*/ 175349 w 600164"/>
                <a:gd name="connsiteY89" fmla="*/ 2184 h 762522"/>
                <a:gd name="connsiteX0" fmla="*/ 175349 w 600164"/>
                <a:gd name="connsiteY0" fmla="*/ 2184 h 762522"/>
                <a:gd name="connsiteX1" fmla="*/ 478244 w 600164"/>
                <a:gd name="connsiteY1" fmla="*/ 86004 h 762522"/>
                <a:gd name="connsiteX2" fmla="*/ 411569 w 600164"/>
                <a:gd name="connsiteY2" fmla="*/ 230784 h 762522"/>
                <a:gd name="connsiteX3" fmla="*/ 600164 w 600164"/>
                <a:gd name="connsiteY3" fmla="*/ 575589 h 762522"/>
                <a:gd name="connsiteX4" fmla="*/ 514439 w 600164"/>
                <a:gd name="connsiteY4" fmla="*/ 689889 h 762522"/>
                <a:gd name="connsiteX5" fmla="*/ 523964 w 600164"/>
                <a:gd name="connsiteY5" fmla="*/ 748944 h 762522"/>
                <a:gd name="connsiteX6" fmla="*/ 510629 w 600164"/>
                <a:gd name="connsiteY6" fmla="*/ 760374 h 762522"/>
                <a:gd name="connsiteX7" fmla="*/ 464909 w 600164"/>
                <a:gd name="connsiteY7" fmla="*/ 756564 h 762522"/>
                <a:gd name="connsiteX8" fmla="*/ 398234 w 600164"/>
                <a:gd name="connsiteY8" fmla="*/ 754659 h 762522"/>
                <a:gd name="connsiteX9" fmla="*/ 392519 w 600164"/>
                <a:gd name="connsiteY9" fmla="*/ 752754 h 762522"/>
                <a:gd name="connsiteX10" fmla="*/ 379184 w 600164"/>
                <a:gd name="connsiteY10" fmla="*/ 741324 h 762522"/>
                <a:gd name="connsiteX11" fmla="*/ 371564 w 600164"/>
                <a:gd name="connsiteY11" fmla="*/ 729894 h 762522"/>
                <a:gd name="connsiteX12" fmla="*/ 369659 w 600164"/>
                <a:gd name="connsiteY12" fmla="*/ 724179 h 762522"/>
                <a:gd name="connsiteX13" fmla="*/ 365849 w 600164"/>
                <a:gd name="connsiteY13" fmla="*/ 710844 h 762522"/>
                <a:gd name="connsiteX14" fmla="*/ 362039 w 600164"/>
                <a:gd name="connsiteY14" fmla="*/ 703224 h 762522"/>
                <a:gd name="connsiteX15" fmla="*/ 360134 w 600164"/>
                <a:gd name="connsiteY15" fmla="*/ 693699 h 762522"/>
                <a:gd name="connsiteX16" fmla="*/ 342989 w 600164"/>
                <a:gd name="connsiteY16" fmla="*/ 674649 h 762522"/>
                <a:gd name="connsiteX17" fmla="*/ 337274 w 600164"/>
                <a:gd name="connsiteY17" fmla="*/ 668934 h 762522"/>
                <a:gd name="connsiteX18" fmla="*/ 329654 w 600164"/>
                <a:gd name="connsiteY18" fmla="*/ 665124 h 762522"/>
                <a:gd name="connsiteX19" fmla="*/ 320129 w 600164"/>
                <a:gd name="connsiteY19" fmla="*/ 653694 h 762522"/>
                <a:gd name="connsiteX20" fmla="*/ 308699 w 600164"/>
                <a:gd name="connsiteY20" fmla="*/ 644169 h 762522"/>
                <a:gd name="connsiteX21" fmla="*/ 297269 w 600164"/>
                <a:gd name="connsiteY21" fmla="*/ 625119 h 762522"/>
                <a:gd name="connsiteX22" fmla="*/ 295364 w 600164"/>
                <a:gd name="connsiteY22" fmla="*/ 619404 h 762522"/>
                <a:gd name="connsiteX23" fmla="*/ 285839 w 600164"/>
                <a:gd name="connsiteY23" fmla="*/ 606069 h 762522"/>
                <a:gd name="connsiteX24" fmla="*/ 278219 w 600164"/>
                <a:gd name="connsiteY24" fmla="*/ 594639 h 762522"/>
                <a:gd name="connsiteX25" fmla="*/ 272504 w 600164"/>
                <a:gd name="connsiteY25" fmla="*/ 588924 h 762522"/>
                <a:gd name="connsiteX26" fmla="*/ 259169 w 600164"/>
                <a:gd name="connsiteY26" fmla="*/ 571779 h 762522"/>
                <a:gd name="connsiteX27" fmla="*/ 255359 w 600164"/>
                <a:gd name="connsiteY27" fmla="*/ 558444 h 762522"/>
                <a:gd name="connsiteX28" fmla="*/ 251549 w 600164"/>
                <a:gd name="connsiteY28" fmla="*/ 552729 h 762522"/>
                <a:gd name="connsiteX29" fmla="*/ 249644 w 600164"/>
                <a:gd name="connsiteY29" fmla="*/ 507009 h 762522"/>
                <a:gd name="connsiteX30" fmla="*/ 243929 w 600164"/>
                <a:gd name="connsiteY30" fmla="*/ 497484 h 762522"/>
                <a:gd name="connsiteX31" fmla="*/ 240119 w 600164"/>
                <a:gd name="connsiteY31" fmla="*/ 484149 h 762522"/>
                <a:gd name="connsiteX32" fmla="*/ 232499 w 600164"/>
                <a:gd name="connsiteY32" fmla="*/ 472719 h 762522"/>
                <a:gd name="connsiteX33" fmla="*/ 228689 w 600164"/>
                <a:gd name="connsiteY33" fmla="*/ 467004 h 762522"/>
                <a:gd name="connsiteX34" fmla="*/ 224879 w 600164"/>
                <a:gd name="connsiteY34" fmla="*/ 455574 h 762522"/>
                <a:gd name="connsiteX35" fmla="*/ 221069 w 600164"/>
                <a:gd name="connsiteY35" fmla="*/ 446049 h 762522"/>
                <a:gd name="connsiteX36" fmla="*/ 219164 w 600164"/>
                <a:gd name="connsiteY36" fmla="*/ 438429 h 762522"/>
                <a:gd name="connsiteX37" fmla="*/ 217259 w 600164"/>
                <a:gd name="connsiteY37" fmla="*/ 432714 h 762522"/>
                <a:gd name="connsiteX38" fmla="*/ 211544 w 600164"/>
                <a:gd name="connsiteY38" fmla="*/ 413664 h 762522"/>
                <a:gd name="connsiteX39" fmla="*/ 196304 w 600164"/>
                <a:gd name="connsiteY39" fmla="*/ 411759 h 762522"/>
                <a:gd name="connsiteX40" fmla="*/ 173444 w 600164"/>
                <a:gd name="connsiteY40" fmla="*/ 406044 h 762522"/>
                <a:gd name="connsiteX41" fmla="*/ 167729 w 600164"/>
                <a:gd name="connsiteY41" fmla="*/ 404139 h 762522"/>
                <a:gd name="connsiteX42" fmla="*/ 154394 w 600164"/>
                <a:gd name="connsiteY42" fmla="*/ 398424 h 762522"/>
                <a:gd name="connsiteX43" fmla="*/ 146774 w 600164"/>
                <a:gd name="connsiteY43" fmla="*/ 392709 h 762522"/>
                <a:gd name="connsiteX44" fmla="*/ 135344 w 600164"/>
                <a:gd name="connsiteY44" fmla="*/ 385089 h 762522"/>
                <a:gd name="connsiteX45" fmla="*/ 129629 w 600164"/>
                <a:gd name="connsiteY45" fmla="*/ 379374 h 762522"/>
                <a:gd name="connsiteX46" fmla="*/ 122009 w 600164"/>
                <a:gd name="connsiteY46" fmla="*/ 369849 h 762522"/>
                <a:gd name="connsiteX47" fmla="*/ 114389 w 600164"/>
                <a:gd name="connsiteY47" fmla="*/ 356514 h 762522"/>
                <a:gd name="connsiteX48" fmla="*/ 110579 w 600164"/>
                <a:gd name="connsiteY48" fmla="*/ 345084 h 762522"/>
                <a:gd name="connsiteX49" fmla="*/ 108674 w 600164"/>
                <a:gd name="connsiteY49" fmla="*/ 339369 h 762522"/>
                <a:gd name="connsiteX50" fmla="*/ 106769 w 600164"/>
                <a:gd name="connsiteY50" fmla="*/ 331749 h 762522"/>
                <a:gd name="connsiteX51" fmla="*/ 104864 w 600164"/>
                <a:gd name="connsiteY51" fmla="*/ 326034 h 762522"/>
                <a:gd name="connsiteX52" fmla="*/ 102959 w 600164"/>
                <a:gd name="connsiteY52" fmla="*/ 318414 h 762522"/>
                <a:gd name="connsiteX53" fmla="*/ 91529 w 600164"/>
                <a:gd name="connsiteY53" fmla="*/ 301269 h 762522"/>
                <a:gd name="connsiteX54" fmla="*/ 87719 w 600164"/>
                <a:gd name="connsiteY54" fmla="*/ 295554 h 762522"/>
                <a:gd name="connsiteX55" fmla="*/ 85814 w 600164"/>
                <a:gd name="connsiteY55" fmla="*/ 289839 h 762522"/>
                <a:gd name="connsiteX56" fmla="*/ 80099 w 600164"/>
                <a:gd name="connsiteY56" fmla="*/ 284124 h 762522"/>
                <a:gd name="connsiteX57" fmla="*/ 72479 w 600164"/>
                <a:gd name="connsiteY57" fmla="*/ 272694 h 762522"/>
                <a:gd name="connsiteX58" fmla="*/ 64859 w 600164"/>
                <a:gd name="connsiteY58" fmla="*/ 261264 h 762522"/>
                <a:gd name="connsiteX59" fmla="*/ 61049 w 600164"/>
                <a:gd name="connsiteY59" fmla="*/ 253644 h 762522"/>
                <a:gd name="connsiteX60" fmla="*/ 57239 w 600164"/>
                <a:gd name="connsiteY60" fmla="*/ 244119 h 762522"/>
                <a:gd name="connsiteX61" fmla="*/ 38189 w 600164"/>
                <a:gd name="connsiteY61" fmla="*/ 242214 h 762522"/>
                <a:gd name="connsiteX62" fmla="*/ 38189 w 600164"/>
                <a:gd name="connsiteY62" fmla="*/ 225069 h 762522"/>
                <a:gd name="connsiteX63" fmla="*/ 24854 w 600164"/>
                <a:gd name="connsiteY63" fmla="*/ 228879 h 762522"/>
                <a:gd name="connsiteX64" fmla="*/ 22949 w 600164"/>
                <a:gd name="connsiteY64" fmla="*/ 219354 h 762522"/>
                <a:gd name="connsiteX65" fmla="*/ 15329 w 600164"/>
                <a:gd name="connsiteY65" fmla="*/ 215544 h 762522"/>
                <a:gd name="connsiteX66" fmla="*/ 7709 w 600164"/>
                <a:gd name="connsiteY66" fmla="*/ 213639 h 762522"/>
                <a:gd name="connsiteX67" fmla="*/ 1994 w 600164"/>
                <a:gd name="connsiteY67" fmla="*/ 209829 h 762522"/>
                <a:gd name="connsiteX68" fmla="*/ 89 w 600164"/>
                <a:gd name="connsiteY68" fmla="*/ 204114 h 762522"/>
                <a:gd name="connsiteX69" fmla="*/ 1994 w 600164"/>
                <a:gd name="connsiteY69" fmla="*/ 171729 h 762522"/>
                <a:gd name="connsiteX70" fmla="*/ 15329 w 600164"/>
                <a:gd name="connsiteY70" fmla="*/ 164109 h 762522"/>
                <a:gd name="connsiteX71" fmla="*/ 55334 w 600164"/>
                <a:gd name="connsiteY71" fmla="*/ 162204 h 762522"/>
                <a:gd name="connsiteX72" fmla="*/ 59144 w 600164"/>
                <a:gd name="connsiteY72" fmla="*/ 156489 h 762522"/>
                <a:gd name="connsiteX73" fmla="*/ 53429 w 600164"/>
                <a:gd name="connsiteY73" fmla="*/ 137439 h 762522"/>
                <a:gd name="connsiteX74" fmla="*/ 51524 w 600164"/>
                <a:gd name="connsiteY74" fmla="*/ 127914 h 762522"/>
                <a:gd name="connsiteX75" fmla="*/ 49619 w 600164"/>
                <a:gd name="connsiteY75" fmla="*/ 122199 h 762522"/>
                <a:gd name="connsiteX76" fmla="*/ 62954 w 600164"/>
                <a:gd name="connsiteY76" fmla="*/ 105054 h 762522"/>
                <a:gd name="connsiteX77" fmla="*/ 66764 w 600164"/>
                <a:gd name="connsiteY77" fmla="*/ 99339 h 762522"/>
                <a:gd name="connsiteX78" fmla="*/ 74384 w 600164"/>
                <a:gd name="connsiteY78" fmla="*/ 95529 h 762522"/>
                <a:gd name="connsiteX79" fmla="*/ 80099 w 600164"/>
                <a:gd name="connsiteY79" fmla="*/ 91719 h 762522"/>
                <a:gd name="connsiteX80" fmla="*/ 97244 w 600164"/>
                <a:gd name="connsiteY80" fmla="*/ 78384 h 762522"/>
                <a:gd name="connsiteX81" fmla="*/ 99149 w 600164"/>
                <a:gd name="connsiteY81" fmla="*/ 72669 h 762522"/>
                <a:gd name="connsiteX82" fmla="*/ 102959 w 600164"/>
                <a:gd name="connsiteY82" fmla="*/ 66954 h 762522"/>
                <a:gd name="connsiteX83" fmla="*/ 106769 w 600164"/>
                <a:gd name="connsiteY83" fmla="*/ 53619 h 762522"/>
                <a:gd name="connsiteX84" fmla="*/ 112484 w 600164"/>
                <a:gd name="connsiteY84" fmla="*/ 47904 h 762522"/>
                <a:gd name="connsiteX85" fmla="*/ 120104 w 600164"/>
                <a:gd name="connsiteY85" fmla="*/ 34569 h 762522"/>
                <a:gd name="connsiteX86" fmla="*/ 123914 w 600164"/>
                <a:gd name="connsiteY86" fmla="*/ 26949 h 762522"/>
                <a:gd name="connsiteX87" fmla="*/ 133439 w 600164"/>
                <a:gd name="connsiteY87" fmla="*/ 13614 h 762522"/>
                <a:gd name="connsiteX88" fmla="*/ 144869 w 600164"/>
                <a:gd name="connsiteY88" fmla="*/ 2184 h 762522"/>
                <a:gd name="connsiteX89" fmla="*/ 175349 w 600164"/>
                <a:gd name="connsiteY89" fmla="*/ 2184 h 762522"/>
                <a:gd name="connsiteX0" fmla="*/ 175349 w 600164"/>
                <a:gd name="connsiteY0" fmla="*/ 2184 h 762522"/>
                <a:gd name="connsiteX1" fmla="*/ 478244 w 600164"/>
                <a:gd name="connsiteY1" fmla="*/ 86004 h 762522"/>
                <a:gd name="connsiteX2" fmla="*/ 411569 w 600164"/>
                <a:gd name="connsiteY2" fmla="*/ 230784 h 762522"/>
                <a:gd name="connsiteX3" fmla="*/ 600164 w 600164"/>
                <a:gd name="connsiteY3" fmla="*/ 575589 h 762522"/>
                <a:gd name="connsiteX4" fmla="*/ 514439 w 600164"/>
                <a:gd name="connsiteY4" fmla="*/ 689889 h 762522"/>
                <a:gd name="connsiteX5" fmla="*/ 523964 w 600164"/>
                <a:gd name="connsiteY5" fmla="*/ 748944 h 762522"/>
                <a:gd name="connsiteX6" fmla="*/ 510629 w 600164"/>
                <a:gd name="connsiteY6" fmla="*/ 760374 h 762522"/>
                <a:gd name="connsiteX7" fmla="*/ 464909 w 600164"/>
                <a:gd name="connsiteY7" fmla="*/ 756564 h 762522"/>
                <a:gd name="connsiteX8" fmla="*/ 398234 w 600164"/>
                <a:gd name="connsiteY8" fmla="*/ 754659 h 762522"/>
                <a:gd name="connsiteX9" fmla="*/ 392519 w 600164"/>
                <a:gd name="connsiteY9" fmla="*/ 752754 h 762522"/>
                <a:gd name="connsiteX10" fmla="*/ 379184 w 600164"/>
                <a:gd name="connsiteY10" fmla="*/ 741324 h 762522"/>
                <a:gd name="connsiteX11" fmla="*/ 371564 w 600164"/>
                <a:gd name="connsiteY11" fmla="*/ 729894 h 762522"/>
                <a:gd name="connsiteX12" fmla="*/ 369659 w 600164"/>
                <a:gd name="connsiteY12" fmla="*/ 724179 h 762522"/>
                <a:gd name="connsiteX13" fmla="*/ 365849 w 600164"/>
                <a:gd name="connsiteY13" fmla="*/ 710844 h 762522"/>
                <a:gd name="connsiteX14" fmla="*/ 362039 w 600164"/>
                <a:gd name="connsiteY14" fmla="*/ 703224 h 762522"/>
                <a:gd name="connsiteX15" fmla="*/ 360134 w 600164"/>
                <a:gd name="connsiteY15" fmla="*/ 693699 h 762522"/>
                <a:gd name="connsiteX16" fmla="*/ 342989 w 600164"/>
                <a:gd name="connsiteY16" fmla="*/ 674649 h 762522"/>
                <a:gd name="connsiteX17" fmla="*/ 337274 w 600164"/>
                <a:gd name="connsiteY17" fmla="*/ 668934 h 762522"/>
                <a:gd name="connsiteX18" fmla="*/ 329654 w 600164"/>
                <a:gd name="connsiteY18" fmla="*/ 665124 h 762522"/>
                <a:gd name="connsiteX19" fmla="*/ 320129 w 600164"/>
                <a:gd name="connsiteY19" fmla="*/ 653694 h 762522"/>
                <a:gd name="connsiteX20" fmla="*/ 308699 w 600164"/>
                <a:gd name="connsiteY20" fmla="*/ 644169 h 762522"/>
                <a:gd name="connsiteX21" fmla="*/ 297269 w 600164"/>
                <a:gd name="connsiteY21" fmla="*/ 625119 h 762522"/>
                <a:gd name="connsiteX22" fmla="*/ 295364 w 600164"/>
                <a:gd name="connsiteY22" fmla="*/ 619404 h 762522"/>
                <a:gd name="connsiteX23" fmla="*/ 285839 w 600164"/>
                <a:gd name="connsiteY23" fmla="*/ 606069 h 762522"/>
                <a:gd name="connsiteX24" fmla="*/ 278219 w 600164"/>
                <a:gd name="connsiteY24" fmla="*/ 594639 h 762522"/>
                <a:gd name="connsiteX25" fmla="*/ 272504 w 600164"/>
                <a:gd name="connsiteY25" fmla="*/ 588924 h 762522"/>
                <a:gd name="connsiteX26" fmla="*/ 259169 w 600164"/>
                <a:gd name="connsiteY26" fmla="*/ 571779 h 762522"/>
                <a:gd name="connsiteX27" fmla="*/ 255359 w 600164"/>
                <a:gd name="connsiteY27" fmla="*/ 558444 h 762522"/>
                <a:gd name="connsiteX28" fmla="*/ 251549 w 600164"/>
                <a:gd name="connsiteY28" fmla="*/ 552729 h 762522"/>
                <a:gd name="connsiteX29" fmla="*/ 249644 w 600164"/>
                <a:gd name="connsiteY29" fmla="*/ 507009 h 762522"/>
                <a:gd name="connsiteX30" fmla="*/ 243929 w 600164"/>
                <a:gd name="connsiteY30" fmla="*/ 497484 h 762522"/>
                <a:gd name="connsiteX31" fmla="*/ 240119 w 600164"/>
                <a:gd name="connsiteY31" fmla="*/ 484149 h 762522"/>
                <a:gd name="connsiteX32" fmla="*/ 232499 w 600164"/>
                <a:gd name="connsiteY32" fmla="*/ 472719 h 762522"/>
                <a:gd name="connsiteX33" fmla="*/ 228689 w 600164"/>
                <a:gd name="connsiteY33" fmla="*/ 467004 h 762522"/>
                <a:gd name="connsiteX34" fmla="*/ 224879 w 600164"/>
                <a:gd name="connsiteY34" fmla="*/ 455574 h 762522"/>
                <a:gd name="connsiteX35" fmla="*/ 221069 w 600164"/>
                <a:gd name="connsiteY35" fmla="*/ 446049 h 762522"/>
                <a:gd name="connsiteX36" fmla="*/ 219164 w 600164"/>
                <a:gd name="connsiteY36" fmla="*/ 438429 h 762522"/>
                <a:gd name="connsiteX37" fmla="*/ 217259 w 600164"/>
                <a:gd name="connsiteY37" fmla="*/ 432714 h 762522"/>
                <a:gd name="connsiteX38" fmla="*/ 211544 w 600164"/>
                <a:gd name="connsiteY38" fmla="*/ 413664 h 762522"/>
                <a:gd name="connsiteX39" fmla="*/ 196304 w 600164"/>
                <a:gd name="connsiteY39" fmla="*/ 411759 h 762522"/>
                <a:gd name="connsiteX40" fmla="*/ 173444 w 600164"/>
                <a:gd name="connsiteY40" fmla="*/ 406044 h 762522"/>
                <a:gd name="connsiteX41" fmla="*/ 167729 w 600164"/>
                <a:gd name="connsiteY41" fmla="*/ 404139 h 762522"/>
                <a:gd name="connsiteX42" fmla="*/ 154394 w 600164"/>
                <a:gd name="connsiteY42" fmla="*/ 398424 h 762522"/>
                <a:gd name="connsiteX43" fmla="*/ 146774 w 600164"/>
                <a:gd name="connsiteY43" fmla="*/ 392709 h 762522"/>
                <a:gd name="connsiteX44" fmla="*/ 135344 w 600164"/>
                <a:gd name="connsiteY44" fmla="*/ 385089 h 762522"/>
                <a:gd name="connsiteX45" fmla="*/ 129629 w 600164"/>
                <a:gd name="connsiteY45" fmla="*/ 379374 h 762522"/>
                <a:gd name="connsiteX46" fmla="*/ 122009 w 600164"/>
                <a:gd name="connsiteY46" fmla="*/ 369849 h 762522"/>
                <a:gd name="connsiteX47" fmla="*/ 114389 w 600164"/>
                <a:gd name="connsiteY47" fmla="*/ 356514 h 762522"/>
                <a:gd name="connsiteX48" fmla="*/ 110579 w 600164"/>
                <a:gd name="connsiteY48" fmla="*/ 345084 h 762522"/>
                <a:gd name="connsiteX49" fmla="*/ 108674 w 600164"/>
                <a:gd name="connsiteY49" fmla="*/ 339369 h 762522"/>
                <a:gd name="connsiteX50" fmla="*/ 106769 w 600164"/>
                <a:gd name="connsiteY50" fmla="*/ 331749 h 762522"/>
                <a:gd name="connsiteX51" fmla="*/ 104864 w 600164"/>
                <a:gd name="connsiteY51" fmla="*/ 326034 h 762522"/>
                <a:gd name="connsiteX52" fmla="*/ 102959 w 600164"/>
                <a:gd name="connsiteY52" fmla="*/ 318414 h 762522"/>
                <a:gd name="connsiteX53" fmla="*/ 91529 w 600164"/>
                <a:gd name="connsiteY53" fmla="*/ 301269 h 762522"/>
                <a:gd name="connsiteX54" fmla="*/ 87719 w 600164"/>
                <a:gd name="connsiteY54" fmla="*/ 295554 h 762522"/>
                <a:gd name="connsiteX55" fmla="*/ 85814 w 600164"/>
                <a:gd name="connsiteY55" fmla="*/ 289839 h 762522"/>
                <a:gd name="connsiteX56" fmla="*/ 80099 w 600164"/>
                <a:gd name="connsiteY56" fmla="*/ 284124 h 762522"/>
                <a:gd name="connsiteX57" fmla="*/ 72479 w 600164"/>
                <a:gd name="connsiteY57" fmla="*/ 272694 h 762522"/>
                <a:gd name="connsiteX58" fmla="*/ 64859 w 600164"/>
                <a:gd name="connsiteY58" fmla="*/ 261264 h 762522"/>
                <a:gd name="connsiteX59" fmla="*/ 61049 w 600164"/>
                <a:gd name="connsiteY59" fmla="*/ 253644 h 762522"/>
                <a:gd name="connsiteX60" fmla="*/ 57239 w 600164"/>
                <a:gd name="connsiteY60" fmla="*/ 244119 h 762522"/>
                <a:gd name="connsiteX61" fmla="*/ 38189 w 600164"/>
                <a:gd name="connsiteY61" fmla="*/ 242214 h 762522"/>
                <a:gd name="connsiteX62" fmla="*/ 32474 w 600164"/>
                <a:gd name="connsiteY62" fmla="*/ 246024 h 762522"/>
                <a:gd name="connsiteX63" fmla="*/ 24854 w 600164"/>
                <a:gd name="connsiteY63" fmla="*/ 228879 h 762522"/>
                <a:gd name="connsiteX64" fmla="*/ 22949 w 600164"/>
                <a:gd name="connsiteY64" fmla="*/ 219354 h 762522"/>
                <a:gd name="connsiteX65" fmla="*/ 15329 w 600164"/>
                <a:gd name="connsiteY65" fmla="*/ 215544 h 762522"/>
                <a:gd name="connsiteX66" fmla="*/ 7709 w 600164"/>
                <a:gd name="connsiteY66" fmla="*/ 213639 h 762522"/>
                <a:gd name="connsiteX67" fmla="*/ 1994 w 600164"/>
                <a:gd name="connsiteY67" fmla="*/ 209829 h 762522"/>
                <a:gd name="connsiteX68" fmla="*/ 89 w 600164"/>
                <a:gd name="connsiteY68" fmla="*/ 204114 h 762522"/>
                <a:gd name="connsiteX69" fmla="*/ 1994 w 600164"/>
                <a:gd name="connsiteY69" fmla="*/ 171729 h 762522"/>
                <a:gd name="connsiteX70" fmla="*/ 15329 w 600164"/>
                <a:gd name="connsiteY70" fmla="*/ 164109 h 762522"/>
                <a:gd name="connsiteX71" fmla="*/ 55334 w 600164"/>
                <a:gd name="connsiteY71" fmla="*/ 162204 h 762522"/>
                <a:gd name="connsiteX72" fmla="*/ 59144 w 600164"/>
                <a:gd name="connsiteY72" fmla="*/ 156489 h 762522"/>
                <a:gd name="connsiteX73" fmla="*/ 53429 w 600164"/>
                <a:gd name="connsiteY73" fmla="*/ 137439 h 762522"/>
                <a:gd name="connsiteX74" fmla="*/ 51524 w 600164"/>
                <a:gd name="connsiteY74" fmla="*/ 127914 h 762522"/>
                <a:gd name="connsiteX75" fmla="*/ 49619 w 600164"/>
                <a:gd name="connsiteY75" fmla="*/ 122199 h 762522"/>
                <a:gd name="connsiteX76" fmla="*/ 62954 w 600164"/>
                <a:gd name="connsiteY76" fmla="*/ 105054 h 762522"/>
                <a:gd name="connsiteX77" fmla="*/ 66764 w 600164"/>
                <a:gd name="connsiteY77" fmla="*/ 99339 h 762522"/>
                <a:gd name="connsiteX78" fmla="*/ 74384 w 600164"/>
                <a:gd name="connsiteY78" fmla="*/ 95529 h 762522"/>
                <a:gd name="connsiteX79" fmla="*/ 80099 w 600164"/>
                <a:gd name="connsiteY79" fmla="*/ 91719 h 762522"/>
                <a:gd name="connsiteX80" fmla="*/ 97244 w 600164"/>
                <a:gd name="connsiteY80" fmla="*/ 78384 h 762522"/>
                <a:gd name="connsiteX81" fmla="*/ 99149 w 600164"/>
                <a:gd name="connsiteY81" fmla="*/ 72669 h 762522"/>
                <a:gd name="connsiteX82" fmla="*/ 102959 w 600164"/>
                <a:gd name="connsiteY82" fmla="*/ 66954 h 762522"/>
                <a:gd name="connsiteX83" fmla="*/ 106769 w 600164"/>
                <a:gd name="connsiteY83" fmla="*/ 53619 h 762522"/>
                <a:gd name="connsiteX84" fmla="*/ 112484 w 600164"/>
                <a:gd name="connsiteY84" fmla="*/ 47904 h 762522"/>
                <a:gd name="connsiteX85" fmla="*/ 120104 w 600164"/>
                <a:gd name="connsiteY85" fmla="*/ 34569 h 762522"/>
                <a:gd name="connsiteX86" fmla="*/ 123914 w 600164"/>
                <a:gd name="connsiteY86" fmla="*/ 26949 h 762522"/>
                <a:gd name="connsiteX87" fmla="*/ 133439 w 600164"/>
                <a:gd name="connsiteY87" fmla="*/ 13614 h 762522"/>
                <a:gd name="connsiteX88" fmla="*/ 144869 w 600164"/>
                <a:gd name="connsiteY88" fmla="*/ 2184 h 762522"/>
                <a:gd name="connsiteX89" fmla="*/ 175349 w 600164"/>
                <a:gd name="connsiteY89" fmla="*/ 2184 h 762522"/>
                <a:gd name="connsiteX0" fmla="*/ 175349 w 600164"/>
                <a:gd name="connsiteY0" fmla="*/ 2184 h 762522"/>
                <a:gd name="connsiteX1" fmla="*/ 478244 w 600164"/>
                <a:gd name="connsiteY1" fmla="*/ 86004 h 762522"/>
                <a:gd name="connsiteX2" fmla="*/ 411569 w 600164"/>
                <a:gd name="connsiteY2" fmla="*/ 230784 h 762522"/>
                <a:gd name="connsiteX3" fmla="*/ 600164 w 600164"/>
                <a:gd name="connsiteY3" fmla="*/ 575589 h 762522"/>
                <a:gd name="connsiteX4" fmla="*/ 514439 w 600164"/>
                <a:gd name="connsiteY4" fmla="*/ 689889 h 762522"/>
                <a:gd name="connsiteX5" fmla="*/ 523964 w 600164"/>
                <a:gd name="connsiteY5" fmla="*/ 748944 h 762522"/>
                <a:gd name="connsiteX6" fmla="*/ 510629 w 600164"/>
                <a:gd name="connsiteY6" fmla="*/ 760374 h 762522"/>
                <a:gd name="connsiteX7" fmla="*/ 464909 w 600164"/>
                <a:gd name="connsiteY7" fmla="*/ 756564 h 762522"/>
                <a:gd name="connsiteX8" fmla="*/ 398234 w 600164"/>
                <a:gd name="connsiteY8" fmla="*/ 754659 h 762522"/>
                <a:gd name="connsiteX9" fmla="*/ 392519 w 600164"/>
                <a:gd name="connsiteY9" fmla="*/ 752754 h 762522"/>
                <a:gd name="connsiteX10" fmla="*/ 379184 w 600164"/>
                <a:gd name="connsiteY10" fmla="*/ 741324 h 762522"/>
                <a:gd name="connsiteX11" fmla="*/ 371564 w 600164"/>
                <a:gd name="connsiteY11" fmla="*/ 729894 h 762522"/>
                <a:gd name="connsiteX12" fmla="*/ 369659 w 600164"/>
                <a:gd name="connsiteY12" fmla="*/ 724179 h 762522"/>
                <a:gd name="connsiteX13" fmla="*/ 365849 w 600164"/>
                <a:gd name="connsiteY13" fmla="*/ 710844 h 762522"/>
                <a:gd name="connsiteX14" fmla="*/ 362039 w 600164"/>
                <a:gd name="connsiteY14" fmla="*/ 703224 h 762522"/>
                <a:gd name="connsiteX15" fmla="*/ 360134 w 600164"/>
                <a:gd name="connsiteY15" fmla="*/ 693699 h 762522"/>
                <a:gd name="connsiteX16" fmla="*/ 342989 w 600164"/>
                <a:gd name="connsiteY16" fmla="*/ 674649 h 762522"/>
                <a:gd name="connsiteX17" fmla="*/ 337274 w 600164"/>
                <a:gd name="connsiteY17" fmla="*/ 668934 h 762522"/>
                <a:gd name="connsiteX18" fmla="*/ 329654 w 600164"/>
                <a:gd name="connsiteY18" fmla="*/ 665124 h 762522"/>
                <a:gd name="connsiteX19" fmla="*/ 320129 w 600164"/>
                <a:gd name="connsiteY19" fmla="*/ 653694 h 762522"/>
                <a:gd name="connsiteX20" fmla="*/ 308699 w 600164"/>
                <a:gd name="connsiteY20" fmla="*/ 644169 h 762522"/>
                <a:gd name="connsiteX21" fmla="*/ 297269 w 600164"/>
                <a:gd name="connsiteY21" fmla="*/ 625119 h 762522"/>
                <a:gd name="connsiteX22" fmla="*/ 295364 w 600164"/>
                <a:gd name="connsiteY22" fmla="*/ 619404 h 762522"/>
                <a:gd name="connsiteX23" fmla="*/ 285839 w 600164"/>
                <a:gd name="connsiteY23" fmla="*/ 606069 h 762522"/>
                <a:gd name="connsiteX24" fmla="*/ 278219 w 600164"/>
                <a:gd name="connsiteY24" fmla="*/ 594639 h 762522"/>
                <a:gd name="connsiteX25" fmla="*/ 272504 w 600164"/>
                <a:gd name="connsiteY25" fmla="*/ 588924 h 762522"/>
                <a:gd name="connsiteX26" fmla="*/ 259169 w 600164"/>
                <a:gd name="connsiteY26" fmla="*/ 571779 h 762522"/>
                <a:gd name="connsiteX27" fmla="*/ 255359 w 600164"/>
                <a:gd name="connsiteY27" fmla="*/ 558444 h 762522"/>
                <a:gd name="connsiteX28" fmla="*/ 251549 w 600164"/>
                <a:gd name="connsiteY28" fmla="*/ 552729 h 762522"/>
                <a:gd name="connsiteX29" fmla="*/ 249644 w 600164"/>
                <a:gd name="connsiteY29" fmla="*/ 507009 h 762522"/>
                <a:gd name="connsiteX30" fmla="*/ 243929 w 600164"/>
                <a:gd name="connsiteY30" fmla="*/ 497484 h 762522"/>
                <a:gd name="connsiteX31" fmla="*/ 240119 w 600164"/>
                <a:gd name="connsiteY31" fmla="*/ 484149 h 762522"/>
                <a:gd name="connsiteX32" fmla="*/ 232499 w 600164"/>
                <a:gd name="connsiteY32" fmla="*/ 472719 h 762522"/>
                <a:gd name="connsiteX33" fmla="*/ 228689 w 600164"/>
                <a:gd name="connsiteY33" fmla="*/ 467004 h 762522"/>
                <a:gd name="connsiteX34" fmla="*/ 224879 w 600164"/>
                <a:gd name="connsiteY34" fmla="*/ 455574 h 762522"/>
                <a:gd name="connsiteX35" fmla="*/ 221069 w 600164"/>
                <a:gd name="connsiteY35" fmla="*/ 446049 h 762522"/>
                <a:gd name="connsiteX36" fmla="*/ 219164 w 600164"/>
                <a:gd name="connsiteY36" fmla="*/ 438429 h 762522"/>
                <a:gd name="connsiteX37" fmla="*/ 217259 w 600164"/>
                <a:gd name="connsiteY37" fmla="*/ 432714 h 762522"/>
                <a:gd name="connsiteX38" fmla="*/ 211544 w 600164"/>
                <a:gd name="connsiteY38" fmla="*/ 413664 h 762522"/>
                <a:gd name="connsiteX39" fmla="*/ 196304 w 600164"/>
                <a:gd name="connsiteY39" fmla="*/ 411759 h 762522"/>
                <a:gd name="connsiteX40" fmla="*/ 173444 w 600164"/>
                <a:gd name="connsiteY40" fmla="*/ 406044 h 762522"/>
                <a:gd name="connsiteX41" fmla="*/ 167729 w 600164"/>
                <a:gd name="connsiteY41" fmla="*/ 404139 h 762522"/>
                <a:gd name="connsiteX42" fmla="*/ 154394 w 600164"/>
                <a:gd name="connsiteY42" fmla="*/ 398424 h 762522"/>
                <a:gd name="connsiteX43" fmla="*/ 146774 w 600164"/>
                <a:gd name="connsiteY43" fmla="*/ 392709 h 762522"/>
                <a:gd name="connsiteX44" fmla="*/ 135344 w 600164"/>
                <a:gd name="connsiteY44" fmla="*/ 385089 h 762522"/>
                <a:gd name="connsiteX45" fmla="*/ 129629 w 600164"/>
                <a:gd name="connsiteY45" fmla="*/ 379374 h 762522"/>
                <a:gd name="connsiteX46" fmla="*/ 122009 w 600164"/>
                <a:gd name="connsiteY46" fmla="*/ 369849 h 762522"/>
                <a:gd name="connsiteX47" fmla="*/ 114389 w 600164"/>
                <a:gd name="connsiteY47" fmla="*/ 356514 h 762522"/>
                <a:gd name="connsiteX48" fmla="*/ 110579 w 600164"/>
                <a:gd name="connsiteY48" fmla="*/ 345084 h 762522"/>
                <a:gd name="connsiteX49" fmla="*/ 108674 w 600164"/>
                <a:gd name="connsiteY49" fmla="*/ 339369 h 762522"/>
                <a:gd name="connsiteX50" fmla="*/ 106769 w 600164"/>
                <a:gd name="connsiteY50" fmla="*/ 331749 h 762522"/>
                <a:gd name="connsiteX51" fmla="*/ 104864 w 600164"/>
                <a:gd name="connsiteY51" fmla="*/ 326034 h 762522"/>
                <a:gd name="connsiteX52" fmla="*/ 102959 w 600164"/>
                <a:gd name="connsiteY52" fmla="*/ 318414 h 762522"/>
                <a:gd name="connsiteX53" fmla="*/ 91529 w 600164"/>
                <a:gd name="connsiteY53" fmla="*/ 301269 h 762522"/>
                <a:gd name="connsiteX54" fmla="*/ 87719 w 600164"/>
                <a:gd name="connsiteY54" fmla="*/ 295554 h 762522"/>
                <a:gd name="connsiteX55" fmla="*/ 85814 w 600164"/>
                <a:gd name="connsiteY55" fmla="*/ 289839 h 762522"/>
                <a:gd name="connsiteX56" fmla="*/ 80099 w 600164"/>
                <a:gd name="connsiteY56" fmla="*/ 284124 h 762522"/>
                <a:gd name="connsiteX57" fmla="*/ 72479 w 600164"/>
                <a:gd name="connsiteY57" fmla="*/ 272694 h 762522"/>
                <a:gd name="connsiteX58" fmla="*/ 64859 w 600164"/>
                <a:gd name="connsiteY58" fmla="*/ 261264 h 762522"/>
                <a:gd name="connsiteX59" fmla="*/ 61049 w 600164"/>
                <a:gd name="connsiteY59" fmla="*/ 253644 h 762522"/>
                <a:gd name="connsiteX60" fmla="*/ 51524 w 600164"/>
                <a:gd name="connsiteY60" fmla="*/ 255549 h 762522"/>
                <a:gd name="connsiteX61" fmla="*/ 38189 w 600164"/>
                <a:gd name="connsiteY61" fmla="*/ 242214 h 762522"/>
                <a:gd name="connsiteX62" fmla="*/ 32474 w 600164"/>
                <a:gd name="connsiteY62" fmla="*/ 246024 h 762522"/>
                <a:gd name="connsiteX63" fmla="*/ 24854 w 600164"/>
                <a:gd name="connsiteY63" fmla="*/ 228879 h 762522"/>
                <a:gd name="connsiteX64" fmla="*/ 22949 w 600164"/>
                <a:gd name="connsiteY64" fmla="*/ 219354 h 762522"/>
                <a:gd name="connsiteX65" fmla="*/ 15329 w 600164"/>
                <a:gd name="connsiteY65" fmla="*/ 215544 h 762522"/>
                <a:gd name="connsiteX66" fmla="*/ 7709 w 600164"/>
                <a:gd name="connsiteY66" fmla="*/ 213639 h 762522"/>
                <a:gd name="connsiteX67" fmla="*/ 1994 w 600164"/>
                <a:gd name="connsiteY67" fmla="*/ 209829 h 762522"/>
                <a:gd name="connsiteX68" fmla="*/ 89 w 600164"/>
                <a:gd name="connsiteY68" fmla="*/ 204114 h 762522"/>
                <a:gd name="connsiteX69" fmla="*/ 1994 w 600164"/>
                <a:gd name="connsiteY69" fmla="*/ 171729 h 762522"/>
                <a:gd name="connsiteX70" fmla="*/ 15329 w 600164"/>
                <a:gd name="connsiteY70" fmla="*/ 164109 h 762522"/>
                <a:gd name="connsiteX71" fmla="*/ 55334 w 600164"/>
                <a:gd name="connsiteY71" fmla="*/ 162204 h 762522"/>
                <a:gd name="connsiteX72" fmla="*/ 59144 w 600164"/>
                <a:gd name="connsiteY72" fmla="*/ 156489 h 762522"/>
                <a:gd name="connsiteX73" fmla="*/ 53429 w 600164"/>
                <a:gd name="connsiteY73" fmla="*/ 137439 h 762522"/>
                <a:gd name="connsiteX74" fmla="*/ 51524 w 600164"/>
                <a:gd name="connsiteY74" fmla="*/ 127914 h 762522"/>
                <a:gd name="connsiteX75" fmla="*/ 49619 w 600164"/>
                <a:gd name="connsiteY75" fmla="*/ 122199 h 762522"/>
                <a:gd name="connsiteX76" fmla="*/ 62954 w 600164"/>
                <a:gd name="connsiteY76" fmla="*/ 105054 h 762522"/>
                <a:gd name="connsiteX77" fmla="*/ 66764 w 600164"/>
                <a:gd name="connsiteY77" fmla="*/ 99339 h 762522"/>
                <a:gd name="connsiteX78" fmla="*/ 74384 w 600164"/>
                <a:gd name="connsiteY78" fmla="*/ 95529 h 762522"/>
                <a:gd name="connsiteX79" fmla="*/ 80099 w 600164"/>
                <a:gd name="connsiteY79" fmla="*/ 91719 h 762522"/>
                <a:gd name="connsiteX80" fmla="*/ 97244 w 600164"/>
                <a:gd name="connsiteY80" fmla="*/ 78384 h 762522"/>
                <a:gd name="connsiteX81" fmla="*/ 99149 w 600164"/>
                <a:gd name="connsiteY81" fmla="*/ 72669 h 762522"/>
                <a:gd name="connsiteX82" fmla="*/ 102959 w 600164"/>
                <a:gd name="connsiteY82" fmla="*/ 66954 h 762522"/>
                <a:gd name="connsiteX83" fmla="*/ 106769 w 600164"/>
                <a:gd name="connsiteY83" fmla="*/ 53619 h 762522"/>
                <a:gd name="connsiteX84" fmla="*/ 112484 w 600164"/>
                <a:gd name="connsiteY84" fmla="*/ 47904 h 762522"/>
                <a:gd name="connsiteX85" fmla="*/ 120104 w 600164"/>
                <a:gd name="connsiteY85" fmla="*/ 34569 h 762522"/>
                <a:gd name="connsiteX86" fmla="*/ 123914 w 600164"/>
                <a:gd name="connsiteY86" fmla="*/ 26949 h 762522"/>
                <a:gd name="connsiteX87" fmla="*/ 133439 w 600164"/>
                <a:gd name="connsiteY87" fmla="*/ 13614 h 762522"/>
                <a:gd name="connsiteX88" fmla="*/ 144869 w 600164"/>
                <a:gd name="connsiteY88" fmla="*/ 2184 h 762522"/>
                <a:gd name="connsiteX89" fmla="*/ 175349 w 600164"/>
                <a:gd name="connsiteY89" fmla="*/ 2184 h 76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0164" h="762522">
                  <a:moveTo>
                    <a:pt x="175349" y="2184"/>
                  </a:moveTo>
                  <a:lnTo>
                    <a:pt x="478244" y="86004"/>
                  </a:lnTo>
                  <a:lnTo>
                    <a:pt x="411569" y="230784"/>
                  </a:lnTo>
                  <a:lnTo>
                    <a:pt x="600164" y="575589"/>
                  </a:lnTo>
                  <a:lnTo>
                    <a:pt x="514439" y="689889"/>
                  </a:lnTo>
                  <a:lnTo>
                    <a:pt x="523964" y="748944"/>
                  </a:lnTo>
                  <a:cubicBezTo>
                    <a:pt x="519519" y="752754"/>
                    <a:pt x="516370" y="759226"/>
                    <a:pt x="510629" y="760374"/>
                  </a:cubicBezTo>
                  <a:cubicBezTo>
                    <a:pt x="479758" y="766548"/>
                    <a:pt x="485176" y="757553"/>
                    <a:pt x="464909" y="756564"/>
                  </a:cubicBezTo>
                  <a:cubicBezTo>
                    <a:pt x="442701" y="755481"/>
                    <a:pt x="420459" y="755294"/>
                    <a:pt x="398234" y="754659"/>
                  </a:cubicBezTo>
                  <a:cubicBezTo>
                    <a:pt x="396329" y="754024"/>
                    <a:pt x="394262" y="753750"/>
                    <a:pt x="392519" y="752754"/>
                  </a:cubicBezTo>
                  <a:cubicBezTo>
                    <a:pt x="388940" y="750709"/>
                    <a:pt x="381886" y="744799"/>
                    <a:pt x="379184" y="741324"/>
                  </a:cubicBezTo>
                  <a:cubicBezTo>
                    <a:pt x="376373" y="737710"/>
                    <a:pt x="373012" y="734238"/>
                    <a:pt x="371564" y="729894"/>
                  </a:cubicBezTo>
                  <a:cubicBezTo>
                    <a:pt x="370929" y="727989"/>
                    <a:pt x="370211" y="726110"/>
                    <a:pt x="369659" y="724179"/>
                  </a:cubicBezTo>
                  <a:cubicBezTo>
                    <a:pt x="368278" y="719346"/>
                    <a:pt x="367807" y="715412"/>
                    <a:pt x="365849" y="710844"/>
                  </a:cubicBezTo>
                  <a:cubicBezTo>
                    <a:pt x="364730" y="708234"/>
                    <a:pt x="363309" y="705764"/>
                    <a:pt x="362039" y="703224"/>
                  </a:cubicBezTo>
                  <a:cubicBezTo>
                    <a:pt x="361404" y="700049"/>
                    <a:pt x="361271" y="696731"/>
                    <a:pt x="360134" y="693699"/>
                  </a:cubicBezTo>
                  <a:cubicBezTo>
                    <a:pt x="357945" y="687861"/>
                    <a:pt x="343919" y="675579"/>
                    <a:pt x="342989" y="674649"/>
                  </a:cubicBezTo>
                  <a:cubicBezTo>
                    <a:pt x="341084" y="672744"/>
                    <a:pt x="339684" y="670139"/>
                    <a:pt x="337274" y="668934"/>
                  </a:cubicBezTo>
                  <a:cubicBezTo>
                    <a:pt x="334734" y="667664"/>
                    <a:pt x="331965" y="666775"/>
                    <a:pt x="329654" y="665124"/>
                  </a:cubicBezTo>
                  <a:cubicBezTo>
                    <a:pt x="318731" y="657322"/>
                    <a:pt x="328483" y="662048"/>
                    <a:pt x="320129" y="653694"/>
                  </a:cubicBezTo>
                  <a:cubicBezTo>
                    <a:pt x="302492" y="636057"/>
                    <a:pt x="327424" y="666015"/>
                    <a:pt x="308699" y="644169"/>
                  </a:cubicBezTo>
                  <a:cubicBezTo>
                    <a:pt x="302928" y="637436"/>
                    <a:pt x="301050" y="633627"/>
                    <a:pt x="297269" y="625119"/>
                  </a:cubicBezTo>
                  <a:cubicBezTo>
                    <a:pt x="296453" y="623284"/>
                    <a:pt x="296262" y="621200"/>
                    <a:pt x="295364" y="619404"/>
                  </a:cubicBezTo>
                  <a:cubicBezTo>
                    <a:pt x="293816" y="616307"/>
                    <a:pt x="287349" y="608226"/>
                    <a:pt x="285839" y="606069"/>
                  </a:cubicBezTo>
                  <a:cubicBezTo>
                    <a:pt x="283213" y="602318"/>
                    <a:pt x="281457" y="597877"/>
                    <a:pt x="278219" y="594639"/>
                  </a:cubicBezTo>
                  <a:cubicBezTo>
                    <a:pt x="276314" y="592734"/>
                    <a:pt x="274158" y="591051"/>
                    <a:pt x="272504" y="588924"/>
                  </a:cubicBezTo>
                  <a:cubicBezTo>
                    <a:pt x="256554" y="568417"/>
                    <a:pt x="272144" y="584754"/>
                    <a:pt x="259169" y="571779"/>
                  </a:cubicBezTo>
                  <a:cubicBezTo>
                    <a:pt x="258559" y="569338"/>
                    <a:pt x="256725" y="561177"/>
                    <a:pt x="255359" y="558444"/>
                  </a:cubicBezTo>
                  <a:cubicBezTo>
                    <a:pt x="254335" y="556396"/>
                    <a:pt x="252819" y="554634"/>
                    <a:pt x="251549" y="552729"/>
                  </a:cubicBezTo>
                  <a:cubicBezTo>
                    <a:pt x="250914" y="537489"/>
                    <a:pt x="251728" y="522119"/>
                    <a:pt x="249644" y="507009"/>
                  </a:cubicBezTo>
                  <a:cubicBezTo>
                    <a:pt x="249138" y="503341"/>
                    <a:pt x="245433" y="500868"/>
                    <a:pt x="243929" y="497484"/>
                  </a:cubicBezTo>
                  <a:cubicBezTo>
                    <a:pt x="241737" y="492552"/>
                    <a:pt x="242699" y="488792"/>
                    <a:pt x="240119" y="484149"/>
                  </a:cubicBezTo>
                  <a:cubicBezTo>
                    <a:pt x="237895" y="480146"/>
                    <a:pt x="235039" y="476529"/>
                    <a:pt x="232499" y="472719"/>
                  </a:cubicBezTo>
                  <a:cubicBezTo>
                    <a:pt x="231229" y="470814"/>
                    <a:pt x="229413" y="469176"/>
                    <a:pt x="228689" y="467004"/>
                  </a:cubicBezTo>
                  <a:cubicBezTo>
                    <a:pt x="227419" y="463194"/>
                    <a:pt x="226371" y="459303"/>
                    <a:pt x="224879" y="455574"/>
                  </a:cubicBezTo>
                  <a:cubicBezTo>
                    <a:pt x="223609" y="452399"/>
                    <a:pt x="222150" y="449293"/>
                    <a:pt x="221069" y="446049"/>
                  </a:cubicBezTo>
                  <a:cubicBezTo>
                    <a:pt x="220241" y="443565"/>
                    <a:pt x="219883" y="440946"/>
                    <a:pt x="219164" y="438429"/>
                  </a:cubicBezTo>
                  <a:cubicBezTo>
                    <a:pt x="218612" y="436498"/>
                    <a:pt x="217894" y="434619"/>
                    <a:pt x="217259" y="432714"/>
                  </a:cubicBezTo>
                  <a:cubicBezTo>
                    <a:pt x="217090" y="431529"/>
                    <a:pt x="216795" y="415764"/>
                    <a:pt x="211544" y="413664"/>
                  </a:cubicBezTo>
                  <a:cubicBezTo>
                    <a:pt x="206791" y="411763"/>
                    <a:pt x="201324" y="412763"/>
                    <a:pt x="196304" y="411759"/>
                  </a:cubicBezTo>
                  <a:cubicBezTo>
                    <a:pt x="188602" y="410219"/>
                    <a:pt x="180895" y="408528"/>
                    <a:pt x="173444" y="406044"/>
                  </a:cubicBezTo>
                  <a:cubicBezTo>
                    <a:pt x="171539" y="405409"/>
                    <a:pt x="169575" y="404930"/>
                    <a:pt x="167729" y="404139"/>
                  </a:cubicBezTo>
                  <a:cubicBezTo>
                    <a:pt x="151251" y="397077"/>
                    <a:pt x="167797" y="402892"/>
                    <a:pt x="154394" y="398424"/>
                  </a:cubicBezTo>
                  <a:cubicBezTo>
                    <a:pt x="151854" y="396519"/>
                    <a:pt x="149375" y="394530"/>
                    <a:pt x="146774" y="392709"/>
                  </a:cubicBezTo>
                  <a:cubicBezTo>
                    <a:pt x="143023" y="390083"/>
                    <a:pt x="138582" y="388327"/>
                    <a:pt x="135344" y="385089"/>
                  </a:cubicBezTo>
                  <a:lnTo>
                    <a:pt x="129629" y="379374"/>
                  </a:lnTo>
                  <a:cubicBezTo>
                    <a:pt x="125920" y="368248"/>
                    <a:pt x="130626" y="378466"/>
                    <a:pt x="122009" y="369849"/>
                  </a:cubicBezTo>
                  <a:cubicBezTo>
                    <a:pt x="119718" y="367558"/>
                    <a:pt x="115385" y="359004"/>
                    <a:pt x="114389" y="356514"/>
                  </a:cubicBezTo>
                  <a:cubicBezTo>
                    <a:pt x="112897" y="352785"/>
                    <a:pt x="111849" y="348894"/>
                    <a:pt x="110579" y="345084"/>
                  </a:cubicBezTo>
                  <a:cubicBezTo>
                    <a:pt x="109944" y="343179"/>
                    <a:pt x="109161" y="341317"/>
                    <a:pt x="108674" y="339369"/>
                  </a:cubicBezTo>
                  <a:cubicBezTo>
                    <a:pt x="108039" y="336829"/>
                    <a:pt x="107488" y="334266"/>
                    <a:pt x="106769" y="331749"/>
                  </a:cubicBezTo>
                  <a:cubicBezTo>
                    <a:pt x="106217" y="329818"/>
                    <a:pt x="105416" y="327965"/>
                    <a:pt x="104864" y="326034"/>
                  </a:cubicBezTo>
                  <a:cubicBezTo>
                    <a:pt x="104145" y="323517"/>
                    <a:pt x="104130" y="320756"/>
                    <a:pt x="102959" y="318414"/>
                  </a:cubicBezTo>
                  <a:lnTo>
                    <a:pt x="91529" y="301269"/>
                  </a:lnTo>
                  <a:cubicBezTo>
                    <a:pt x="90259" y="299364"/>
                    <a:pt x="88443" y="297726"/>
                    <a:pt x="87719" y="295554"/>
                  </a:cubicBezTo>
                  <a:cubicBezTo>
                    <a:pt x="87084" y="293649"/>
                    <a:pt x="86928" y="291510"/>
                    <a:pt x="85814" y="289839"/>
                  </a:cubicBezTo>
                  <a:cubicBezTo>
                    <a:pt x="84320" y="287597"/>
                    <a:pt x="81753" y="286251"/>
                    <a:pt x="80099" y="284124"/>
                  </a:cubicBezTo>
                  <a:cubicBezTo>
                    <a:pt x="77288" y="280510"/>
                    <a:pt x="75019" y="276504"/>
                    <a:pt x="72479" y="272694"/>
                  </a:cubicBezTo>
                  <a:cubicBezTo>
                    <a:pt x="69939" y="268884"/>
                    <a:pt x="66907" y="265360"/>
                    <a:pt x="64859" y="261264"/>
                  </a:cubicBezTo>
                  <a:cubicBezTo>
                    <a:pt x="63589" y="258724"/>
                    <a:pt x="63272" y="254597"/>
                    <a:pt x="61049" y="253644"/>
                  </a:cubicBezTo>
                  <a:cubicBezTo>
                    <a:pt x="58826" y="252691"/>
                    <a:pt x="55334" y="257454"/>
                    <a:pt x="51524" y="255549"/>
                  </a:cubicBezTo>
                  <a:cubicBezTo>
                    <a:pt x="47714" y="253644"/>
                    <a:pt x="41364" y="243801"/>
                    <a:pt x="38189" y="242214"/>
                  </a:cubicBezTo>
                  <a:cubicBezTo>
                    <a:pt x="35014" y="240627"/>
                    <a:pt x="34696" y="248246"/>
                    <a:pt x="32474" y="246024"/>
                  </a:cubicBezTo>
                  <a:cubicBezTo>
                    <a:pt x="30252" y="243802"/>
                    <a:pt x="26441" y="233324"/>
                    <a:pt x="24854" y="228879"/>
                  </a:cubicBezTo>
                  <a:cubicBezTo>
                    <a:pt x="23267" y="224434"/>
                    <a:pt x="23584" y="222529"/>
                    <a:pt x="22949" y="219354"/>
                  </a:cubicBezTo>
                  <a:cubicBezTo>
                    <a:pt x="20409" y="218084"/>
                    <a:pt x="17988" y="216541"/>
                    <a:pt x="15329" y="215544"/>
                  </a:cubicBezTo>
                  <a:cubicBezTo>
                    <a:pt x="12878" y="214625"/>
                    <a:pt x="10115" y="214670"/>
                    <a:pt x="7709" y="213639"/>
                  </a:cubicBezTo>
                  <a:cubicBezTo>
                    <a:pt x="5605" y="212737"/>
                    <a:pt x="3899" y="211099"/>
                    <a:pt x="1994" y="209829"/>
                  </a:cubicBezTo>
                  <a:cubicBezTo>
                    <a:pt x="1359" y="207924"/>
                    <a:pt x="89" y="206122"/>
                    <a:pt x="89" y="204114"/>
                  </a:cubicBezTo>
                  <a:cubicBezTo>
                    <a:pt x="89" y="193300"/>
                    <a:pt x="-629" y="182220"/>
                    <a:pt x="1994" y="171729"/>
                  </a:cubicBezTo>
                  <a:cubicBezTo>
                    <a:pt x="2684" y="168970"/>
                    <a:pt x="12001" y="164386"/>
                    <a:pt x="15329" y="164109"/>
                  </a:cubicBezTo>
                  <a:cubicBezTo>
                    <a:pt x="28633" y="163000"/>
                    <a:pt x="41999" y="162839"/>
                    <a:pt x="55334" y="162204"/>
                  </a:cubicBezTo>
                  <a:cubicBezTo>
                    <a:pt x="56604" y="160299"/>
                    <a:pt x="58891" y="158765"/>
                    <a:pt x="59144" y="156489"/>
                  </a:cubicBezTo>
                  <a:cubicBezTo>
                    <a:pt x="60006" y="148727"/>
                    <a:pt x="56588" y="143758"/>
                    <a:pt x="53429" y="137439"/>
                  </a:cubicBezTo>
                  <a:cubicBezTo>
                    <a:pt x="52794" y="134264"/>
                    <a:pt x="52309" y="131055"/>
                    <a:pt x="51524" y="127914"/>
                  </a:cubicBezTo>
                  <a:cubicBezTo>
                    <a:pt x="51037" y="125966"/>
                    <a:pt x="49619" y="124207"/>
                    <a:pt x="49619" y="122199"/>
                  </a:cubicBezTo>
                  <a:cubicBezTo>
                    <a:pt x="49619" y="114391"/>
                    <a:pt x="59788" y="109803"/>
                    <a:pt x="62954" y="105054"/>
                  </a:cubicBezTo>
                  <a:cubicBezTo>
                    <a:pt x="64224" y="103149"/>
                    <a:pt x="65005" y="100805"/>
                    <a:pt x="66764" y="99339"/>
                  </a:cubicBezTo>
                  <a:cubicBezTo>
                    <a:pt x="68946" y="97521"/>
                    <a:pt x="71918" y="96938"/>
                    <a:pt x="74384" y="95529"/>
                  </a:cubicBezTo>
                  <a:cubicBezTo>
                    <a:pt x="76372" y="94393"/>
                    <a:pt x="78388" y="93240"/>
                    <a:pt x="80099" y="91719"/>
                  </a:cubicBezTo>
                  <a:cubicBezTo>
                    <a:pt x="95519" y="78012"/>
                    <a:pt x="85460" y="82312"/>
                    <a:pt x="97244" y="78384"/>
                  </a:cubicBezTo>
                  <a:cubicBezTo>
                    <a:pt x="97879" y="76479"/>
                    <a:pt x="98251" y="74465"/>
                    <a:pt x="99149" y="72669"/>
                  </a:cubicBezTo>
                  <a:cubicBezTo>
                    <a:pt x="100173" y="70621"/>
                    <a:pt x="102057" y="69058"/>
                    <a:pt x="102959" y="66954"/>
                  </a:cubicBezTo>
                  <a:cubicBezTo>
                    <a:pt x="103721" y="65176"/>
                    <a:pt x="105286" y="55843"/>
                    <a:pt x="106769" y="53619"/>
                  </a:cubicBezTo>
                  <a:cubicBezTo>
                    <a:pt x="108263" y="51377"/>
                    <a:pt x="110579" y="49809"/>
                    <a:pt x="112484" y="47904"/>
                  </a:cubicBezTo>
                  <a:cubicBezTo>
                    <a:pt x="116174" y="33145"/>
                    <a:pt x="111374" y="46792"/>
                    <a:pt x="120104" y="34569"/>
                  </a:cubicBezTo>
                  <a:cubicBezTo>
                    <a:pt x="121755" y="32258"/>
                    <a:pt x="122505" y="29415"/>
                    <a:pt x="123914" y="26949"/>
                  </a:cubicBezTo>
                  <a:cubicBezTo>
                    <a:pt x="125527" y="24126"/>
                    <a:pt x="131839" y="15392"/>
                    <a:pt x="133439" y="13614"/>
                  </a:cubicBezTo>
                  <a:cubicBezTo>
                    <a:pt x="137043" y="9609"/>
                    <a:pt x="139585" y="3241"/>
                    <a:pt x="144869" y="2184"/>
                  </a:cubicBezTo>
                  <a:cubicBezTo>
                    <a:pt x="163734" y="-1589"/>
                    <a:pt x="151156" y="279"/>
                    <a:pt x="175349" y="2184"/>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bwMode="auto">
            <a:xfrm>
              <a:off x="7590335" y="1874178"/>
              <a:ext cx="323903" cy="333611"/>
            </a:xfrm>
            <a:custGeom>
              <a:avLst/>
              <a:gdLst>
                <a:gd name="connsiteX0" fmla="*/ 127635 w 605790"/>
                <a:gd name="connsiteY0" fmla="*/ 228600 h 582930"/>
                <a:gd name="connsiteX1" fmla="*/ 209550 w 605790"/>
                <a:gd name="connsiteY1" fmla="*/ 7620 h 582930"/>
                <a:gd name="connsiteX2" fmla="*/ 266700 w 605790"/>
                <a:gd name="connsiteY2" fmla="*/ 0 h 582930"/>
                <a:gd name="connsiteX3" fmla="*/ 320040 w 605790"/>
                <a:gd name="connsiteY3" fmla="*/ 22860 h 582930"/>
                <a:gd name="connsiteX4" fmla="*/ 377190 w 605790"/>
                <a:gd name="connsiteY4" fmla="*/ 17145 h 582930"/>
                <a:gd name="connsiteX5" fmla="*/ 390525 w 605790"/>
                <a:gd name="connsiteY5" fmla="*/ 62865 h 582930"/>
                <a:gd name="connsiteX6" fmla="*/ 487680 w 605790"/>
                <a:gd name="connsiteY6" fmla="*/ 104775 h 582930"/>
                <a:gd name="connsiteX7" fmla="*/ 462915 w 605790"/>
                <a:gd name="connsiteY7" fmla="*/ 161925 h 582930"/>
                <a:gd name="connsiteX8" fmla="*/ 421005 w 605790"/>
                <a:gd name="connsiteY8" fmla="*/ 163830 h 582930"/>
                <a:gd name="connsiteX9" fmla="*/ 417195 w 605790"/>
                <a:gd name="connsiteY9" fmla="*/ 240030 h 582930"/>
                <a:gd name="connsiteX10" fmla="*/ 466725 w 605790"/>
                <a:gd name="connsiteY10" fmla="*/ 270510 h 582930"/>
                <a:gd name="connsiteX11" fmla="*/ 483870 w 605790"/>
                <a:gd name="connsiteY11" fmla="*/ 302895 h 582930"/>
                <a:gd name="connsiteX12" fmla="*/ 605790 w 605790"/>
                <a:gd name="connsiteY12" fmla="*/ 321945 h 582930"/>
                <a:gd name="connsiteX13" fmla="*/ 413385 w 605790"/>
                <a:gd name="connsiteY13" fmla="*/ 582930 h 582930"/>
                <a:gd name="connsiteX14" fmla="*/ 398145 w 605790"/>
                <a:gd name="connsiteY14" fmla="*/ 581025 h 582930"/>
                <a:gd name="connsiteX15" fmla="*/ 396240 w 605790"/>
                <a:gd name="connsiteY15" fmla="*/ 537210 h 582930"/>
                <a:gd name="connsiteX16" fmla="*/ 369570 w 605790"/>
                <a:gd name="connsiteY16" fmla="*/ 527685 h 582930"/>
                <a:gd name="connsiteX17" fmla="*/ 321945 w 605790"/>
                <a:gd name="connsiteY17" fmla="*/ 480060 h 582930"/>
                <a:gd name="connsiteX18" fmla="*/ 278130 w 605790"/>
                <a:gd name="connsiteY18" fmla="*/ 461010 h 582930"/>
                <a:gd name="connsiteX19" fmla="*/ 0 w 605790"/>
                <a:gd name="connsiteY19" fmla="*/ 390525 h 582930"/>
                <a:gd name="connsiteX20" fmla="*/ 127635 w 605790"/>
                <a:gd name="connsiteY20" fmla="*/ 228600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790" h="582930">
                  <a:moveTo>
                    <a:pt x="127635" y="228600"/>
                  </a:moveTo>
                  <a:lnTo>
                    <a:pt x="209550" y="7620"/>
                  </a:lnTo>
                  <a:lnTo>
                    <a:pt x="266700" y="0"/>
                  </a:lnTo>
                  <a:lnTo>
                    <a:pt x="320040" y="22860"/>
                  </a:lnTo>
                  <a:lnTo>
                    <a:pt x="377190" y="17145"/>
                  </a:lnTo>
                  <a:lnTo>
                    <a:pt x="390525" y="62865"/>
                  </a:lnTo>
                  <a:lnTo>
                    <a:pt x="487680" y="104775"/>
                  </a:lnTo>
                  <a:lnTo>
                    <a:pt x="462915" y="161925"/>
                  </a:lnTo>
                  <a:lnTo>
                    <a:pt x="421005" y="163830"/>
                  </a:lnTo>
                  <a:lnTo>
                    <a:pt x="417195" y="240030"/>
                  </a:lnTo>
                  <a:lnTo>
                    <a:pt x="466725" y="270510"/>
                  </a:lnTo>
                  <a:lnTo>
                    <a:pt x="483870" y="302895"/>
                  </a:lnTo>
                  <a:lnTo>
                    <a:pt x="605790" y="321945"/>
                  </a:lnTo>
                  <a:lnTo>
                    <a:pt x="413385" y="582930"/>
                  </a:lnTo>
                  <a:lnTo>
                    <a:pt x="398145" y="581025"/>
                  </a:lnTo>
                  <a:lnTo>
                    <a:pt x="396240" y="537210"/>
                  </a:lnTo>
                  <a:lnTo>
                    <a:pt x="369570" y="527685"/>
                  </a:lnTo>
                  <a:lnTo>
                    <a:pt x="321945" y="480060"/>
                  </a:lnTo>
                  <a:lnTo>
                    <a:pt x="278130" y="461010"/>
                  </a:lnTo>
                  <a:lnTo>
                    <a:pt x="0" y="390525"/>
                  </a:lnTo>
                  <a:lnTo>
                    <a:pt x="127635" y="22860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bwMode="auto">
            <a:xfrm>
              <a:off x="7445848" y="2315815"/>
              <a:ext cx="336605" cy="278008"/>
            </a:xfrm>
            <a:custGeom>
              <a:avLst/>
              <a:gdLst>
                <a:gd name="connsiteX0" fmla="*/ 293370 w 628650"/>
                <a:gd name="connsiteY0" fmla="*/ 12138 h 486483"/>
                <a:gd name="connsiteX1" fmla="*/ 293370 w 628650"/>
                <a:gd name="connsiteY1" fmla="*/ 12138 h 486483"/>
                <a:gd name="connsiteX2" fmla="*/ 320040 w 628650"/>
                <a:gd name="connsiteY2" fmla="*/ 2613 h 486483"/>
                <a:gd name="connsiteX3" fmla="*/ 323850 w 628650"/>
                <a:gd name="connsiteY3" fmla="*/ 8328 h 486483"/>
                <a:gd name="connsiteX4" fmla="*/ 327660 w 628650"/>
                <a:gd name="connsiteY4" fmla="*/ 19758 h 486483"/>
                <a:gd name="connsiteX5" fmla="*/ 329565 w 628650"/>
                <a:gd name="connsiteY5" fmla="*/ 25473 h 486483"/>
                <a:gd name="connsiteX6" fmla="*/ 333375 w 628650"/>
                <a:gd name="connsiteY6" fmla="*/ 38808 h 486483"/>
                <a:gd name="connsiteX7" fmla="*/ 342900 w 628650"/>
                <a:gd name="connsiteY7" fmla="*/ 50238 h 486483"/>
                <a:gd name="connsiteX8" fmla="*/ 348615 w 628650"/>
                <a:gd name="connsiteY8" fmla="*/ 54048 h 486483"/>
                <a:gd name="connsiteX9" fmla="*/ 354330 w 628650"/>
                <a:gd name="connsiteY9" fmla="*/ 59763 h 486483"/>
                <a:gd name="connsiteX10" fmla="*/ 360045 w 628650"/>
                <a:gd name="connsiteY10" fmla="*/ 76908 h 486483"/>
                <a:gd name="connsiteX11" fmla="*/ 361950 w 628650"/>
                <a:gd name="connsiteY11" fmla="*/ 82623 h 486483"/>
                <a:gd name="connsiteX12" fmla="*/ 363855 w 628650"/>
                <a:gd name="connsiteY12" fmla="*/ 95958 h 486483"/>
                <a:gd name="connsiteX13" fmla="*/ 369570 w 628650"/>
                <a:gd name="connsiteY13" fmla="*/ 111198 h 486483"/>
                <a:gd name="connsiteX14" fmla="*/ 361950 w 628650"/>
                <a:gd name="connsiteY14" fmla="*/ 128343 h 486483"/>
                <a:gd name="connsiteX15" fmla="*/ 358140 w 628650"/>
                <a:gd name="connsiteY15" fmla="*/ 139773 h 486483"/>
                <a:gd name="connsiteX16" fmla="*/ 360045 w 628650"/>
                <a:gd name="connsiteY16" fmla="*/ 153108 h 486483"/>
                <a:gd name="connsiteX17" fmla="*/ 365760 w 628650"/>
                <a:gd name="connsiteY17" fmla="*/ 156918 h 486483"/>
                <a:gd name="connsiteX18" fmla="*/ 377190 w 628650"/>
                <a:gd name="connsiteY18" fmla="*/ 168348 h 486483"/>
                <a:gd name="connsiteX19" fmla="*/ 396240 w 628650"/>
                <a:gd name="connsiteY19" fmla="*/ 191208 h 486483"/>
                <a:gd name="connsiteX20" fmla="*/ 405765 w 628650"/>
                <a:gd name="connsiteY20" fmla="*/ 195018 h 486483"/>
                <a:gd name="connsiteX21" fmla="*/ 407670 w 628650"/>
                <a:gd name="connsiteY21" fmla="*/ 200733 h 486483"/>
                <a:gd name="connsiteX22" fmla="*/ 415290 w 628650"/>
                <a:gd name="connsiteY22" fmla="*/ 212163 h 486483"/>
                <a:gd name="connsiteX23" fmla="*/ 419100 w 628650"/>
                <a:gd name="connsiteY23" fmla="*/ 217878 h 486483"/>
                <a:gd name="connsiteX24" fmla="*/ 424815 w 628650"/>
                <a:gd name="connsiteY24" fmla="*/ 223593 h 486483"/>
                <a:gd name="connsiteX25" fmla="*/ 430530 w 628650"/>
                <a:gd name="connsiteY25" fmla="*/ 235023 h 486483"/>
                <a:gd name="connsiteX26" fmla="*/ 436245 w 628650"/>
                <a:gd name="connsiteY26" fmla="*/ 238833 h 486483"/>
                <a:gd name="connsiteX27" fmla="*/ 438150 w 628650"/>
                <a:gd name="connsiteY27" fmla="*/ 244548 h 486483"/>
                <a:gd name="connsiteX28" fmla="*/ 443865 w 628650"/>
                <a:gd name="connsiteY28" fmla="*/ 248358 h 486483"/>
                <a:gd name="connsiteX29" fmla="*/ 449580 w 628650"/>
                <a:gd name="connsiteY29" fmla="*/ 254073 h 486483"/>
                <a:gd name="connsiteX30" fmla="*/ 455295 w 628650"/>
                <a:gd name="connsiteY30" fmla="*/ 265503 h 486483"/>
                <a:gd name="connsiteX31" fmla="*/ 459105 w 628650"/>
                <a:gd name="connsiteY31" fmla="*/ 271218 h 486483"/>
                <a:gd name="connsiteX32" fmla="*/ 462915 w 628650"/>
                <a:gd name="connsiteY32" fmla="*/ 286458 h 486483"/>
                <a:gd name="connsiteX33" fmla="*/ 466725 w 628650"/>
                <a:gd name="connsiteY33" fmla="*/ 292173 h 486483"/>
                <a:gd name="connsiteX34" fmla="*/ 474345 w 628650"/>
                <a:gd name="connsiteY34" fmla="*/ 305508 h 486483"/>
                <a:gd name="connsiteX35" fmla="*/ 476250 w 628650"/>
                <a:gd name="connsiteY35" fmla="*/ 315033 h 486483"/>
                <a:gd name="connsiteX36" fmla="*/ 483870 w 628650"/>
                <a:gd name="connsiteY36" fmla="*/ 326463 h 486483"/>
                <a:gd name="connsiteX37" fmla="*/ 487680 w 628650"/>
                <a:gd name="connsiteY37" fmla="*/ 332178 h 486483"/>
                <a:gd name="connsiteX38" fmla="*/ 491490 w 628650"/>
                <a:gd name="connsiteY38" fmla="*/ 337893 h 486483"/>
                <a:gd name="connsiteX39" fmla="*/ 573405 w 628650"/>
                <a:gd name="connsiteY39" fmla="*/ 341703 h 486483"/>
                <a:gd name="connsiteX40" fmla="*/ 584835 w 628650"/>
                <a:gd name="connsiteY40" fmla="*/ 345513 h 486483"/>
                <a:gd name="connsiteX41" fmla="*/ 605790 w 628650"/>
                <a:gd name="connsiteY41" fmla="*/ 349323 h 486483"/>
                <a:gd name="connsiteX42" fmla="*/ 611505 w 628650"/>
                <a:gd name="connsiteY42" fmla="*/ 351228 h 486483"/>
                <a:gd name="connsiteX43" fmla="*/ 621030 w 628650"/>
                <a:gd name="connsiteY43" fmla="*/ 353133 h 486483"/>
                <a:gd name="connsiteX44" fmla="*/ 628650 w 628650"/>
                <a:gd name="connsiteY44" fmla="*/ 398853 h 486483"/>
                <a:gd name="connsiteX45" fmla="*/ 579120 w 628650"/>
                <a:gd name="connsiteY45" fmla="*/ 427428 h 486483"/>
                <a:gd name="connsiteX46" fmla="*/ 476250 w 628650"/>
                <a:gd name="connsiteY46" fmla="*/ 417903 h 486483"/>
                <a:gd name="connsiteX47" fmla="*/ 464820 w 628650"/>
                <a:gd name="connsiteY47" fmla="*/ 406473 h 486483"/>
                <a:gd name="connsiteX48" fmla="*/ 459105 w 628650"/>
                <a:gd name="connsiteY48" fmla="*/ 402663 h 486483"/>
                <a:gd name="connsiteX49" fmla="*/ 451485 w 628650"/>
                <a:gd name="connsiteY49" fmla="*/ 404568 h 486483"/>
                <a:gd name="connsiteX50" fmla="*/ 441960 w 628650"/>
                <a:gd name="connsiteY50" fmla="*/ 406473 h 486483"/>
                <a:gd name="connsiteX51" fmla="*/ 436245 w 628650"/>
                <a:gd name="connsiteY51" fmla="*/ 408378 h 486483"/>
                <a:gd name="connsiteX52" fmla="*/ 409575 w 628650"/>
                <a:gd name="connsiteY52" fmla="*/ 406473 h 486483"/>
                <a:gd name="connsiteX53" fmla="*/ 398145 w 628650"/>
                <a:gd name="connsiteY53" fmla="*/ 402663 h 486483"/>
                <a:gd name="connsiteX54" fmla="*/ 382905 w 628650"/>
                <a:gd name="connsiteY54" fmla="*/ 398853 h 486483"/>
                <a:gd name="connsiteX55" fmla="*/ 375285 w 628650"/>
                <a:gd name="connsiteY55" fmla="*/ 396948 h 486483"/>
                <a:gd name="connsiteX56" fmla="*/ 363855 w 628650"/>
                <a:gd name="connsiteY56" fmla="*/ 393138 h 486483"/>
                <a:gd name="connsiteX57" fmla="*/ 333375 w 628650"/>
                <a:gd name="connsiteY57" fmla="*/ 395043 h 486483"/>
                <a:gd name="connsiteX58" fmla="*/ 321945 w 628650"/>
                <a:gd name="connsiteY58" fmla="*/ 400758 h 486483"/>
                <a:gd name="connsiteX59" fmla="*/ 308610 w 628650"/>
                <a:gd name="connsiteY59" fmla="*/ 406473 h 486483"/>
                <a:gd name="connsiteX60" fmla="*/ 300990 w 628650"/>
                <a:gd name="connsiteY60" fmla="*/ 414093 h 486483"/>
                <a:gd name="connsiteX61" fmla="*/ 285750 w 628650"/>
                <a:gd name="connsiteY61" fmla="*/ 419808 h 486483"/>
                <a:gd name="connsiteX62" fmla="*/ 270510 w 628650"/>
                <a:gd name="connsiteY62" fmla="*/ 425523 h 486483"/>
                <a:gd name="connsiteX63" fmla="*/ 253365 w 628650"/>
                <a:gd name="connsiteY63" fmla="*/ 438858 h 486483"/>
                <a:gd name="connsiteX64" fmla="*/ 247650 w 628650"/>
                <a:gd name="connsiteY64" fmla="*/ 442668 h 486483"/>
                <a:gd name="connsiteX65" fmla="*/ 238125 w 628650"/>
                <a:gd name="connsiteY65" fmla="*/ 454098 h 486483"/>
                <a:gd name="connsiteX66" fmla="*/ 232410 w 628650"/>
                <a:gd name="connsiteY66" fmla="*/ 457908 h 486483"/>
                <a:gd name="connsiteX67" fmla="*/ 226695 w 628650"/>
                <a:gd name="connsiteY67" fmla="*/ 463623 h 486483"/>
                <a:gd name="connsiteX68" fmla="*/ 209550 w 628650"/>
                <a:gd name="connsiteY68" fmla="*/ 475053 h 486483"/>
                <a:gd name="connsiteX69" fmla="*/ 196215 w 628650"/>
                <a:gd name="connsiteY69" fmla="*/ 484578 h 486483"/>
                <a:gd name="connsiteX70" fmla="*/ 182880 w 628650"/>
                <a:gd name="connsiteY70" fmla="*/ 486483 h 486483"/>
                <a:gd name="connsiteX71" fmla="*/ 154305 w 628650"/>
                <a:gd name="connsiteY71" fmla="*/ 484578 h 486483"/>
                <a:gd name="connsiteX72" fmla="*/ 146685 w 628650"/>
                <a:gd name="connsiteY72" fmla="*/ 473148 h 486483"/>
                <a:gd name="connsiteX73" fmla="*/ 137160 w 628650"/>
                <a:gd name="connsiteY73" fmla="*/ 461718 h 486483"/>
                <a:gd name="connsiteX74" fmla="*/ 129540 w 628650"/>
                <a:gd name="connsiteY74" fmla="*/ 450288 h 486483"/>
                <a:gd name="connsiteX75" fmla="*/ 127635 w 628650"/>
                <a:gd name="connsiteY75" fmla="*/ 444573 h 486483"/>
                <a:gd name="connsiteX76" fmla="*/ 123825 w 628650"/>
                <a:gd name="connsiteY76" fmla="*/ 438858 h 486483"/>
                <a:gd name="connsiteX77" fmla="*/ 121920 w 628650"/>
                <a:gd name="connsiteY77" fmla="*/ 433143 h 486483"/>
                <a:gd name="connsiteX78" fmla="*/ 118110 w 628650"/>
                <a:gd name="connsiteY78" fmla="*/ 410283 h 486483"/>
                <a:gd name="connsiteX79" fmla="*/ 120015 w 628650"/>
                <a:gd name="connsiteY79" fmla="*/ 393138 h 486483"/>
                <a:gd name="connsiteX80" fmla="*/ 125730 w 628650"/>
                <a:gd name="connsiteY80" fmla="*/ 389328 h 486483"/>
                <a:gd name="connsiteX81" fmla="*/ 137160 w 628650"/>
                <a:gd name="connsiteY81" fmla="*/ 377898 h 486483"/>
                <a:gd name="connsiteX82" fmla="*/ 129540 w 628650"/>
                <a:gd name="connsiteY82" fmla="*/ 364563 h 486483"/>
                <a:gd name="connsiteX83" fmla="*/ 114300 w 628650"/>
                <a:gd name="connsiteY83" fmla="*/ 362658 h 486483"/>
                <a:gd name="connsiteX84" fmla="*/ 99060 w 628650"/>
                <a:gd name="connsiteY84" fmla="*/ 343608 h 486483"/>
                <a:gd name="connsiteX85" fmla="*/ 97155 w 628650"/>
                <a:gd name="connsiteY85" fmla="*/ 307413 h 486483"/>
                <a:gd name="connsiteX86" fmla="*/ 91440 w 628650"/>
                <a:gd name="connsiteY86" fmla="*/ 301698 h 486483"/>
                <a:gd name="connsiteX87" fmla="*/ 85725 w 628650"/>
                <a:gd name="connsiteY87" fmla="*/ 297888 h 486483"/>
                <a:gd name="connsiteX88" fmla="*/ 78105 w 628650"/>
                <a:gd name="connsiteY88" fmla="*/ 292173 h 486483"/>
                <a:gd name="connsiteX89" fmla="*/ 64770 w 628650"/>
                <a:gd name="connsiteY89" fmla="*/ 288363 h 486483"/>
                <a:gd name="connsiteX90" fmla="*/ 59055 w 628650"/>
                <a:gd name="connsiteY90" fmla="*/ 284553 h 486483"/>
                <a:gd name="connsiteX91" fmla="*/ 45720 w 628650"/>
                <a:gd name="connsiteY91" fmla="*/ 280743 h 486483"/>
                <a:gd name="connsiteX92" fmla="*/ 40005 w 628650"/>
                <a:gd name="connsiteY92" fmla="*/ 275028 h 486483"/>
                <a:gd name="connsiteX93" fmla="*/ 26670 w 628650"/>
                <a:gd name="connsiteY93" fmla="*/ 267408 h 486483"/>
                <a:gd name="connsiteX94" fmla="*/ 19050 w 628650"/>
                <a:gd name="connsiteY94" fmla="*/ 255978 h 486483"/>
                <a:gd name="connsiteX95" fmla="*/ 15240 w 628650"/>
                <a:gd name="connsiteY95" fmla="*/ 250263 h 486483"/>
                <a:gd name="connsiteX96" fmla="*/ 11430 w 628650"/>
                <a:gd name="connsiteY96" fmla="*/ 244548 h 486483"/>
                <a:gd name="connsiteX97" fmla="*/ 7620 w 628650"/>
                <a:gd name="connsiteY97" fmla="*/ 229308 h 486483"/>
                <a:gd name="connsiteX98" fmla="*/ 1905 w 628650"/>
                <a:gd name="connsiteY98" fmla="*/ 210258 h 486483"/>
                <a:gd name="connsiteX99" fmla="*/ 0 w 628650"/>
                <a:gd name="connsiteY99" fmla="*/ 195018 h 486483"/>
                <a:gd name="connsiteX100" fmla="*/ 66675 w 628650"/>
                <a:gd name="connsiteY100" fmla="*/ 206448 h 486483"/>
                <a:gd name="connsiteX101" fmla="*/ 135255 w 628650"/>
                <a:gd name="connsiteY101" fmla="*/ 109293 h 486483"/>
                <a:gd name="connsiteX102" fmla="*/ 293370 w 628650"/>
                <a:gd name="connsiteY102" fmla="*/ 12138 h 48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28650" h="486483">
                  <a:moveTo>
                    <a:pt x="293370" y="12138"/>
                  </a:moveTo>
                  <a:lnTo>
                    <a:pt x="293370" y="12138"/>
                  </a:lnTo>
                  <a:cubicBezTo>
                    <a:pt x="304335" y="2740"/>
                    <a:pt x="305342" y="-3919"/>
                    <a:pt x="320040" y="2613"/>
                  </a:cubicBezTo>
                  <a:cubicBezTo>
                    <a:pt x="322132" y="3543"/>
                    <a:pt x="322920" y="6236"/>
                    <a:pt x="323850" y="8328"/>
                  </a:cubicBezTo>
                  <a:cubicBezTo>
                    <a:pt x="325481" y="11998"/>
                    <a:pt x="326390" y="15948"/>
                    <a:pt x="327660" y="19758"/>
                  </a:cubicBezTo>
                  <a:cubicBezTo>
                    <a:pt x="328295" y="21663"/>
                    <a:pt x="329078" y="23525"/>
                    <a:pt x="329565" y="25473"/>
                  </a:cubicBezTo>
                  <a:cubicBezTo>
                    <a:pt x="330175" y="27914"/>
                    <a:pt x="332009" y="36075"/>
                    <a:pt x="333375" y="38808"/>
                  </a:cubicBezTo>
                  <a:cubicBezTo>
                    <a:pt x="335516" y="43089"/>
                    <a:pt x="339289" y="47229"/>
                    <a:pt x="342900" y="50238"/>
                  </a:cubicBezTo>
                  <a:cubicBezTo>
                    <a:pt x="344659" y="51704"/>
                    <a:pt x="346856" y="52582"/>
                    <a:pt x="348615" y="54048"/>
                  </a:cubicBezTo>
                  <a:cubicBezTo>
                    <a:pt x="350685" y="55773"/>
                    <a:pt x="352425" y="57858"/>
                    <a:pt x="354330" y="59763"/>
                  </a:cubicBezTo>
                  <a:lnTo>
                    <a:pt x="360045" y="76908"/>
                  </a:lnTo>
                  <a:lnTo>
                    <a:pt x="361950" y="82623"/>
                  </a:lnTo>
                  <a:cubicBezTo>
                    <a:pt x="362585" y="87068"/>
                    <a:pt x="362974" y="91555"/>
                    <a:pt x="363855" y="95958"/>
                  </a:cubicBezTo>
                  <a:cubicBezTo>
                    <a:pt x="364452" y="98944"/>
                    <a:pt x="369083" y="109980"/>
                    <a:pt x="369570" y="111198"/>
                  </a:cubicBezTo>
                  <a:cubicBezTo>
                    <a:pt x="365307" y="132513"/>
                    <a:pt x="371309" y="109624"/>
                    <a:pt x="361950" y="128343"/>
                  </a:cubicBezTo>
                  <a:cubicBezTo>
                    <a:pt x="360154" y="131935"/>
                    <a:pt x="358140" y="139773"/>
                    <a:pt x="358140" y="139773"/>
                  </a:cubicBezTo>
                  <a:cubicBezTo>
                    <a:pt x="358775" y="144218"/>
                    <a:pt x="358221" y="149005"/>
                    <a:pt x="360045" y="153108"/>
                  </a:cubicBezTo>
                  <a:cubicBezTo>
                    <a:pt x="360975" y="155200"/>
                    <a:pt x="364049" y="155397"/>
                    <a:pt x="365760" y="156918"/>
                  </a:cubicBezTo>
                  <a:cubicBezTo>
                    <a:pt x="369787" y="160498"/>
                    <a:pt x="374201" y="163865"/>
                    <a:pt x="377190" y="168348"/>
                  </a:cubicBezTo>
                  <a:cubicBezTo>
                    <a:pt x="381000" y="174062"/>
                    <a:pt x="389573" y="188541"/>
                    <a:pt x="396240" y="191208"/>
                  </a:cubicBezTo>
                  <a:lnTo>
                    <a:pt x="405765" y="195018"/>
                  </a:lnTo>
                  <a:cubicBezTo>
                    <a:pt x="406400" y="196923"/>
                    <a:pt x="406695" y="198978"/>
                    <a:pt x="407670" y="200733"/>
                  </a:cubicBezTo>
                  <a:cubicBezTo>
                    <a:pt x="409894" y="204736"/>
                    <a:pt x="412750" y="208353"/>
                    <a:pt x="415290" y="212163"/>
                  </a:cubicBezTo>
                  <a:cubicBezTo>
                    <a:pt x="416560" y="214068"/>
                    <a:pt x="417481" y="216259"/>
                    <a:pt x="419100" y="217878"/>
                  </a:cubicBezTo>
                  <a:lnTo>
                    <a:pt x="424815" y="223593"/>
                  </a:lnTo>
                  <a:cubicBezTo>
                    <a:pt x="426364" y="228241"/>
                    <a:pt x="426837" y="231330"/>
                    <a:pt x="430530" y="235023"/>
                  </a:cubicBezTo>
                  <a:cubicBezTo>
                    <a:pt x="432149" y="236642"/>
                    <a:pt x="434340" y="237563"/>
                    <a:pt x="436245" y="238833"/>
                  </a:cubicBezTo>
                  <a:cubicBezTo>
                    <a:pt x="436880" y="240738"/>
                    <a:pt x="436896" y="242980"/>
                    <a:pt x="438150" y="244548"/>
                  </a:cubicBezTo>
                  <a:cubicBezTo>
                    <a:pt x="439580" y="246336"/>
                    <a:pt x="442106" y="246892"/>
                    <a:pt x="443865" y="248358"/>
                  </a:cubicBezTo>
                  <a:cubicBezTo>
                    <a:pt x="445935" y="250083"/>
                    <a:pt x="447855" y="252003"/>
                    <a:pt x="449580" y="254073"/>
                  </a:cubicBezTo>
                  <a:cubicBezTo>
                    <a:pt x="456404" y="262262"/>
                    <a:pt x="450999" y="256911"/>
                    <a:pt x="455295" y="265503"/>
                  </a:cubicBezTo>
                  <a:cubicBezTo>
                    <a:pt x="456319" y="267551"/>
                    <a:pt x="457835" y="269313"/>
                    <a:pt x="459105" y="271218"/>
                  </a:cubicBezTo>
                  <a:cubicBezTo>
                    <a:pt x="459830" y="274841"/>
                    <a:pt x="460962" y="282553"/>
                    <a:pt x="462915" y="286458"/>
                  </a:cubicBezTo>
                  <a:cubicBezTo>
                    <a:pt x="463939" y="288506"/>
                    <a:pt x="465455" y="290268"/>
                    <a:pt x="466725" y="292173"/>
                  </a:cubicBezTo>
                  <a:cubicBezTo>
                    <a:pt x="472960" y="317113"/>
                    <a:pt x="462996" y="282809"/>
                    <a:pt x="474345" y="305508"/>
                  </a:cubicBezTo>
                  <a:cubicBezTo>
                    <a:pt x="475793" y="308404"/>
                    <a:pt x="474910" y="312085"/>
                    <a:pt x="476250" y="315033"/>
                  </a:cubicBezTo>
                  <a:cubicBezTo>
                    <a:pt x="478145" y="319202"/>
                    <a:pt x="481330" y="322653"/>
                    <a:pt x="483870" y="326463"/>
                  </a:cubicBezTo>
                  <a:lnTo>
                    <a:pt x="487680" y="332178"/>
                  </a:lnTo>
                  <a:cubicBezTo>
                    <a:pt x="488950" y="334083"/>
                    <a:pt x="489318" y="337169"/>
                    <a:pt x="491490" y="337893"/>
                  </a:cubicBezTo>
                  <a:cubicBezTo>
                    <a:pt x="521309" y="347833"/>
                    <a:pt x="495198" y="339748"/>
                    <a:pt x="573405" y="341703"/>
                  </a:cubicBezTo>
                  <a:cubicBezTo>
                    <a:pt x="577215" y="342973"/>
                    <a:pt x="580874" y="344853"/>
                    <a:pt x="584835" y="345513"/>
                  </a:cubicBezTo>
                  <a:cubicBezTo>
                    <a:pt x="589930" y="346362"/>
                    <a:pt x="600465" y="347992"/>
                    <a:pt x="605790" y="349323"/>
                  </a:cubicBezTo>
                  <a:cubicBezTo>
                    <a:pt x="607738" y="349810"/>
                    <a:pt x="609557" y="350741"/>
                    <a:pt x="611505" y="351228"/>
                  </a:cubicBezTo>
                  <a:cubicBezTo>
                    <a:pt x="614646" y="352013"/>
                    <a:pt x="621030" y="353133"/>
                    <a:pt x="621030" y="353133"/>
                  </a:cubicBezTo>
                  <a:lnTo>
                    <a:pt x="628650" y="398853"/>
                  </a:lnTo>
                  <a:lnTo>
                    <a:pt x="579120" y="427428"/>
                  </a:lnTo>
                  <a:cubicBezTo>
                    <a:pt x="528320" y="404850"/>
                    <a:pt x="602670" y="435255"/>
                    <a:pt x="476250" y="417903"/>
                  </a:cubicBezTo>
                  <a:cubicBezTo>
                    <a:pt x="470912" y="417170"/>
                    <a:pt x="469303" y="409462"/>
                    <a:pt x="464820" y="406473"/>
                  </a:cubicBezTo>
                  <a:lnTo>
                    <a:pt x="459105" y="402663"/>
                  </a:lnTo>
                  <a:cubicBezTo>
                    <a:pt x="456565" y="403298"/>
                    <a:pt x="454041" y="404000"/>
                    <a:pt x="451485" y="404568"/>
                  </a:cubicBezTo>
                  <a:cubicBezTo>
                    <a:pt x="448324" y="405270"/>
                    <a:pt x="445101" y="405688"/>
                    <a:pt x="441960" y="406473"/>
                  </a:cubicBezTo>
                  <a:cubicBezTo>
                    <a:pt x="440012" y="406960"/>
                    <a:pt x="438150" y="407743"/>
                    <a:pt x="436245" y="408378"/>
                  </a:cubicBezTo>
                  <a:cubicBezTo>
                    <a:pt x="427355" y="407743"/>
                    <a:pt x="418389" y="407795"/>
                    <a:pt x="409575" y="406473"/>
                  </a:cubicBezTo>
                  <a:cubicBezTo>
                    <a:pt x="405603" y="405877"/>
                    <a:pt x="402041" y="403637"/>
                    <a:pt x="398145" y="402663"/>
                  </a:cubicBezTo>
                  <a:lnTo>
                    <a:pt x="382905" y="398853"/>
                  </a:lnTo>
                  <a:cubicBezTo>
                    <a:pt x="380365" y="398218"/>
                    <a:pt x="377769" y="397776"/>
                    <a:pt x="375285" y="396948"/>
                  </a:cubicBezTo>
                  <a:lnTo>
                    <a:pt x="363855" y="393138"/>
                  </a:lnTo>
                  <a:cubicBezTo>
                    <a:pt x="353695" y="393773"/>
                    <a:pt x="343499" y="393977"/>
                    <a:pt x="333375" y="395043"/>
                  </a:cubicBezTo>
                  <a:cubicBezTo>
                    <a:pt x="328023" y="395606"/>
                    <a:pt x="326440" y="398189"/>
                    <a:pt x="321945" y="400758"/>
                  </a:cubicBezTo>
                  <a:cubicBezTo>
                    <a:pt x="315354" y="404524"/>
                    <a:pt x="315022" y="404336"/>
                    <a:pt x="308610" y="406473"/>
                  </a:cubicBezTo>
                  <a:cubicBezTo>
                    <a:pt x="306070" y="409013"/>
                    <a:pt x="303979" y="412100"/>
                    <a:pt x="300990" y="414093"/>
                  </a:cubicBezTo>
                  <a:cubicBezTo>
                    <a:pt x="296254" y="417250"/>
                    <a:pt x="290802" y="417643"/>
                    <a:pt x="285750" y="419808"/>
                  </a:cubicBezTo>
                  <a:cubicBezTo>
                    <a:pt x="271804" y="425785"/>
                    <a:pt x="284559" y="422011"/>
                    <a:pt x="270510" y="425523"/>
                  </a:cubicBezTo>
                  <a:cubicBezTo>
                    <a:pt x="261557" y="434476"/>
                    <a:pt x="267037" y="429744"/>
                    <a:pt x="253365" y="438858"/>
                  </a:cubicBezTo>
                  <a:lnTo>
                    <a:pt x="247650" y="442668"/>
                  </a:lnTo>
                  <a:cubicBezTo>
                    <a:pt x="243904" y="448287"/>
                    <a:pt x="243625" y="449514"/>
                    <a:pt x="238125" y="454098"/>
                  </a:cubicBezTo>
                  <a:cubicBezTo>
                    <a:pt x="236366" y="455564"/>
                    <a:pt x="234169" y="456442"/>
                    <a:pt x="232410" y="457908"/>
                  </a:cubicBezTo>
                  <a:cubicBezTo>
                    <a:pt x="230340" y="459633"/>
                    <a:pt x="228822" y="461969"/>
                    <a:pt x="226695" y="463623"/>
                  </a:cubicBezTo>
                  <a:cubicBezTo>
                    <a:pt x="209550" y="476958"/>
                    <a:pt x="220980" y="466480"/>
                    <a:pt x="209550" y="475053"/>
                  </a:cubicBezTo>
                  <a:cubicBezTo>
                    <a:pt x="209541" y="475060"/>
                    <a:pt x="197763" y="484114"/>
                    <a:pt x="196215" y="484578"/>
                  </a:cubicBezTo>
                  <a:cubicBezTo>
                    <a:pt x="191914" y="485868"/>
                    <a:pt x="187325" y="485848"/>
                    <a:pt x="182880" y="486483"/>
                  </a:cubicBezTo>
                  <a:lnTo>
                    <a:pt x="154305" y="484578"/>
                  </a:lnTo>
                  <a:cubicBezTo>
                    <a:pt x="150008" y="482995"/>
                    <a:pt x="149225" y="476958"/>
                    <a:pt x="146685" y="473148"/>
                  </a:cubicBezTo>
                  <a:cubicBezTo>
                    <a:pt x="141381" y="465191"/>
                    <a:pt x="144494" y="469052"/>
                    <a:pt x="137160" y="461718"/>
                  </a:cubicBezTo>
                  <a:cubicBezTo>
                    <a:pt x="132630" y="448129"/>
                    <a:pt x="139053" y="464558"/>
                    <a:pt x="129540" y="450288"/>
                  </a:cubicBezTo>
                  <a:cubicBezTo>
                    <a:pt x="128426" y="448617"/>
                    <a:pt x="128533" y="446369"/>
                    <a:pt x="127635" y="444573"/>
                  </a:cubicBezTo>
                  <a:cubicBezTo>
                    <a:pt x="126611" y="442525"/>
                    <a:pt x="124849" y="440906"/>
                    <a:pt x="123825" y="438858"/>
                  </a:cubicBezTo>
                  <a:cubicBezTo>
                    <a:pt x="122927" y="437062"/>
                    <a:pt x="122407" y="435091"/>
                    <a:pt x="121920" y="433143"/>
                  </a:cubicBezTo>
                  <a:cubicBezTo>
                    <a:pt x="120063" y="425715"/>
                    <a:pt x="119185" y="417810"/>
                    <a:pt x="118110" y="410283"/>
                  </a:cubicBezTo>
                  <a:cubicBezTo>
                    <a:pt x="118745" y="404568"/>
                    <a:pt x="118050" y="398542"/>
                    <a:pt x="120015" y="393138"/>
                  </a:cubicBezTo>
                  <a:cubicBezTo>
                    <a:pt x="120797" y="390986"/>
                    <a:pt x="123867" y="390659"/>
                    <a:pt x="125730" y="389328"/>
                  </a:cubicBezTo>
                  <a:cubicBezTo>
                    <a:pt x="134752" y="382884"/>
                    <a:pt x="131899" y="385790"/>
                    <a:pt x="137160" y="377898"/>
                  </a:cubicBezTo>
                  <a:cubicBezTo>
                    <a:pt x="136918" y="377415"/>
                    <a:pt x="131223" y="365236"/>
                    <a:pt x="129540" y="364563"/>
                  </a:cubicBezTo>
                  <a:cubicBezTo>
                    <a:pt x="124787" y="362662"/>
                    <a:pt x="119380" y="363293"/>
                    <a:pt x="114300" y="362658"/>
                  </a:cubicBezTo>
                  <a:cubicBezTo>
                    <a:pt x="99545" y="347903"/>
                    <a:pt x="102953" y="355287"/>
                    <a:pt x="99060" y="343608"/>
                  </a:cubicBezTo>
                  <a:cubicBezTo>
                    <a:pt x="98425" y="331543"/>
                    <a:pt x="99316" y="319300"/>
                    <a:pt x="97155" y="307413"/>
                  </a:cubicBezTo>
                  <a:cubicBezTo>
                    <a:pt x="96673" y="304762"/>
                    <a:pt x="93510" y="303423"/>
                    <a:pt x="91440" y="301698"/>
                  </a:cubicBezTo>
                  <a:cubicBezTo>
                    <a:pt x="89681" y="300232"/>
                    <a:pt x="87588" y="299219"/>
                    <a:pt x="85725" y="297888"/>
                  </a:cubicBezTo>
                  <a:cubicBezTo>
                    <a:pt x="83141" y="296043"/>
                    <a:pt x="80862" y="293748"/>
                    <a:pt x="78105" y="292173"/>
                  </a:cubicBezTo>
                  <a:cubicBezTo>
                    <a:pt x="75979" y="290958"/>
                    <a:pt x="66420" y="288775"/>
                    <a:pt x="64770" y="288363"/>
                  </a:cubicBezTo>
                  <a:cubicBezTo>
                    <a:pt x="62865" y="287093"/>
                    <a:pt x="61103" y="285577"/>
                    <a:pt x="59055" y="284553"/>
                  </a:cubicBezTo>
                  <a:cubicBezTo>
                    <a:pt x="56322" y="283187"/>
                    <a:pt x="48161" y="281353"/>
                    <a:pt x="45720" y="280743"/>
                  </a:cubicBezTo>
                  <a:cubicBezTo>
                    <a:pt x="43815" y="278838"/>
                    <a:pt x="42247" y="276522"/>
                    <a:pt x="40005" y="275028"/>
                  </a:cubicBezTo>
                  <a:cubicBezTo>
                    <a:pt x="29705" y="268162"/>
                    <a:pt x="38383" y="280585"/>
                    <a:pt x="26670" y="267408"/>
                  </a:cubicBezTo>
                  <a:cubicBezTo>
                    <a:pt x="23628" y="263986"/>
                    <a:pt x="21590" y="259788"/>
                    <a:pt x="19050" y="255978"/>
                  </a:cubicBezTo>
                  <a:lnTo>
                    <a:pt x="15240" y="250263"/>
                  </a:lnTo>
                  <a:cubicBezTo>
                    <a:pt x="13970" y="248358"/>
                    <a:pt x="12154" y="246720"/>
                    <a:pt x="11430" y="244548"/>
                  </a:cubicBezTo>
                  <a:cubicBezTo>
                    <a:pt x="7075" y="231484"/>
                    <a:pt x="12218" y="247698"/>
                    <a:pt x="7620" y="229308"/>
                  </a:cubicBezTo>
                  <a:cubicBezTo>
                    <a:pt x="5439" y="220585"/>
                    <a:pt x="4325" y="217517"/>
                    <a:pt x="1905" y="210258"/>
                  </a:cubicBezTo>
                  <a:cubicBezTo>
                    <a:pt x="-90" y="196294"/>
                    <a:pt x="0" y="201413"/>
                    <a:pt x="0" y="195018"/>
                  </a:cubicBezTo>
                  <a:lnTo>
                    <a:pt x="66675" y="206448"/>
                  </a:lnTo>
                  <a:lnTo>
                    <a:pt x="135255" y="109293"/>
                  </a:lnTo>
                  <a:lnTo>
                    <a:pt x="293370" y="12138"/>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bwMode="auto">
            <a:xfrm>
              <a:off x="7387102" y="2193491"/>
              <a:ext cx="219111" cy="249414"/>
            </a:xfrm>
            <a:custGeom>
              <a:avLst/>
              <a:gdLst>
                <a:gd name="connsiteX0" fmla="*/ 108585 w 409575"/>
                <a:gd name="connsiteY0" fmla="*/ 422910 h 436245"/>
                <a:gd name="connsiteX1" fmla="*/ 184785 w 409575"/>
                <a:gd name="connsiteY1" fmla="*/ 436245 h 436245"/>
                <a:gd name="connsiteX2" fmla="*/ 255270 w 409575"/>
                <a:gd name="connsiteY2" fmla="*/ 339090 h 436245"/>
                <a:gd name="connsiteX3" fmla="*/ 409575 w 409575"/>
                <a:gd name="connsiteY3" fmla="*/ 222885 h 436245"/>
                <a:gd name="connsiteX4" fmla="*/ 354330 w 409575"/>
                <a:gd name="connsiteY4" fmla="*/ 200025 h 436245"/>
                <a:gd name="connsiteX5" fmla="*/ 342900 w 409575"/>
                <a:gd name="connsiteY5" fmla="*/ 186690 h 436245"/>
                <a:gd name="connsiteX6" fmla="*/ 331470 w 409575"/>
                <a:gd name="connsiteY6" fmla="*/ 169545 h 436245"/>
                <a:gd name="connsiteX7" fmla="*/ 323850 w 409575"/>
                <a:gd name="connsiteY7" fmla="*/ 158115 h 436245"/>
                <a:gd name="connsiteX8" fmla="*/ 320040 w 409575"/>
                <a:gd name="connsiteY8" fmla="*/ 152400 h 436245"/>
                <a:gd name="connsiteX9" fmla="*/ 316230 w 409575"/>
                <a:gd name="connsiteY9" fmla="*/ 121920 h 436245"/>
                <a:gd name="connsiteX10" fmla="*/ 312420 w 409575"/>
                <a:gd name="connsiteY10" fmla="*/ 108585 h 436245"/>
                <a:gd name="connsiteX11" fmla="*/ 304800 w 409575"/>
                <a:gd name="connsiteY11" fmla="*/ 97155 h 436245"/>
                <a:gd name="connsiteX12" fmla="*/ 300990 w 409575"/>
                <a:gd name="connsiteY12" fmla="*/ 91440 h 436245"/>
                <a:gd name="connsiteX13" fmla="*/ 283845 w 409575"/>
                <a:gd name="connsiteY13" fmla="*/ 78105 h 436245"/>
                <a:gd name="connsiteX14" fmla="*/ 278130 w 409575"/>
                <a:gd name="connsiteY14" fmla="*/ 74295 h 436245"/>
                <a:gd name="connsiteX15" fmla="*/ 272415 w 409575"/>
                <a:gd name="connsiteY15" fmla="*/ 68580 h 436245"/>
                <a:gd name="connsiteX16" fmla="*/ 268605 w 409575"/>
                <a:gd name="connsiteY16" fmla="*/ 62865 h 436245"/>
                <a:gd name="connsiteX17" fmla="*/ 262890 w 409575"/>
                <a:gd name="connsiteY17" fmla="*/ 60960 h 436245"/>
                <a:gd name="connsiteX18" fmla="*/ 257175 w 409575"/>
                <a:gd name="connsiteY18" fmla="*/ 55245 h 436245"/>
                <a:gd name="connsiteX19" fmla="*/ 249555 w 409575"/>
                <a:gd name="connsiteY19" fmla="*/ 49530 h 436245"/>
                <a:gd name="connsiteX20" fmla="*/ 241935 w 409575"/>
                <a:gd name="connsiteY20" fmla="*/ 38100 h 436245"/>
                <a:gd name="connsiteX21" fmla="*/ 236220 w 409575"/>
                <a:gd name="connsiteY21" fmla="*/ 32385 h 436245"/>
                <a:gd name="connsiteX22" fmla="*/ 228600 w 409575"/>
                <a:gd name="connsiteY22" fmla="*/ 20955 h 436245"/>
                <a:gd name="connsiteX23" fmla="*/ 217170 w 409575"/>
                <a:gd name="connsiteY23" fmla="*/ 9525 h 436245"/>
                <a:gd name="connsiteX24" fmla="*/ 211455 w 409575"/>
                <a:gd name="connsiteY24" fmla="*/ 3810 h 436245"/>
                <a:gd name="connsiteX25" fmla="*/ 205740 w 409575"/>
                <a:gd name="connsiteY25" fmla="*/ 0 h 436245"/>
                <a:gd name="connsiteX26" fmla="*/ 142875 w 409575"/>
                <a:gd name="connsiteY26" fmla="*/ 125730 h 436245"/>
                <a:gd name="connsiteX27" fmla="*/ 64770 w 409575"/>
                <a:gd name="connsiteY27" fmla="*/ 131445 h 436245"/>
                <a:gd name="connsiteX28" fmla="*/ 41910 w 409575"/>
                <a:gd name="connsiteY28" fmla="*/ 158115 h 436245"/>
                <a:gd name="connsiteX29" fmla="*/ 0 w 409575"/>
                <a:gd name="connsiteY29" fmla="*/ 180975 h 436245"/>
                <a:gd name="connsiteX30" fmla="*/ 22860 w 409575"/>
                <a:gd name="connsiteY30" fmla="*/ 241935 h 436245"/>
                <a:gd name="connsiteX31" fmla="*/ 20955 w 409575"/>
                <a:gd name="connsiteY31" fmla="*/ 304800 h 436245"/>
                <a:gd name="connsiteX32" fmla="*/ 108585 w 409575"/>
                <a:gd name="connsiteY32" fmla="*/ 422910 h 43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75" h="436245">
                  <a:moveTo>
                    <a:pt x="108585" y="422910"/>
                  </a:moveTo>
                  <a:lnTo>
                    <a:pt x="184785" y="436245"/>
                  </a:lnTo>
                  <a:lnTo>
                    <a:pt x="255270" y="339090"/>
                  </a:lnTo>
                  <a:lnTo>
                    <a:pt x="409575" y="222885"/>
                  </a:lnTo>
                  <a:lnTo>
                    <a:pt x="354330" y="200025"/>
                  </a:lnTo>
                  <a:cubicBezTo>
                    <a:pt x="350520" y="195580"/>
                    <a:pt x="346469" y="191330"/>
                    <a:pt x="342900" y="186690"/>
                  </a:cubicBezTo>
                  <a:lnTo>
                    <a:pt x="331470" y="169545"/>
                  </a:lnTo>
                  <a:lnTo>
                    <a:pt x="323850" y="158115"/>
                  </a:lnTo>
                  <a:lnTo>
                    <a:pt x="320040" y="152400"/>
                  </a:lnTo>
                  <a:cubicBezTo>
                    <a:pt x="316999" y="112873"/>
                    <a:pt x="320991" y="138584"/>
                    <a:pt x="316230" y="121920"/>
                  </a:cubicBezTo>
                  <a:cubicBezTo>
                    <a:pt x="315650" y="119889"/>
                    <a:pt x="313763" y="111003"/>
                    <a:pt x="312420" y="108585"/>
                  </a:cubicBezTo>
                  <a:cubicBezTo>
                    <a:pt x="310196" y="104582"/>
                    <a:pt x="307340" y="100965"/>
                    <a:pt x="304800" y="97155"/>
                  </a:cubicBezTo>
                  <a:cubicBezTo>
                    <a:pt x="303530" y="95250"/>
                    <a:pt x="302895" y="92710"/>
                    <a:pt x="300990" y="91440"/>
                  </a:cubicBezTo>
                  <a:cubicBezTo>
                    <a:pt x="272101" y="72181"/>
                    <a:pt x="301751" y="93026"/>
                    <a:pt x="283845" y="78105"/>
                  </a:cubicBezTo>
                  <a:cubicBezTo>
                    <a:pt x="282086" y="76639"/>
                    <a:pt x="279889" y="75761"/>
                    <a:pt x="278130" y="74295"/>
                  </a:cubicBezTo>
                  <a:cubicBezTo>
                    <a:pt x="276060" y="72570"/>
                    <a:pt x="274140" y="70650"/>
                    <a:pt x="272415" y="68580"/>
                  </a:cubicBezTo>
                  <a:cubicBezTo>
                    <a:pt x="270949" y="66821"/>
                    <a:pt x="270393" y="64295"/>
                    <a:pt x="268605" y="62865"/>
                  </a:cubicBezTo>
                  <a:cubicBezTo>
                    <a:pt x="267037" y="61611"/>
                    <a:pt x="264795" y="61595"/>
                    <a:pt x="262890" y="60960"/>
                  </a:cubicBezTo>
                  <a:cubicBezTo>
                    <a:pt x="260985" y="59055"/>
                    <a:pt x="259220" y="56998"/>
                    <a:pt x="257175" y="55245"/>
                  </a:cubicBezTo>
                  <a:cubicBezTo>
                    <a:pt x="254764" y="53179"/>
                    <a:pt x="251664" y="51903"/>
                    <a:pt x="249555" y="49530"/>
                  </a:cubicBezTo>
                  <a:cubicBezTo>
                    <a:pt x="246513" y="46108"/>
                    <a:pt x="245173" y="41338"/>
                    <a:pt x="241935" y="38100"/>
                  </a:cubicBezTo>
                  <a:cubicBezTo>
                    <a:pt x="240030" y="36195"/>
                    <a:pt x="237874" y="34512"/>
                    <a:pt x="236220" y="32385"/>
                  </a:cubicBezTo>
                  <a:cubicBezTo>
                    <a:pt x="233409" y="28771"/>
                    <a:pt x="231838" y="24193"/>
                    <a:pt x="228600" y="20955"/>
                  </a:cubicBezTo>
                  <a:lnTo>
                    <a:pt x="217170" y="9525"/>
                  </a:lnTo>
                  <a:cubicBezTo>
                    <a:pt x="215265" y="7620"/>
                    <a:pt x="213697" y="5304"/>
                    <a:pt x="211455" y="3810"/>
                  </a:cubicBezTo>
                  <a:lnTo>
                    <a:pt x="205740" y="0"/>
                  </a:lnTo>
                  <a:lnTo>
                    <a:pt x="142875" y="125730"/>
                  </a:lnTo>
                  <a:lnTo>
                    <a:pt x="64770" y="131445"/>
                  </a:lnTo>
                  <a:lnTo>
                    <a:pt x="41910" y="158115"/>
                  </a:lnTo>
                  <a:lnTo>
                    <a:pt x="0" y="180975"/>
                  </a:lnTo>
                  <a:lnTo>
                    <a:pt x="22860" y="241935"/>
                  </a:lnTo>
                  <a:lnTo>
                    <a:pt x="20955" y="304800"/>
                  </a:lnTo>
                  <a:lnTo>
                    <a:pt x="108585" y="42291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bwMode="auto">
            <a:xfrm>
              <a:off x="7333118" y="2368239"/>
              <a:ext cx="200058" cy="290718"/>
            </a:xfrm>
            <a:custGeom>
              <a:avLst/>
              <a:gdLst>
                <a:gd name="connsiteX0" fmla="*/ 112395 w 371475"/>
                <a:gd name="connsiteY0" fmla="*/ 0 h 508635"/>
                <a:gd name="connsiteX1" fmla="*/ 333375 w 371475"/>
                <a:gd name="connsiteY1" fmla="*/ 234315 h 508635"/>
                <a:gd name="connsiteX2" fmla="*/ 337185 w 371475"/>
                <a:gd name="connsiteY2" fmla="*/ 264795 h 508635"/>
                <a:gd name="connsiteX3" fmla="*/ 356235 w 371475"/>
                <a:gd name="connsiteY3" fmla="*/ 266700 h 508635"/>
                <a:gd name="connsiteX4" fmla="*/ 361950 w 371475"/>
                <a:gd name="connsiteY4" fmla="*/ 268605 h 508635"/>
                <a:gd name="connsiteX5" fmla="*/ 365760 w 371475"/>
                <a:gd name="connsiteY5" fmla="*/ 274320 h 508635"/>
                <a:gd name="connsiteX6" fmla="*/ 371475 w 371475"/>
                <a:gd name="connsiteY6" fmla="*/ 280035 h 508635"/>
                <a:gd name="connsiteX7" fmla="*/ 369570 w 371475"/>
                <a:gd name="connsiteY7" fmla="*/ 295275 h 508635"/>
                <a:gd name="connsiteX8" fmla="*/ 363855 w 371475"/>
                <a:gd name="connsiteY8" fmla="*/ 302895 h 508635"/>
                <a:gd name="connsiteX9" fmla="*/ 358140 w 371475"/>
                <a:gd name="connsiteY9" fmla="*/ 304800 h 508635"/>
                <a:gd name="connsiteX10" fmla="*/ 339090 w 371475"/>
                <a:gd name="connsiteY10" fmla="*/ 306705 h 508635"/>
                <a:gd name="connsiteX11" fmla="*/ 342900 w 371475"/>
                <a:gd name="connsiteY11" fmla="*/ 333375 h 508635"/>
                <a:gd name="connsiteX12" fmla="*/ 350520 w 371475"/>
                <a:gd name="connsiteY12" fmla="*/ 350520 h 508635"/>
                <a:gd name="connsiteX13" fmla="*/ 356235 w 371475"/>
                <a:gd name="connsiteY13" fmla="*/ 356235 h 508635"/>
                <a:gd name="connsiteX14" fmla="*/ 367665 w 371475"/>
                <a:gd name="connsiteY14" fmla="*/ 363855 h 508635"/>
                <a:gd name="connsiteX15" fmla="*/ 365760 w 371475"/>
                <a:gd name="connsiteY15" fmla="*/ 381000 h 508635"/>
                <a:gd name="connsiteX16" fmla="*/ 358140 w 371475"/>
                <a:gd name="connsiteY16" fmla="*/ 392430 h 508635"/>
                <a:gd name="connsiteX17" fmla="*/ 352425 w 371475"/>
                <a:gd name="connsiteY17" fmla="*/ 400050 h 508635"/>
                <a:gd name="connsiteX18" fmla="*/ 224790 w 371475"/>
                <a:gd name="connsiteY18" fmla="*/ 508635 h 508635"/>
                <a:gd name="connsiteX19" fmla="*/ 203835 w 371475"/>
                <a:gd name="connsiteY19" fmla="*/ 493395 h 508635"/>
                <a:gd name="connsiteX20" fmla="*/ 188595 w 371475"/>
                <a:gd name="connsiteY20" fmla="*/ 474345 h 508635"/>
                <a:gd name="connsiteX21" fmla="*/ 186690 w 371475"/>
                <a:gd name="connsiteY21" fmla="*/ 468630 h 508635"/>
                <a:gd name="connsiteX22" fmla="*/ 184785 w 371475"/>
                <a:gd name="connsiteY22" fmla="*/ 459105 h 508635"/>
                <a:gd name="connsiteX23" fmla="*/ 161925 w 371475"/>
                <a:gd name="connsiteY23" fmla="*/ 455295 h 508635"/>
                <a:gd name="connsiteX24" fmla="*/ 146685 w 371475"/>
                <a:gd name="connsiteY24" fmla="*/ 453390 h 508635"/>
                <a:gd name="connsiteX25" fmla="*/ 123825 w 371475"/>
                <a:gd name="connsiteY25" fmla="*/ 440055 h 508635"/>
                <a:gd name="connsiteX26" fmla="*/ 123825 w 371475"/>
                <a:gd name="connsiteY26" fmla="*/ 438150 h 508635"/>
                <a:gd name="connsiteX27" fmla="*/ 95250 w 371475"/>
                <a:gd name="connsiteY27" fmla="*/ 417195 h 508635"/>
                <a:gd name="connsiteX28" fmla="*/ 81915 w 371475"/>
                <a:gd name="connsiteY28" fmla="*/ 407670 h 508635"/>
                <a:gd name="connsiteX29" fmla="*/ 78105 w 371475"/>
                <a:gd name="connsiteY29" fmla="*/ 401955 h 508635"/>
                <a:gd name="connsiteX30" fmla="*/ 72390 w 371475"/>
                <a:gd name="connsiteY30" fmla="*/ 394335 h 508635"/>
                <a:gd name="connsiteX31" fmla="*/ 64770 w 371475"/>
                <a:gd name="connsiteY31" fmla="*/ 382905 h 508635"/>
                <a:gd name="connsiteX32" fmla="*/ 60960 w 371475"/>
                <a:gd name="connsiteY32" fmla="*/ 375285 h 508635"/>
                <a:gd name="connsiteX33" fmla="*/ 55245 w 371475"/>
                <a:gd name="connsiteY33" fmla="*/ 373380 h 508635"/>
                <a:gd name="connsiteX34" fmla="*/ 45720 w 371475"/>
                <a:gd name="connsiteY34" fmla="*/ 363855 h 508635"/>
                <a:gd name="connsiteX35" fmla="*/ 41910 w 371475"/>
                <a:gd name="connsiteY35" fmla="*/ 358140 h 508635"/>
                <a:gd name="connsiteX36" fmla="*/ 36195 w 371475"/>
                <a:gd name="connsiteY36" fmla="*/ 354330 h 508635"/>
                <a:gd name="connsiteX37" fmla="*/ 32385 w 371475"/>
                <a:gd name="connsiteY37" fmla="*/ 348615 h 508635"/>
                <a:gd name="connsiteX38" fmla="*/ 28575 w 371475"/>
                <a:gd name="connsiteY38" fmla="*/ 337185 h 508635"/>
                <a:gd name="connsiteX39" fmla="*/ 26670 w 371475"/>
                <a:gd name="connsiteY39" fmla="*/ 314325 h 508635"/>
                <a:gd name="connsiteX40" fmla="*/ 20955 w 371475"/>
                <a:gd name="connsiteY40" fmla="*/ 289560 h 508635"/>
                <a:gd name="connsiteX41" fmla="*/ 15240 w 371475"/>
                <a:gd name="connsiteY41" fmla="*/ 240030 h 508635"/>
                <a:gd name="connsiteX42" fmla="*/ 11430 w 371475"/>
                <a:gd name="connsiteY42" fmla="*/ 220980 h 508635"/>
                <a:gd name="connsiteX43" fmla="*/ 9525 w 371475"/>
                <a:gd name="connsiteY43" fmla="*/ 213360 h 508635"/>
                <a:gd name="connsiteX44" fmla="*/ 1905 w 371475"/>
                <a:gd name="connsiteY44" fmla="*/ 201930 h 508635"/>
                <a:gd name="connsiteX45" fmla="*/ 0 w 371475"/>
                <a:gd name="connsiteY45" fmla="*/ 198120 h 508635"/>
                <a:gd name="connsiteX46" fmla="*/ 22860 w 371475"/>
                <a:gd name="connsiteY46" fmla="*/ 120015 h 508635"/>
                <a:gd name="connsiteX47" fmla="*/ 51435 w 371475"/>
                <a:gd name="connsiteY47" fmla="*/ 104775 h 508635"/>
                <a:gd name="connsiteX48" fmla="*/ 59055 w 371475"/>
                <a:gd name="connsiteY48" fmla="*/ 87630 h 508635"/>
                <a:gd name="connsiteX49" fmla="*/ 62865 w 371475"/>
                <a:gd name="connsiteY49" fmla="*/ 76200 h 508635"/>
                <a:gd name="connsiteX50" fmla="*/ 64770 w 371475"/>
                <a:gd name="connsiteY50" fmla="*/ 40005 h 508635"/>
                <a:gd name="connsiteX51" fmla="*/ 74295 w 371475"/>
                <a:gd name="connsiteY51" fmla="*/ 26670 h 508635"/>
                <a:gd name="connsiteX52" fmla="*/ 80010 w 371475"/>
                <a:gd name="connsiteY52" fmla="*/ 22860 h 508635"/>
                <a:gd name="connsiteX53" fmla="*/ 93345 w 371475"/>
                <a:gd name="connsiteY53" fmla="*/ 17145 h 508635"/>
                <a:gd name="connsiteX54" fmla="*/ 99060 w 371475"/>
                <a:gd name="connsiteY54" fmla="*/ 11430 h 508635"/>
                <a:gd name="connsiteX55" fmla="*/ 112395 w 371475"/>
                <a:gd name="connsiteY55" fmla="*/ 0 h 5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71475" h="508635">
                  <a:moveTo>
                    <a:pt x="112395" y="0"/>
                  </a:moveTo>
                  <a:lnTo>
                    <a:pt x="333375" y="234315"/>
                  </a:lnTo>
                  <a:lnTo>
                    <a:pt x="337185" y="264795"/>
                  </a:lnTo>
                  <a:cubicBezTo>
                    <a:pt x="343535" y="265430"/>
                    <a:pt x="349928" y="265730"/>
                    <a:pt x="356235" y="266700"/>
                  </a:cubicBezTo>
                  <a:cubicBezTo>
                    <a:pt x="358220" y="267005"/>
                    <a:pt x="360382" y="267351"/>
                    <a:pt x="361950" y="268605"/>
                  </a:cubicBezTo>
                  <a:cubicBezTo>
                    <a:pt x="363738" y="270035"/>
                    <a:pt x="364294" y="272561"/>
                    <a:pt x="365760" y="274320"/>
                  </a:cubicBezTo>
                  <a:cubicBezTo>
                    <a:pt x="367485" y="276390"/>
                    <a:pt x="369570" y="278130"/>
                    <a:pt x="371475" y="280035"/>
                  </a:cubicBezTo>
                  <a:cubicBezTo>
                    <a:pt x="370840" y="285115"/>
                    <a:pt x="371189" y="290418"/>
                    <a:pt x="369570" y="295275"/>
                  </a:cubicBezTo>
                  <a:cubicBezTo>
                    <a:pt x="368566" y="298287"/>
                    <a:pt x="366294" y="300862"/>
                    <a:pt x="363855" y="302895"/>
                  </a:cubicBezTo>
                  <a:cubicBezTo>
                    <a:pt x="362312" y="304181"/>
                    <a:pt x="360125" y="304495"/>
                    <a:pt x="358140" y="304800"/>
                  </a:cubicBezTo>
                  <a:cubicBezTo>
                    <a:pt x="351833" y="305770"/>
                    <a:pt x="345440" y="306070"/>
                    <a:pt x="339090" y="306705"/>
                  </a:cubicBezTo>
                  <a:cubicBezTo>
                    <a:pt x="340006" y="314950"/>
                    <a:pt x="340625" y="325035"/>
                    <a:pt x="342900" y="333375"/>
                  </a:cubicBezTo>
                  <a:cubicBezTo>
                    <a:pt x="344921" y="340784"/>
                    <a:pt x="345915" y="344994"/>
                    <a:pt x="350520" y="350520"/>
                  </a:cubicBezTo>
                  <a:cubicBezTo>
                    <a:pt x="352245" y="352590"/>
                    <a:pt x="354108" y="354581"/>
                    <a:pt x="356235" y="356235"/>
                  </a:cubicBezTo>
                  <a:cubicBezTo>
                    <a:pt x="359849" y="359046"/>
                    <a:pt x="367665" y="363855"/>
                    <a:pt x="367665" y="363855"/>
                  </a:cubicBezTo>
                  <a:cubicBezTo>
                    <a:pt x="370099" y="371157"/>
                    <a:pt x="371687" y="372110"/>
                    <a:pt x="365760" y="381000"/>
                  </a:cubicBezTo>
                  <a:lnTo>
                    <a:pt x="358140" y="392430"/>
                  </a:lnTo>
                  <a:cubicBezTo>
                    <a:pt x="355927" y="401282"/>
                    <a:pt x="358853" y="400050"/>
                    <a:pt x="352425" y="400050"/>
                  </a:cubicBezTo>
                  <a:lnTo>
                    <a:pt x="224790" y="508635"/>
                  </a:lnTo>
                  <a:lnTo>
                    <a:pt x="203835" y="493395"/>
                  </a:lnTo>
                  <a:cubicBezTo>
                    <a:pt x="201743" y="490954"/>
                    <a:pt x="191418" y="479991"/>
                    <a:pt x="188595" y="474345"/>
                  </a:cubicBezTo>
                  <a:cubicBezTo>
                    <a:pt x="187697" y="472549"/>
                    <a:pt x="187177" y="470578"/>
                    <a:pt x="186690" y="468630"/>
                  </a:cubicBezTo>
                  <a:cubicBezTo>
                    <a:pt x="185905" y="465489"/>
                    <a:pt x="187582" y="460736"/>
                    <a:pt x="184785" y="459105"/>
                  </a:cubicBezTo>
                  <a:cubicBezTo>
                    <a:pt x="178059" y="455181"/>
                    <a:pt x="169601" y="455295"/>
                    <a:pt x="161925" y="455295"/>
                  </a:cubicBezTo>
                  <a:lnTo>
                    <a:pt x="146685" y="453390"/>
                  </a:lnTo>
                  <a:cubicBezTo>
                    <a:pt x="139485" y="449790"/>
                    <a:pt x="129907" y="446137"/>
                    <a:pt x="123825" y="440055"/>
                  </a:cubicBezTo>
                  <a:lnTo>
                    <a:pt x="123825" y="438150"/>
                  </a:lnTo>
                  <a:lnTo>
                    <a:pt x="95250" y="417195"/>
                  </a:lnTo>
                  <a:cubicBezTo>
                    <a:pt x="90805" y="414020"/>
                    <a:pt x="85998" y="411299"/>
                    <a:pt x="81915" y="407670"/>
                  </a:cubicBezTo>
                  <a:cubicBezTo>
                    <a:pt x="80204" y="406149"/>
                    <a:pt x="79436" y="403818"/>
                    <a:pt x="78105" y="401955"/>
                  </a:cubicBezTo>
                  <a:cubicBezTo>
                    <a:pt x="76260" y="399371"/>
                    <a:pt x="74211" y="396936"/>
                    <a:pt x="72390" y="394335"/>
                  </a:cubicBezTo>
                  <a:cubicBezTo>
                    <a:pt x="69764" y="390584"/>
                    <a:pt x="66818" y="387001"/>
                    <a:pt x="64770" y="382905"/>
                  </a:cubicBezTo>
                  <a:cubicBezTo>
                    <a:pt x="63500" y="380365"/>
                    <a:pt x="62968" y="377293"/>
                    <a:pt x="60960" y="375285"/>
                  </a:cubicBezTo>
                  <a:cubicBezTo>
                    <a:pt x="59540" y="373865"/>
                    <a:pt x="57150" y="374015"/>
                    <a:pt x="55245" y="373380"/>
                  </a:cubicBezTo>
                  <a:cubicBezTo>
                    <a:pt x="45912" y="354714"/>
                    <a:pt x="57399" y="373198"/>
                    <a:pt x="45720" y="363855"/>
                  </a:cubicBezTo>
                  <a:cubicBezTo>
                    <a:pt x="43932" y="362425"/>
                    <a:pt x="43529" y="359759"/>
                    <a:pt x="41910" y="358140"/>
                  </a:cubicBezTo>
                  <a:cubicBezTo>
                    <a:pt x="40291" y="356521"/>
                    <a:pt x="38100" y="355600"/>
                    <a:pt x="36195" y="354330"/>
                  </a:cubicBezTo>
                  <a:cubicBezTo>
                    <a:pt x="34925" y="352425"/>
                    <a:pt x="33315" y="350707"/>
                    <a:pt x="32385" y="348615"/>
                  </a:cubicBezTo>
                  <a:cubicBezTo>
                    <a:pt x="30754" y="344945"/>
                    <a:pt x="28575" y="337185"/>
                    <a:pt x="28575" y="337185"/>
                  </a:cubicBezTo>
                  <a:cubicBezTo>
                    <a:pt x="27940" y="329565"/>
                    <a:pt x="27362" y="321940"/>
                    <a:pt x="26670" y="314325"/>
                  </a:cubicBezTo>
                  <a:cubicBezTo>
                    <a:pt x="24762" y="293334"/>
                    <a:pt x="28224" y="300464"/>
                    <a:pt x="20955" y="289560"/>
                  </a:cubicBezTo>
                  <a:cubicBezTo>
                    <a:pt x="18226" y="240442"/>
                    <a:pt x="22070" y="270767"/>
                    <a:pt x="15240" y="240030"/>
                  </a:cubicBezTo>
                  <a:cubicBezTo>
                    <a:pt x="13835" y="233708"/>
                    <a:pt x="13001" y="227262"/>
                    <a:pt x="11430" y="220980"/>
                  </a:cubicBezTo>
                  <a:cubicBezTo>
                    <a:pt x="10795" y="218440"/>
                    <a:pt x="10696" y="215702"/>
                    <a:pt x="9525" y="213360"/>
                  </a:cubicBezTo>
                  <a:cubicBezTo>
                    <a:pt x="7477" y="209264"/>
                    <a:pt x="3953" y="206026"/>
                    <a:pt x="1905" y="201930"/>
                  </a:cubicBezTo>
                  <a:lnTo>
                    <a:pt x="0" y="198120"/>
                  </a:lnTo>
                  <a:lnTo>
                    <a:pt x="22860" y="120015"/>
                  </a:lnTo>
                  <a:lnTo>
                    <a:pt x="51435" y="104775"/>
                  </a:lnTo>
                  <a:cubicBezTo>
                    <a:pt x="53975" y="99060"/>
                    <a:pt x="56732" y="93437"/>
                    <a:pt x="59055" y="87630"/>
                  </a:cubicBezTo>
                  <a:cubicBezTo>
                    <a:pt x="60547" y="83901"/>
                    <a:pt x="62865" y="76200"/>
                    <a:pt x="62865" y="76200"/>
                  </a:cubicBezTo>
                  <a:cubicBezTo>
                    <a:pt x="63500" y="64135"/>
                    <a:pt x="63331" y="52001"/>
                    <a:pt x="64770" y="40005"/>
                  </a:cubicBezTo>
                  <a:cubicBezTo>
                    <a:pt x="66594" y="24806"/>
                    <a:pt x="66081" y="30777"/>
                    <a:pt x="74295" y="26670"/>
                  </a:cubicBezTo>
                  <a:cubicBezTo>
                    <a:pt x="76343" y="25646"/>
                    <a:pt x="78022" y="23996"/>
                    <a:pt x="80010" y="22860"/>
                  </a:cubicBezTo>
                  <a:cubicBezTo>
                    <a:pt x="86601" y="19094"/>
                    <a:pt x="86933" y="19282"/>
                    <a:pt x="93345" y="17145"/>
                  </a:cubicBezTo>
                  <a:cubicBezTo>
                    <a:pt x="95250" y="15240"/>
                    <a:pt x="96990" y="13155"/>
                    <a:pt x="99060" y="11430"/>
                  </a:cubicBezTo>
                  <a:cubicBezTo>
                    <a:pt x="110395" y="1984"/>
                    <a:pt x="115060" y="7620"/>
                    <a:pt x="112395"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bwMode="auto">
            <a:xfrm>
              <a:off x="7363285" y="2077522"/>
              <a:ext cx="207997" cy="198577"/>
            </a:xfrm>
            <a:custGeom>
              <a:avLst/>
              <a:gdLst>
                <a:gd name="connsiteX0" fmla="*/ 388620 w 388620"/>
                <a:gd name="connsiteY0" fmla="*/ 60960 h 346914"/>
                <a:gd name="connsiteX1" fmla="*/ 388620 w 388620"/>
                <a:gd name="connsiteY1" fmla="*/ 60960 h 346914"/>
                <a:gd name="connsiteX2" fmla="*/ 375285 w 388620"/>
                <a:gd name="connsiteY2" fmla="*/ 70485 h 346914"/>
                <a:gd name="connsiteX3" fmla="*/ 367665 w 388620"/>
                <a:gd name="connsiteY3" fmla="*/ 81915 h 346914"/>
                <a:gd name="connsiteX4" fmla="*/ 356235 w 388620"/>
                <a:gd name="connsiteY4" fmla="*/ 91440 h 346914"/>
                <a:gd name="connsiteX5" fmla="*/ 350520 w 388620"/>
                <a:gd name="connsiteY5" fmla="*/ 102870 h 346914"/>
                <a:gd name="connsiteX6" fmla="*/ 337185 w 388620"/>
                <a:gd name="connsiteY6" fmla="*/ 118110 h 346914"/>
                <a:gd name="connsiteX7" fmla="*/ 331470 w 388620"/>
                <a:gd name="connsiteY7" fmla="*/ 121920 h 346914"/>
                <a:gd name="connsiteX8" fmla="*/ 321945 w 388620"/>
                <a:gd name="connsiteY8" fmla="*/ 133350 h 346914"/>
                <a:gd name="connsiteX9" fmla="*/ 316230 w 388620"/>
                <a:gd name="connsiteY9" fmla="*/ 137160 h 346914"/>
                <a:gd name="connsiteX10" fmla="*/ 314325 w 388620"/>
                <a:gd name="connsiteY10" fmla="*/ 142875 h 346914"/>
                <a:gd name="connsiteX11" fmla="*/ 308610 w 388620"/>
                <a:gd name="connsiteY11" fmla="*/ 148590 h 346914"/>
                <a:gd name="connsiteX12" fmla="*/ 316230 w 388620"/>
                <a:gd name="connsiteY12" fmla="*/ 161925 h 346914"/>
                <a:gd name="connsiteX13" fmla="*/ 325755 w 388620"/>
                <a:gd name="connsiteY13" fmla="*/ 173355 h 346914"/>
                <a:gd name="connsiteX14" fmla="*/ 327660 w 388620"/>
                <a:gd name="connsiteY14" fmla="*/ 180975 h 346914"/>
                <a:gd name="connsiteX15" fmla="*/ 329565 w 388620"/>
                <a:gd name="connsiteY15" fmla="*/ 186690 h 346914"/>
                <a:gd name="connsiteX16" fmla="*/ 304800 w 388620"/>
                <a:gd name="connsiteY16" fmla="*/ 196215 h 346914"/>
                <a:gd name="connsiteX17" fmla="*/ 293370 w 388620"/>
                <a:gd name="connsiteY17" fmla="*/ 198120 h 346914"/>
                <a:gd name="connsiteX18" fmla="*/ 278130 w 388620"/>
                <a:gd name="connsiteY18" fmla="*/ 200025 h 346914"/>
                <a:gd name="connsiteX19" fmla="*/ 268605 w 388620"/>
                <a:gd name="connsiteY19" fmla="*/ 213360 h 346914"/>
                <a:gd name="connsiteX20" fmla="*/ 255270 w 388620"/>
                <a:gd name="connsiteY20" fmla="*/ 232410 h 346914"/>
                <a:gd name="connsiteX21" fmla="*/ 249555 w 388620"/>
                <a:gd name="connsiteY21" fmla="*/ 238125 h 346914"/>
                <a:gd name="connsiteX22" fmla="*/ 247650 w 388620"/>
                <a:gd name="connsiteY22" fmla="*/ 243840 h 346914"/>
                <a:gd name="connsiteX23" fmla="*/ 243840 w 388620"/>
                <a:gd name="connsiteY23" fmla="*/ 249555 h 346914"/>
                <a:gd name="connsiteX24" fmla="*/ 234315 w 388620"/>
                <a:gd name="connsiteY24" fmla="*/ 264795 h 346914"/>
                <a:gd name="connsiteX25" fmla="*/ 222885 w 388620"/>
                <a:gd name="connsiteY25" fmla="*/ 287655 h 346914"/>
                <a:gd name="connsiteX26" fmla="*/ 217170 w 388620"/>
                <a:gd name="connsiteY26" fmla="*/ 291465 h 346914"/>
                <a:gd name="connsiteX27" fmla="*/ 215265 w 388620"/>
                <a:gd name="connsiteY27" fmla="*/ 297180 h 346914"/>
                <a:gd name="connsiteX28" fmla="*/ 213360 w 388620"/>
                <a:gd name="connsiteY28" fmla="*/ 304800 h 346914"/>
                <a:gd name="connsiteX29" fmla="*/ 209550 w 388620"/>
                <a:gd name="connsiteY29" fmla="*/ 310515 h 346914"/>
                <a:gd name="connsiteX30" fmla="*/ 205740 w 388620"/>
                <a:gd name="connsiteY30" fmla="*/ 321945 h 346914"/>
                <a:gd name="connsiteX31" fmla="*/ 203835 w 388620"/>
                <a:gd name="connsiteY31" fmla="*/ 327660 h 346914"/>
                <a:gd name="connsiteX32" fmla="*/ 192405 w 388620"/>
                <a:gd name="connsiteY32" fmla="*/ 337185 h 346914"/>
                <a:gd name="connsiteX33" fmla="*/ 184785 w 388620"/>
                <a:gd name="connsiteY33" fmla="*/ 339090 h 346914"/>
                <a:gd name="connsiteX34" fmla="*/ 148590 w 388620"/>
                <a:gd name="connsiteY34" fmla="*/ 342900 h 346914"/>
                <a:gd name="connsiteX35" fmla="*/ 133350 w 388620"/>
                <a:gd name="connsiteY35" fmla="*/ 344805 h 346914"/>
                <a:gd name="connsiteX36" fmla="*/ 121920 w 388620"/>
                <a:gd name="connsiteY36" fmla="*/ 346710 h 346914"/>
                <a:gd name="connsiteX37" fmla="*/ 91440 w 388620"/>
                <a:gd name="connsiteY37" fmla="*/ 346710 h 346914"/>
                <a:gd name="connsiteX38" fmla="*/ 0 w 388620"/>
                <a:gd name="connsiteY38" fmla="*/ 264795 h 346914"/>
                <a:gd name="connsiteX39" fmla="*/ 43815 w 388620"/>
                <a:gd name="connsiteY39" fmla="*/ 209550 h 346914"/>
                <a:gd name="connsiteX40" fmla="*/ 57150 w 388620"/>
                <a:gd name="connsiteY40" fmla="*/ 161925 h 346914"/>
                <a:gd name="connsiteX41" fmla="*/ 83820 w 388620"/>
                <a:gd name="connsiteY41" fmla="*/ 125730 h 346914"/>
                <a:gd name="connsiteX42" fmla="*/ 55245 w 388620"/>
                <a:gd name="connsiteY42" fmla="*/ 97155 h 346914"/>
                <a:gd name="connsiteX43" fmla="*/ 53340 w 388620"/>
                <a:gd name="connsiteY43" fmla="*/ 74295 h 346914"/>
                <a:gd name="connsiteX44" fmla="*/ 55245 w 388620"/>
                <a:gd name="connsiteY44" fmla="*/ 45720 h 346914"/>
                <a:gd name="connsiteX45" fmla="*/ 59055 w 388620"/>
                <a:gd name="connsiteY45" fmla="*/ 40005 h 346914"/>
                <a:gd name="connsiteX46" fmla="*/ 70485 w 388620"/>
                <a:gd name="connsiteY46" fmla="*/ 32385 h 346914"/>
                <a:gd name="connsiteX47" fmla="*/ 76200 w 388620"/>
                <a:gd name="connsiteY47" fmla="*/ 28575 h 346914"/>
                <a:gd name="connsiteX48" fmla="*/ 80010 w 388620"/>
                <a:gd name="connsiteY48" fmla="*/ 24765 h 346914"/>
                <a:gd name="connsiteX49" fmla="*/ 217170 w 388620"/>
                <a:gd name="connsiteY49" fmla="*/ 0 h 346914"/>
                <a:gd name="connsiteX50" fmla="*/ 251460 w 388620"/>
                <a:gd name="connsiteY50" fmla="*/ 0 h 346914"/>
                <a:gd name="connsiteX51" fmla="*/ 293370 w 388620"/>
                <a:gd name="connsiteY51" fmla="*/ 22860 h 346914"/>
                <a:gd name="connsiteX52" fmla="*/ 346710 w 388620"/>
                <a:gd name="connsiteY52" fmla="*/ 3810 h 346914"/>
                <a:gd name="connsiteX53" fmla="*/ 388620 w 388620"/>
                <a:gd name="connsiteY53" fmla="*/ 60960 h 34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8620" h="346914">
                  <a:moveTo>
                    <a:pt x="388620" y="60960"/>
                  </a:moveTo>
                  <a:lnTo>
                    <a:pt x="388620" y="60960"/>
                  </a:lnTo>
                  <a:cubicBezTo>
                    <a:pt x="384175" y="64135"/>
                    <a:pt x="379148" y="66622"/>
                    <a:pt x="375285" y="70485"/>
                  </a:cubicBezTo>
                  <a:cubicBezTo>
                    <a:pt x="372047" y="73723"/>
                    <a:pt x="371475" y="79375"/>
                    <a:pt x="367665" y="81915"/>
                  </a:cubicBezTo>
                  <a:cubicBezTo>
                    <a:pt x="362046" y="85661"/>
                    <a:pt x="360819" y="85940"/>
                    <a:pt x="356235" y="91440"/>
                  </a:cubicBezTo>
                  <a:cubicBezTo>
                    <a:pt x="347184" y="102301"/>
                    <a:pt x="356768" y="91935"/>
                    <a:pt x="350520" y="102870"/>
                  </a:cubicBezTo>
                  <a:cubicBezTo>
                    <a:pt x="347718" y="107774"/>
                    <a:pt x="341316" y="114569"/>
                    <a:pt x="337185" y="118110"/>
                  </a:cubicBezTo>
                  <a:cubicBezTo>
                    <a:pt x="335447" y="119600"/>
                    <a:pt x="333229" y="120454"/>
                    <a:pt x="331470" y="121920"/>
                  </a:cubicBezTo>
                  <a:cubicBezTo>
                    <a:pt x="312745" y="137524"/>
                    <a:pt x="336930" y="118365"/>
                    <a:pt x="321945" y="133350"/>
                  </a:cubicBezTo>
                  <a:cubicBezTo>
                    <a:pt x="320326" y="134969"/>
                    <a:pt x="318135" y="135890"/>
                    <a:pt x="316230" y="137160"/>
                  </a:cubicBezTo>
                  <a:cubicBezTo>
                    <a:pt x="315595" y="139065"/>
                    <a:pt x="315439" y="141204"/>
                    <a:pt x="314325" y="142875"/>
                  </a:cubicBezTo>
                  <a:cubicBezTo>
                    <a:pt x="312831" y="145117"/>
                    <a:pt x="309263" y="145976"/>
                    <a:pt x="308610" y="148590"/>
                  </a:cubicBezTo>
                  <a:cubicBezTo>
                    <a:pt x="306171" y="158348"/>
                    <a:pt x="311210" y="157742"/>
                    <a:pt x="316230" y="161925"/>
                  </a:cubicBezTo>
                  <a:cubicBezTo>
                    <a:pt x="321730" y="166509"/>
                    <a:pt x="322009" y="167736"/>
                    <a:pt x="325755" y="173355"/>
                  </a:cubicBezTo>
                  <a:cubicBezTo>
                    <a:pt x="326390" y="175895"/>
                    <a:pt x="326941" y="178458"/>
                    <a:pt x="327660" y="180975"/>
                  </a:cubicBezTo>
                  <a:cubicBezTo>
                    <a:pt x="328212" y="182906"/>
                    <a:pt x="330117" y="184759"/>
                    <a:pt x="329565" y="186690"/>
                  </a:cubicBezTo>
                  <a:cubicBezTo>
                    <a:pt x="326066" y="198936"/>
                    <a:pt x="314859" y="194958"/>
                    <a:pt x="304800" y="196215"/>
                  </a:cubicBezTo>
                  <a:cubicBezTo>
                    <a:pt x="300967" y="196694"/>
                    <a:pt x="297194" y="197574"/>
                    <a:pt x="293370" y="198120"/>
                  </a:cubicBezTo>
                  <a:cubicBezTo>
                    <a:pt x="288302" y="198844"/>
                    <a:pt x="283210" y="199390"/>
                    <a:pt x="278130" y="200025"/>
                  </a:cubicBezTo>
                  <a:cubicBezTo>
                    <a:pt x="265748" y="204152"/>
                    <a:pt x="278765" y="198120"/>
                    <a:pt x="268605" y="213360"/>
                  </a:cubicBezTo>
                  <a:cubicBezTo>
                    <a:pt x="265326" y="218278"/>
                    <a:pt x="259501" y="227474"/>
                    <a:pt x="255270" y="232410"/>
                  </a:cubicBezTo>
                  <a:cubicBezTo>
                    <a:pt x="253517" y="234455"/>
                    <a:pt x="251460" y="236220"/>
                    <a:pt x="249555" y="238125"/>
                  </a:cubicBezTo>
                  <a:cubicBezTo>
                    <a:pt x="248920" y="240030"/>
                    <a:pt x="248548" y="242044"/>
                    <a:pt x="247650" y="243840"/>
                  </a:cubicBezTo>
                  <a:cubicBezTo>
                    <a:pt x="246626" y="245888"/>
                    <a:pt x="244770" y="247463"/>
                    <a:pt x="243840" y="249555"/>
                  </a:cubicBezTo>
                  <a:cubicBezTo>
                    <a:pt x="237158" y="264589"/>
                    <a:pt x="244596" y="257941"/>
                    <a:pt x="234315" y="264795"/>
                  </a:cubicBezTo>
                  <a:cubicBezTo>
                    <a:pt x="232142" y="271315"/>
                    <a:pt x="229216" y="283435"/>
                    <a:pt x="222885" y="287655"/>
                  </a:cubicBezTo>
                  <a:lnTo>
                    <a:pt x="217170" y="291465"/>
                  </a:lnTo>
                  <a:cubicBezTo>
                    <a:pt x="216535" y="293370"/>
                    <a:pt x="215817" y="295249"/>
                    <a:pt x="215265" y="297180"/>
                  </a:cubicBezTo>
                  <a:cubicBezTo>
                    <a:pt x="214546" y="299697"/>
                    <a:pt x="214391" y="302394"/>
                    <a:pt x="213360" y="304800"/>
                  </a:cubicBezTo>
                  <a:cubicBezTo>
                    <a:pt x="212458" y="306904"/>
                    <a:pt x="210480" y="308423"/>
                    <a:pt x="209550" y="310515"/>
                  </a:cubicBezTo>
                  <a:cubicBezTo>
                    <a:pt x="207919" y="314185"/>
                    <a:pt x="207010" y="318135"/>
                    <a:pt x="205740" y="321945"/>
                  </a:cubicBezTo>
                  <a:cubicBezTo>
                    <a:pt x="205105" y="323850"/>
                    <a:pt x="205255" y="326240"/>
                    <a:pt x="203835" y="327660"/>
                  </a:cubicBezTo>
                  <a:cubicBezTo>
                    <a:pt x="200402" y="331093"/>
                    <a:pt x="197046" y="335196"/>
                    <a:pt x="192405" y="337185"/>
                  </a:cubicBezTo>
                  <a:cubicBezTo>
                    <a:pt x="189999" y="338216"/>
                    <a:pt x="187381" y="338751"/>
                    <a:pt x="184785" y="339090"/>
                  </a:cubicBezTo>
                  <a:cubicBezTo>
                    <a:pt x="172755" y="340659"/>
                    <a:pt x="160647" y="341560"/>
                    <a:pt x="148590" y="342900"/>
                  </a:cubicBezTo>
                  <a:cubicBezTo>
                    <a:pt x="143502" y="343465"/>
                    <a:pt x="138418" y="344081"/>
                    <a:pt x="133350" y="344805"/>
                  </a:cubicBezTo>
                  <a:cubicBezTo>
                    <a:pt x="129526" y="345351"/>
                    <a:pt x="125779" y="346535"/>
                    <a:pt x="121920" y="346710"/>
                  </a:cubicBezTo>
                  <a:cubicBezTo>
                    <a:pt x="111770" y="347171"/>
                    <a:pt x="101600" y="346710"/>
                    <a:pt x="91440" y="346710"/>
                  </a:cubicBezTo>
                  <a:lnTo>
                    <a:pt x="0" y="264795"/>
                  </a:lnTo>
                  <a:lnTo>
                    <a:pt x="43815" y="209550"/>
                  </a:lnTo>
                  <a:lnTo>
                    <a:pt x="57150" y="161925"/>
                  </a:lnTo>
                  <a:lnTo>
                    <a:pt x="83820" y="125730"/>
                  </a:lnTo>
                  <a:lnTo>
                    <a:pt x="55245" y="97155"/>
                  </a:lnTo>
                  <a:lnTo>
                    <a:pt x="53340" y="74295"/>
                  </a:lnTo>
                  <a:cubicBezTo>
                    <a:pt x="53975" y="64770"/>
                    <a:pt x="53676" y="55136"/>
                    <a:pt x="55245" y="45720"/>
                  </a:cubicBezTo>
                  <a:cubicBezTo>
                    <a:pt x="55621" y="43462"/>
                    <a:pt x="57332" y="41513"/>
                    <a:pt x="59055" y="40005"/>
                  </a:cubicBezTo>
                  <a:cubicBezTo>
                    <a:pt x="62501" y="36990"/>
                    <a:pt x="66675" y="34925"/>
                    <a:pt x="70485" y="32385"/>
                  </a:cubicBezTo>
                  <a:cubicBezTo>
                    <a:pt x="72390" y="31115"/>
                    <a:pt x="74581" y="30194"/>
                    <a:pt x="76200" y="28575"/>
                  </a:cubicBezTo>
                  <a:lnTo>
                    <a:pt x="80010" y="24765"/>
                  </a:lnTo>
                  <a:lnTo>
                    <a:pt x="217170" y="0"/>
                  </a:lnTo>
                  <a:lnTo>
                    <a:pt x="251460" y="0"/>
                  </a:lnTo>
                  <a:lnTo>
                    <a:pt x="293370" y="22860"/>
                  </a:lnTo>
                  <a:lnTo>
                    <a:pt x="346710" y="3810"/>
                  </a:lnTo>
                  <a:lnTo>
                    <a:pt x="388620" y="6096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bwMode="auto">
            <a:xfrm>
              <a:off x="7480779" y="1913893"/>
              <a:ext cx="181005" cy="200166"/>
            </a:xfrm>
            <a:custGeom>
              <a:avLst/>
              <a:gdLst>
                <a:gd name="connsiteX0" fmla="*/ 123825 w 337185"/>
                <a:gd name="connsiteY0" fmla="*/ 0 h 350520"/>
                <a:gd name="connsiteX1" fmla="*/ 337185 w 337185"/>
                <a:gd name="connsiteY1" fmla="*/ 158115 h 350520"/>
                <a:gd name="connsiteX2" fmla="*/ 293370 w 337185"/>
                <a:gd name="connsiteY2" fmla="*/ 236220 h 350520"/>
                <a:gd name="connsiteX3" fmla="*/ 280035 w 337185"/>
                <a:gd name="connsiteY3" fmla="*/ 249555 h 350520"/>
                <a:gd name="connsiteX4" fmla="*/ 276225 w 337185"/>
                <a:gd name="connsiteY4" fmla="*/ 255270 h 350520"/>
                <a:gd name="connsiteX5" fmla="*/ 270510 w 337185"/>
                <a:gd name="connsiteY5" fmla="*/ 260985 h 350520"/>
                <a:gd name="connsiteX6" fmla="*/ 260985 w 337185"/>
                <a:gd name="connsiteY6" fmla="*/ 274320 h 350520"/>
                <a:gd name="connsiteX7" fmla="*/ 259080 w 337185"/>
                <a:gd name="connsiteY7" fmla="*/ 281940 h 350520"/>
                <a:gd name="connsiteX8" fmla="*/ 245745 w 337185"/>
                <a:gd name="connsiteY8" fmla="*/ 299085 h 350520"/>
                <a:gd name="connsiteX9" fmla="*/ 234315 w 337185"/>
                <a:gd name="connsiteY9" fmla="*/ 306705 h 350520"/>
                <a:gd name="connsiteX10" fmla="*/ 222885 w 337185"/>
                <a:gd name="connsiteY10" fmla="*/ 308610 h 350520"/>
                <a:gd name="connsiteX11" fmla="*/ 211455 w 337185"/>
                <a:gd name="connsiteY11" fmla="*/ 314325 h 350520"/>
                <a:gd name="connsiteX12" fmla="*/ 200025 w 337185"/>
                <a:gd name="connsiteY12" fmla="*/ 323850 h 350520"/>
                <a:gd name="connsiteX13" fmla="*/ 188595 w 337185"/>
                <a:gd name="connsiteY13" fmla="*/ 331470 h 350520"/>
                <a:gd name="connsiteX14" fmla="*/ 182880 w 337185"/>
                <a:gd name="connsiteY14" fmla="*/ 335280 h 350520"/>
                <a:gd name="connsiteX15" fmla="*/ 177165 w 337185"/>
                <a:gd name="connsiteY15" fmla="*/ 340995 h 350520"/>
                <a:gd name="connsiteX16" fmla="*/ 171450 w 337185"/>
                <a:gd name="connsiteY16" fmla="*/ 350520 h 350520"/>
                <a:gd name="connsiteX17" fmla="*/ 114300 w 337185"/>
                <a:gd name="connsiteY17" fmla="*/ 310515 h 350520"/>
                <a:gd name="connsiteX18" fmla="*/ 62865 w 337185"/>
                <a:gd name="connsiteY18" fmla="*/ 318135 h 350520"/>
                <a:gd name="connsiteX19" fmla="*/ 0 w 337185"/>
                <a:gd name="connsiteY19" fmla="*/ 281940 h 350520"/>
                <a:gd name="connsiteX20" fmla="*/ 22860 w 337185"/>
                <a:gd name="connsiteY20" fmla="*/ 228600 h 350520"/>
                <a:gd name="connsiteX21" fmla="*/ 38100 w 337185"/>
                <a:gd name="connsiteY21" fmla="*/ 213360 h 350520"/>
                <a:gd name="connsiteX22" fmla="*/ 49530 w 337185"/>
                <a:gd name="connsiteY22" fmla="*/ 205740 h 350520"/>
                <a:gd name="connsiteX23" fmla="*/ 53340 w 337185"/>
                <a:gd name="connsiteY23" fmla="*/ 200025 h 350520"/>
                <a:gd name="connsiteX24" fmla="*/ 59055 w 337185"/>
                <a:gd name="connsiteY24" fmla="*/ 173355 h 350520"/>
                <a:gd name="connsiteX25" fmla="*/ 60960 w 337185"/>
                <a:gd name="connsiteY25" fmla="*/ 106680 h 350520"/>
                <a:gd name="connsiteX26" fmla="*/ 62865 w 337185"/>
                <a:gd name="connsiteY26" fmla="*/ 97155 h 350520"/>
                <a:gd name="connsiteX27" fmla="*/ 66675 w 337185"/>
                <a:gd name="connsiteY27" fmla="*/ 91440 h 350520"/>
                <a:gd name="connsiteX28" fmla="*/ 68580 w 337185"/>
                <a:gd name="connsiteY28" fmla="*/ 78105 h 350520"/>
                <a:gd name="connsiteX29" fmla="*/ 76200 w 337185"/>
                <a:gd name="connsiteY29" fmla="*/ 66675 h 350520"/>
                <a:gd name="connsiteX30" fmla="*/ 80010 w 337185"/>
                <a:gd name="connsiteY30" fmla="*/ 60960 h 350520"/>
                <a:gd name="connsiteX31" fmla="*/ 83820 w 337185"/>
                <a:gd name="connsiteY31" fmla="*/ 49530 h 350520"/>
                <a:gd name="connsiteX32" fmla="*/ 91440 w 337185"/>
                <a:gd name="connsiteY32" fmla="*/ 36195 h 350520"/>
                <a:gd name="connsiteX33" fmla="*/ 95250 w 337185"/>
                <a:gd name="connsiteY33" fmla="*/ 30480 h 350520"/>
                <a:gd name="connsiteX34" fmla="*/ 97155 w 337185"/>
                <a:gd name="connsiteY34" fmla="*/ 24765 h 350520"/>
                <a:gd name="connsiteX35" fmla="*/ 108585 w 337185"/>
                <a:gd name="connsiteY35" fmla="*/ 15240 h 350520"/>
                <a:gd name="connsiteX36" fmla="*/ 114300 w 337185"/>
                <a:gd name="connsiteY36" fmla="*/ 9525 h 350520"/>
                <a:gd name="connsiteX37" fmla="*/ 123825 w 337185"/>
                <a:gd name="connsiteY37"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7185" h="350520">
                  <a:moveTo>
                    <a:pt x="123825" y="0"/>
                  </a:moveTo>
                  <a:lnTo>
                    <a:pt x="337185" y="158115"/>
                  </a:lnTo>
                  <a:lnTo>
                    <a:pt x="293370" y="236220"/>
                  </a:lnTo>
                  <a:cubicBezTo>
                    <a:pt x="288925" y="240665"/>
                    <a:pt x="284240" y="244883"/>
                    <a:pt x="280035" y="249555"/>
                  </a:cubicBezTo>
                  <a:cubicBezTo>
                    <a:pt x="278503" y="251257"/>
                    <a:pt x="277691" y="253511"/>
                    <a:pt x="276225" y="255270"/>
                  </a:cubicBezTo>
                  <a:cubicBezTo>
                    <a:pt x="274500" y="257340"/>
                    <a:pt x="272076" y="258793"/>
                    <a:pt x="270510" y="260985"/>
                  </a:cubicBezTo>
                  <a:cubicBezTo>
                    <a:pt x="257973" y="278537"/>
                    <a:pt x="275844" y="259461"/>
                    <a:pt x="260985" y="274320"/>
                  </a:cubicBezTo>
                  <a:cubicBezTo>
                    <a:pt x="260350" y="276860"/>
                    <a:pt x="260251" y="279598"/>
                    <a:pt x="259080" y="281940"/>
                  </a:cubicBezTo>
                  <a:cubicBezTo>
                    <a:pt x="256461" y="287178"/>
                    <a:pt x="250876" y="295094"/>
                    <a:pt x="245745" y="299085"/>
                  </a:cubicBezTo>
                  <a:cubicBezTo>
                    <a:pt x="242131" y="301896"/>
                    <a:pt x="238832" y="305952"/>
                    <a:pt x="234315" y="306705"/>
                  </a:cubicBezTo>
                  <a:lnTo>
                    <a:pt x="222885" y="308610"/>
                  </a:lnTo>
                  <a:cubicBezTo>
                    <a:pt x="206507" y="319529"/>
                    <a:pt x="227229" y="306438"/>
                    <a:pt x="211455" y="314325"/>
                  </a:cubicBezTo>
                  <a:cubicBezTo>
                    <a:pt x="203286" y="318409"/>
                    <a:pt x="207609" y="317952"/>
                    <a:pt x="200025" y="323850"/>
                  </a:cubicBezTo>
                  <a:cubicBezTo>
                    <a:pt x="196411" y="326661"/>
                    <a:pt x="192405" y="328930"/>
                    <a:pt x="188595" y="331470"/>
                  </a:cubicBezTo>
                  <a:cubicBezTo>
                    <a:pt x="186690" y="332740"/>
                    <a:pt x="184499" y="333661"/>
                    <a:pt x="182880" y="335280"/>
                  </a:cubicBezTo>
                  <a:cubicBezTo>
                    <a:pt x="180975" y="337185"/>
                    <a:pt x="178890" y="338925"/>
                    <a:pt x="177165" y="340995"/>
                  </a:cubicBezTo>
                  <a:cubicBezTo>
                    <a:pt x="174291" y="344443"/>
                    <a:pt x="173310" y="346801"/>
                    <a:pt x="171450" y="350520"/>
                  </a:cubicBezTo>
                  <a:lnTo>
                    <a:pt x="114300" y="310515"/>
                  </a:lnTo>
                  <a:lnTo>
                    <a:pt x="62865" y="318135"/>
                  </a:lnTo>
                  <a:lnTo>
                    <a:pt x="0" y="281940"/>
                  </a:lnTo>
                  <a:lnTo>
                    <a:pt x="22860" y="228600"/>
                  </a:lnTo>
                  <a:cubicBezTo>
                    <a:pt x="41353" y="202710"/>
                    <a:pt x="24335" y="221007"/>
                    <a:pt x="38100" y="213360"/>
                  </a:cubicBezTo>
                  <a:cubicBezTo>
                    <a:pt x="42103" y="211136"/>
                    <a:pt x="49530" y="205740"/>
                    <a:pt x="49530" y="205740"/>
                  </a:cubicBezTo>
                  <a:cubicBezTo>
                    <a:pt x="50800" y="203835"/>
                    <a:pt x="52490" y="202151"/>
                    <a:pt x="53340" y="200025"/>
                  </a:cubicBezTo>
                  <a:cubicBezTo>
                    <a:pt x="57263" y="190218"/>
                    <a:pt x="57585" y="183646"/>
                    <a:pt x="59055" y="173355"/>
                  </a:cubicBezTo>
                  <a:cubicBezTo>
                    <a:pt x="59690" y="151130"/>
                    <a:pt x="59850" y="128886"/>
                    <a:pt x="60960" y="106680"/>
                  </a:cubicBezTo>
                  <a:cubicBezTo>
                    <a:pt x="61122" y="103446"/>
                    <a:pt x="61728" y="100187"/>
                    <a:pt x="62865" y="97155"/>
                  </a:cubicBezTo>
                  <a:cubicBezTo>
                    <a:pt x="63669" y="95011"/>
                    <a:pt x="65405" y="93345"/>
                    <a:pt x="66675" y="91440"/>
                  </a:cubicBezTo>
                  <a:cubicBezTo>
                    <a:pt x="67310" y="86995"/>
                    <a:pt x="66968" y="82296"/>
                    <a:pt x="68580" y="78105"/>
                  </a:cubicBezTo>
                  <a:cubicBezTo>
                    <a:pt x="70224" y="73831"/>
                    <a:pt x="73660" y="70485"/>
                    <a:pt x="76200" y="66675"/>
                  </a:cubicBezTo>
                  <a:cubicBezTo>
                    <a:pt x="77470" y="64770"/>
                    <a:pt x="79286" y="63132"/>
                    <a:pt x="80010" y="60960"/>
                  </a:cubicBezTo>
                  <a:cubicBezTo>
                    <a:pt x="81280" y="57150"/>
                    <a:pt x="81592" y="52872"/>
                    <a:pt x="83820" y="49530"/>
                  </a:cubicBezTo>
                  <a:cubicBezTo>
                    <a:pt x="93102" y="35606"/>
                    <a:pt x="81772" y="53114"/>
                    <a:pt x="91440" y="36195"/>
                  </a:cubicBezTo>
                  <a:cubicBezTo>
                    <a:pt x="92576" y="34207"/>
                    <a:pt x="94226" y="32528"/>
                    <a:pt x="95250" y="30480"/>
                  </a:cubicBezTo>
                  <a:cubicBezTo>
                    <a:pt x="96148" y="28684"/>
                    <a:pt x="96041" y="26436"/>
                    <a:pt x="97155" y="24765"/>
                  </a:cubicBezTo>
                  <a:cubicBezTo>
                    <a:pt x="101329" y="18504"/>
                    <a:pt x="103314" y="19633"/>
                    <a:pt x="108585" y="15240"/>
                  </a:cubicBezTo>
                  <a:cubicBezTo>
                    <a:pt x="110655" y="13515"/>
                    <a:pt x="111890" y="10730"/>
                    <a:pt x="114300" y="9525"/>
                  </a:cubicBezTo>
                  <a:cubicBezTo>
                    <a:pt x="127401" y="2975"/>
                    <a:pt x="121419" y="12431"/>
                    <a:pt x="123825"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23"/>
            <p:cNvSpPr/>
            <p:nvPr/>
          </p:nvSpPr>
          <p:spPr bwMode="auto">
            <a:xfrm>
              <a:off x="7288661" y="1772506"/>
              <a:ext cx="263568" cy="330434"/>
            </a:xfrm>
            <a:custGeom>
              <a:avLst/>
              <a:gdLst>
                <a:gd name="connsiteX0" fmla="*/ 169545 w 497205"/>
                <a:gd name="connsiteY0" fmla="*/ 0 h 577215"/>
                <a:gd name="connsiteX1" fmla="*/ 497205 w 497205"/>
                <a:gd name="connsiteY1" fmla="*/ 253365 h 577215"/>
                <a:gd name="connsiteX2" fmla="*/ 443865 w 497205"/>
                <a:gd name="connsiteY2" fmla="*/ 335280 h 577215"/>
                <a:gd name="connsiteX3" fmla="*/ 424815 w 497205"/>
                <a:gd name="connsiteY3" fmla="*/ 440055 h 577215"/>
                <a:gd name="connsiteX4" fmla="*/ 407670 w 497205"/>
                <a:gd name="connsiteY4" fmla="*/ 481965 h 577215"/>
                <a:gd name="connsiteX5" fmla="*/ 388620 w 497205"/>
                <a:gd name="connsiteY5" fmla="*/ 499110 h 577215"/>
                <a:gd name="connsiteX6" fmla="*/ 371475 w 497205"/>
                <a:gd name="connsiteY6" fmla="*/ 548640 h 577215"/>
                <a:gd name="connsiteX7" fmla="*/ 337185 w 497205"/>
                <a:gd name="connsiteY7" fmla="*/ 563880 h 577215"/>
                <a:gd name="connsiteX8" fmla="*/ 209550 w 497205"/>
                <a:gd name="connsiteY8" fmla="*/ 577215 h 577215"/>
                <a:gd name="connsiteX9" fmla="*/ 171450 w 497205"/>
                <a:gd name="connsiteY9" fmla="*/ 510540 h 577215"/>
                <a:gd name="connsiteX10" fmla="*/ 190500 w 497205"/>
                <a:gd name="connsiteY10" fmla="*/ 478155 h 577215"/>
                <a:gd name="connsiteX11" fmla="*/ 161925 w 497205"/>
                <a:gd name="connsiteY11" fmla="*/ 472440 h 577215"/>
                <a:gd name="connsiteX12" fmla="*/ 142875 w 497205"/>
                <a:gd name="connsiteY12" fmla="*/ 485775 h 577215"/>
                <a:gd name="connsiteX13" fmla="*/ 125730 w 497205"/>
                <a:gd name="connsiteY13" fmla="*/ 520065 h 577215"/>
                <a:gd name="connsiteX14" fmla="*/ 104775 w 497205"/>
                <a:gd name="connsiteY14" fmla="*/ 558165 h 577215"/>
                <a:gd name="connsiteX15" fmla="*/ 95250 w 497205"/>
                <a:gd name="connsiteY15" fmla="*/ 573405 h 577215"/>
                <a:gd name="connsiteX16" fmla="*/ 15240 w 497205"/>
                <a:gd name="connsiteY16" fmla="*/ 535305 h 577215"/>
                <a:gd name="connsiteX17" fmla="*/ 0 w 497205"/>
                <a:gd name="connsiteY17" fmla="*/ 518160 h 577215"/>
                <a:gd name="connsiteX18" fmla="*/ 45720 w 497205"/>
                <a:gd name="connsiteY18" fmla="*/ 459105 h 577215"/>
                <a:gd name="connsiteX19" fmla="*/ 104775 w 497205"/>
                <a:gd name="connsiteY19" fmla="*/ 440055 h 577215"/>
                <a:gd name="connsiteX20" fmla="*/ 135255 w 497205"/>
                <a:gd name="connsiteY20" fmla="*/ 371475 h 577215"/>
                <a:gd name="connsiteX21" fmla="*/ 100965 w 497205"/>
                <a:gd name="connsiteY21" fmla="*/ 329565 h 577215"/>
                <a:gd name="connsiteX22" fmla="*/ 139065 w 497205"/>
                <a:gd name="connsiteY22" fmla="*/ 302895 h 577215"/>
                <a:gd name="connsiteX23" fmla="*/ 123825 w 497205"/>
                <a:gd name="connsiteY23" fmla="*/ 255270 h 577215"/>
                <a:gd name="connsiteX24" fmla="*/ 190500 w 497205"/>
                <a:gd name="connsiteY24" fmla="*/ 150495 h 577215"/>
                <a:gd name="connsiteX25" fmla="*/ 169545 w 497205"/>
                <a:gd name="connsiteY25" fmla="*/ 144780 h 577215"/>
                <a:gd name="connsiteX26" fmla="*/ 184785 w 497205"/>
                <a:gd name="connsiteY26" fmla="*/ 106680 h 577215"/>
                <a:gd name="connsiteX27" fmla="*/ 175260 w 497205"/>
                <a:gd name="connsiteY27" fmla="*/ 78105 h 577215"/>
                <a:gd name="connsiteX28" fmla="*/ 169545 w 497205"/>
                <a:gd name="connsiteY28" fmla="*/ 0 h 577215"/>
                <a:gd name="connsiteX0" fmla="*/ 169545 w 491490"/>
                <a:gd name="connsiteY0" fmla="*/ 0 h 577215"/>
                <a:gd name="connsiteX1" fmla="*/ 491490 w 491490"/>
                <a:gd name="connsiteY1" fmla="*/ 257175 h 577215"/>
                <a:gd name="connsiteX2" fmla="*/ 443865 w 491490"/>
                <a:gd name="connsiteY2" fmla="*/ 335280 h 577215"/>
                <a:gd name="connsiteX3" fmla="*/ 424815 w 491490"/>
                <a:gd name="connsiteY3" fmla="*/ 440055 h 577215"/>
                <a:gd name="connsiteX4" fmla="*/ 407670 w 491490"/>
                <a:gd name="connsiteY4" fmla="*/ 481965 h 577215"/>
                <a:gd name="connsiteX5" fmla="*/ 388620 w 491490"/>
                <a:gd name="connsiteY5" fmla="*/ 499110 h 577215"/>
                <a:gd name="connsiteX6" fmla="*/ 371475 w 491490"/>
                <a:gd name="connsiteY6" fmla="*/ 548640 h 577215"/>
                <a:gd name="connsiteX7" fmla="*/ 337185 w 491490"/>
                <a:gd name="connsiteY7" fmla="*/ 563880 h 577215"/>
                <a:gd name="connsiteX8" fmla="*/ 209550 w 491490"/>
                <a:gd name="connsiteY8" fmla="*/ 577215 h 577215"/>
                <a:gd name="connsiteX9" fmla="*/ 171450 w 491490"/>
                <a:gd name="connsiteY9" fmla="*/ 510540 h 577215"/>
                <a:gd name="connsiteX10" fmla="*/ 190500 w 491490"/>
                <a:gd name="connsiteY10" fmla="*/ 478155 h 577215"/>
                <a:gd name="connsiteX11" fmla="*/ 161925 w 491490"/>
                <a:gd name="connsiteY11" fmla="*/ 472440 h 577215"/>
                <a:gd name="connsiteX12" fmla="*/ 142875 w 491490"/>
                <a:gd name="connsiteY12" fmla="*/ 485775 h 577215"/>
                <a:gd name="connsiteX13" fmla="*/ 125730 w 491490"/>
                <a:gd name="connsiteY13" fmla="*/ 520065 h 577215"/>
                <a:gd name="connsiteX14" fmla="*/ 104775 w 491490"/>
                <a:gd name="connsiteY14" fmla="*/ 558165 h 577215"/>
                <a:gd name="connsiteX15" fmla="*/ 95250 w 491490"/>
                <a:gd name="connsiteY15" fmla="*/ 573405 h 577215"/>
                <a:gd name="connsiteX16" fmla="*/ 15240 w 491490"/>
                <a:gd name="connsiteY16" fmla="*/ 535305 h 577215"/>
                <a:gd name="connsiteX17" fmla="*/ 0 w 491490"/>
                <a:gd name="connsiteY17" fmla="*/ 518160 h 577215"/>
                <a:gd name="connsiteX18" fmla="*/ 45720 w 491490"/>
                <a:gd name="connsiteY18" fmla="*/ 459105 h 577215"/>
                <a:gd name="connsiteX19" fmla="*/ 104775 w 491490"/>
                <a:gd name="connsiteY19" fmla="*/ 440055 h 577215"/>
                <a:gd name="connsiteX20" fmla="*/ 135255 w 491490"/>
                <a:gd name="connsiteY20" fmla="*/ 371475 h 577215"/>
                <a:gd name="connsiteX21" fmla="*/ 100965 w 491490"/>
                <a:gd name="connsiteY21" fmla="*/ 329565 h 577215"/>
                <a:gd name="connsiteX22" fmla="*/ 139065 w 491490"/>
                <a:gd name="connsiteY22" fmla="*/ 302895 h 577215"/>
                <a:gd name="connsiteX23" fmla="*/ 123825 w 491490"/>
                <a:gd name="connsiteY23" fmla="*/ 255270 h 577215"/>
                <a:gd name="connsiteX24" fmla="*/ 190500 w 491490"/>
                <a:gd name="connsiteY24" fmla="*/ 150495 h 577215"/>
                <a:gd name="connsiteX25" fmla="*/ 169545 w 491490"/>
                <a:gd name="connsiteY25" fmla="*/ 144780 h 577215"/>
                <a:gd name="connsiteX26" fmla="*/ 184785 w 491490"/>
                <a:gd name="connsiteY26" fmla="*/ 106680 h 577215"/>
                <a:gd name="connsiteX27" fmla="*/ 175260 w 491490"/>
                <a:gd name="connsiteY27" fmla="*/ 78105 h 577215"/>
                <a:gd name="connsiteX28" fmla="*/ 169545 w 491490"/>
                <a:gd name="connsiteY28" fmla="*/ 0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1490" h="577215">
                  <a:moveTo>
                    <a:pt x="169545" y="0"/>
                  </a:moveTo>
                  <a:lnTo>
                    <a:pt x="491490" y="257175"/>
                  </a:lnTo>
                  <a:lnTo>
                    <a:pt x="443865" y="335280"/>
                  </a:lnTo>
                  <a:lnTo>
                    <a:pt x="424815" y="440055"/>
                  </a:lnTo>
                  <a:lnTo>
                    <a:pt x="407670" y="481965"/>
                  </a:lnTo>
                  <a:lnTo>
                    <a:pt x="388620" y="499110"/>
                  </a:lnTo>
                  <a:lnTo>
                    <a:pt x="371475" y="548640"/>
                  </a:lnTo>
                  <a:lnTo>
                    <a:pt x="337185" y="563880"/>
                  </a:lnTo>
                  <a:lnTo>
                    <a:pt x="209550" y="577215"/>
                  </a:lnTo>
                  <a:lnTo>
                    <a:pt x="171450" y="510540"/>
                  </a:lnTo>
                  <a:lnTo>
                    <a:pt x="190500" y="478155"/>
                  </a:lnTo>
                  <a:lnTo>
                    <a:pt x="161925" y="472440"/>
                  </a:lnTo>
                  <a:lnTo>
                    <a:pt x="142875" y="485775"/>
                  </a:lnTo>
                  <a:lnTo>
                    <a:pt x="125730" y="520065"/>
                  </a:lnTo>
                  <a:lnTo>
                    <a:pt x="104775" y="558165"/>
                  </a:lnTo>
                  <a:lnTo>
                    <a:pt x="95250" y="573405"/>
                  </a:lnTo>
                  <a:lnTo>
                    <a:pt x="15240" y="535305"/>
                  </a:lnTo>
                  <a:lnTo>
                    <a:pt x="0" y="518160"/>
                  </a:lnTo>
                  <a:lnTo>
                    <a:pt x="45720" y="459105"/>
                  </a:lnTo>
                  <a:lnTo>
                    <a:pt x="104775" y="440055"/>
                  </a:lnTo>
                  <a:lnTo>
                    <a:pt x="135255" y="371475"/>
                  </a:lnTo>
                  <a:lnTo>
                    <a:pt x="100965" y="329565"/>
                  </a:lnTo>
                  <a:lnTo>
                    <a:pt x="139065" y="302895"/>
                  </a:lnTo>
                  <a:lnTo>
                    <a:pt x="123825" y="255270"/>
                  </a:lnTo>
                  <a:lnTo>
                    <a:pt x="190500" y="150495"/>
                  </a:lnTo>
                  <a:lnTo>
                    <a:pt x="169545" y="144780"/>
                  </a:lnTo>
                  <a:lnTo>
                    <a:pt x="184785" y="106680"/>
                  </a:lnTo>
                  <a:lnTo>
                    <a:pt x="175260" y="78105"/>
                  </a:lnTo>
                  <a:lnTo>
                    <a:pt x="169545"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bwMode="auto">
            <a:xfrm>
              <a:off x="7206097" y="2225263"/>
              <a:ext cx="220698" cy="306605"/>
            </a:xfrm>
            <a:custGeom>
              <a:avLst/>
              <a:gdLst>
                <a:gd name="connsiteX0" fmla="*/ 308610 w 413385"/>
                <a:gd name="connsiteY0" fmla="*/ 0 h 537210"/>
                <a:gd name="connsiteX1" fmla="*/ 369570 w 413385"/>
                <a:gd name="connsiteY1" fmla="*/ 53340 h 537210"/>
                <a:gd name="connsiteX2" fmla="*/ 386715 w 413385"/>
                <a:gd name="connsiteY2" fmla="*/ 57150 h 537210"/>
                <a:gd name="connsiteX3" fmla="*/ 413385 w 413385"/>
                <a:gd name="connsiteY3" fmla="*/ 87630 h 537210"/>
                <a:gd name="connsiteX4" fmla="*/ 388620 w 413385"/>
                <a:gd name="connsiteY4" fmla="*/ 114300 h 537210"/>
                <a:gd name="connsiteX5" fmla="*/ 373380 w 413385"/>
                <a:gd name="connsiteY5" fmla="*/ 120015 h 537210"/>
                <a:gd name="connsiteX6" fmla="*/ 361950 w 413385"/>
                <a:gd name="connsiteY6" fmla="*/ 123825 h 537210"/>
                <a:gd name="connsiteX7" fmla="*/ 356235 w 413385"/>
                <a:gd name="connsiteY7" fmla="*/ 135255 h 537210"/>
                <a:gd name="connsiteX8" fmla="*/ 358140 w 413385"/>
                <a:gd name="connsiteY8" fmla="*/ 148590 h 537210"/>
                <a:gd name="connsiteX9" fmla="*/ 365760 w 413385"/>
                <a:gd name="connsiteY9" fmla="*/ 160020 h 537210"/>
                <a:gd name="connsiteX10" fmla="*/ 369570 w 413385"/>
                <a:gd name="connsiteY10" fmla="*/ 167640 h 537210"/>
                <a:gd name="connsiteX11" fmla="*/ 373380 w 413385"/>
                <a:gd name="connsiteY11" fmla="*/ 173355 h 537210"/>
                <a:gd name="connsiteX12" fmla="*/ 375285 w 413385"/>
                <a:gd name="connsiteY12" fmla="*/ 179070 h 537210"/>
                <a:gd name="connsiteX13" fmla="*/ 373380 w 413385"/>
                <a:gd name="connsiteY13" fmla="*/ 232410 h 537210"/>
                <a:gd name="connsiteX14" fmla="*/ 369570 w 413385"/>
                <a:gd name="connsiteY14" fmla="*/ 245745 h 537210"/>
                <a:gd name="connsiteX15" fmla="*/ 363855 w 413385"/>
                <a:gd name="connsiteY15" fmla="*/ 259080 h 537210"/>
                <a:gd name="connsiteX16" fmla="*/ 358140 w 413385"/>
                <a:gd name="connsiteY16" fmla="*/ 262890 h 537210"/>
                <a:gd name="connsiteX17" fmla="*/ 348615 w 413385"/>
                <a:gd name="connsiteY17" fmla="*/ 270510 h 537210"/>
                <a:gd name="connsiteX18" fmla="*/ 344805 w 413385"/>
                <a:gd name="connsiteY18" fmla="*/ 276225 h 537210"/>
                <a:gd name="connsiteX19" fmla="*/ 339090 w 413385"/>
                <a:gd name="connsiteY19" fmla="*/ 278130 h 537210"/>
                <a:gd name="connsiteX20" fmla="*/ 327660 w 413385"/>
                <a:gd name="connsiteY20" fmla="*/ 287655 h 537210"/>
                <a:gd name="connsiteX21" fmla="*/ 325755 w 413385"/>
                <a:gd name="connsiteY21" fmla="*/ 293370 h 537210"/>
                <a:gd name="connsiteX22" fmla="*/ 320040 w 413385"/>
                <a:gd name="connsiteY22" fmla="*/ 333375 h 537210"/>
                <a:gd name="connsiteX23" fmla="*/ 318135 w 413385"/>
                <a:gd name="connsiteY23" fmla="*/ 340995 h 537210"/>
                <a:gd name="connsiteX24" fmla="*/ 314325 w 413385"/>
                <a:gd name="connsiteY24" fmla="*/ 346710 h 537210"/>
                <a:gd name="connsiteX25" fmla="*/ 304800 w 413385"/>
                <a:gd name="connsiteY25" fmla="*/ 363855 h 537210"/>
                <a:gd name="connsiteX26" fmla="*/ 291465 w 413385"/>
                <a:gd name="connsiteY26" fmla="*/ 371475 h 537210"/>
                <a:gd name="connsiteX27" fmla="*/ 280035 w 413385"/>
                <a:gd name="connsiteY27" fmla="*/ 379095 h 537210"/>
                <a:gd name="connsiteX28" fmla="*/ 272415 w 413385"/>
                <a:gd name="connsiteY28" fmla="*/ 382905 h 537210"/>
                <a:gd name="connsiteX29" fmla="*/ 266700 w 413385"/>
                <a:gd name="connsiteY29" fmla="*/ 388620 h 537210"/>
                <a:gd name="connsiteX30" fmla="*/ 259080 w 413385"/>
                <a:gd name="connsiteY30" fmla="*/ 400050 h 537210"/>
                <a:gd name="connsiteX31" fmla="*/ 255270 w 413385"/>
                <a:gd name="connsiteY31" fmla="*/ 428625 h 537210"/>
                <a:gd name="connsiteX32" fmla="*/ 251460 w 413385"/>
                <a:gd name="connsiteY32" fmla="*/ 434340 h 537210"/>
                <a:gd name="connsiteX33" fmla="*/ 249555 w 413385"/>
                <a:gd name="connsiteY33" fmla="*/ 441960 h 537210"/>
                <a:gd name="connsiteX34" fmla="*/ 247650 w 413385"/>
                <a:gd name="connsiteY34" fmla="*/ 447675 h 537210"/>
                <a:gd name="connsiteX35" fmla="*/ 249555 w 413385"/>
                <a:gd name="connsiteY35" fmla="*/ 468630 h 537210"/>
                <a:gd name="connsiteX36" fmla="*/ 253365 w 413385"/>
                <a:gd name="connsiteY36" fmla="*/ 474345 h 537210"/>
                <a:gd name="connsiteX37" fmla="*/ 251460 w 413385"/>
                <a:gd name="connsiteY37" fmla="*/ 499110 h 537210"/>
                <a:gd name="connsiteX38" fmla="*/ 241935 w 413385"/>
                <a:gd name="connsiteY38" fmla="*/ 510540 h 537210"/>
                <a:gd name="connsiteX39" fmla="*/ 236220 w 413385"/>
                <a:gd name="connsiteY39" fmla="*/ 518160 h 537210"/>
                <a:gd name="connsiteX40" fmla="*/ 234315 w 413385"/>
                <a:gd name="connsiteY40" fmla="*/ 523875 h 537210"/>
                <a:gd name="connsiteX41" fmla="*/ 220980 w 413385"/>
                <a:gd name="connsiteY41" fmla="*/ 535305 h 537210"/>
                <a:gd name="connsiteX42" fmla="*/ 217170 w 413385"/>
                <a:gd name="connsiteY42" fmla="*/ 537210 h 537210"/>
                <a:gd name="connsiteX43" fmla="*/ 156210 w 413385"/>
                <a:gd name="connsiteY43" fmla="*/ 516255 h 537210"/>
                <a:gd name="connsiteX44" fmla="*/ 144780 w 413385"/>
                <a:gd name="connsiteY44" fmla="*/ 489585 h 537210"/>
                <a:gd name="connsiteX45" fmla="*/ 80010 w 413385"/>
                <a:gd name="connsiteY45" fmla="*/ 474345 h 537210"/>
                <a:gd name="connsiteX46" fmla="*/ 70485 w 413385"/>
                <a:gd name="connsiteY46" fmla="*/ 426720 h 537210"/>
                <a:gd name="connsiteX47" fmla="*/ 15240 w 413385"/>
                <a:gd name="connsiteY47" fmla="*/ 407670 h 537210"/>
                <a:gd name="connsiteX48" fmla="*/ 0 w 413385"/>
                <a:gd name="connsiteY48" fmla="*/ 398145 h 537210"/>
                <a:gd name="connsiteX49" fmla="*/ 53340 w 413385"/>
                <a:gd name="connsiteY49" fmla="*/ 280035 h 537210"/>
                <a:gd name="connsiteX50" fmla="*/ 142875 w 413385"/>
                <a:gd name="connsiteY50" fmla="*/ 99060 h 537210"/>
                <a:gd name="connsiteX51" fmla="*/ 190500 w 413385"/>
                <a:gd name="connsiteY51" fmla="*/ 106680 h 537210"/>
                <a:gd name="connsiteX52" fmla="*/ 308610 w 413385"/>
                <a:gd name="connsiteY52" fmla="*/ 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3385" h="537210">
                  <a:moveTo>
                    <a:pt x="308610" y="0"/>
                  </a:moveTo>
                  <a:lnTo>
                    <a:pt x="369570" y="53340"/>
                  </a:lnTo>
                  <a:lnTo>
                    <a:pt x="386715" y="57150"/>
                  </a:lnTo>
                  <a:lnTo>
                    <a:pt x="413385" y="87630"/>
                  </a:lnTo>
                  <a:lnTo>
                    <a:pt x="388620" y="114300"/>
                  </a:lnTo>
                  <a:lnTo>
                    <a:pt x="373380" y="120015"/>
                  </a:lnTo>
                  <a:cubicBezTo>
                    <a:pt x="369598" y="121366"/>
                    <a:pt x="361950" y="123825"/>
                    <a:pt x="361950" y="123825"/>
                  </a:cubicBezTo>
                  <a:cubicBezTo>
                    <a:pt x="360024" y="126714"/>
                    <a:pt x="356235" y="131311"/>
                    <a:pt x="356235" y="135255"/>
                  </a:cubicBezTo>
                  <a:cubicBezTo>
                    <a:pt x="356235" y="139745"/>
                    <a:pt x="356528" y="144399"/>
                    <a:pt x="358140" y="148590"/>
                  </a:cubicBezTo>
                  <a:cubicBezTo>
                    <a:pt x="359784" y="152864"/>
                    <a:pt x="363712" y="155924"/>
                    <a:pt x="365760" y="160020"/>
                  </a:cubicBezTo>
                  <a:cubicBezTo>
                    <a:pt x="367030" y="162560"/>
                    <a:pt x="368161" y="165174"/>
                    <a:pt x="369570" y="167640"/>
                  </a:cubicBezTo>
                  <a:cubicBezTo>
                    <a:pt x="370706" y="169628"/>
                    <a:pt x="372356" y="171307"/>
                    <a:pt x="373380" y="173355"/>
                  </a:cubicBezTo>
                  <a:cubicBezTo>
                    <a:pt x="374278" y="175151"/>
                    <a:pt x="374650" y="177165"/>
                    <a:pt x="375285" y="179070"/>
                  </a:cubicBezTo>
                  <a:cubicBezTo>
                    <a:pt x="374650" y="196850"/>
                    <a:pt x="374490" y="214653"/>
                    <a:pt x="373380" y="232410"/>
                  </a:cubicBezTo>
                  <a:cubicBezTo>
                    <a:pt x="373142" y="236221"/>
                    <a:pt x="370651" y="241961"/>
                    <a:pt x="369570" y="245745"/>
                  </a:cubicBezTo>
                  <a:cubicBezTo>
                    <a:pt x="367821" y="251866"/>
                    <a:pt x="368495" y="254440"/>
                    <a:pt x="363855" y="259080"/>
                  </a:cubicBezTo>
                  <a:cubicBezTo>
                    <a:pt x="362236" y="260699"/>
                    <a:pt x="360045" y="261620"/>
                    <a:pt x="358140" y="262890"/>
                  </a:cubicBezTo>
                  <a:cubicBezTo>
                    <a:pt x="347221" y="279268"/>
                    <a:pt x="361760" y="259994"/>
                    <a:pt x="348615" y="270510"/>
                  </a:cubicBezTo>
                  <a:cubicBezTo>
                    <a:pt x="346827" y="271940"/>
                    <a:pt x="346593" y="274795"/>
                    <a:pt x="344805" y="276225"/>
                  </a:cubicBezTo>
                  <a:cubicBezTo>
                    <a:pt x="343237" y="277479"/>
                    <a:pt x="340886" y="277232"/>
                    <a:pt x="339090" y="278130"/>
                  </a:cubicBezTo>
                  <a:cubicBezTo>
                    <a:pt x="333786" y="280782"/>
                    <a:pt x="331873" y="283442"/>
                    <a:pt x="327660" y="287655"/>
                  </a:cubicBezTo>
                  <a:cubicBezTo>
                    <a:pt x="327025" y="289560"/>
                    <a:pt x="326085" y="291389"/>
                    <a:pt x="325755" y="293370"/>
                  </a:cubicBezTo>
                  <a:cubicBezTo>
                    <a:pt x="323540" y="306657"/>
                    <a:pt x="323307" y="320307"/>
                    <a:pt x="320040" y="333375"/>
                  </a:cubicBezTo>
                  <a:cubicBezTo>
                    <a:pt x="319405" y="335915"/>
                    <a:pt x="319166" y="338589"/>
                    <a:pt x="318135" y="340995"/>
                  </a:cubicBezTo>
                  <a:cubicBezTo>
                    <a:pt x="317233" y="343099"/>
                    <a:pt x="315349" y="344662"/>
                    <a:pt x="314325" y="346710"/>
                  </a:cubicBezTo>
                  <a:cubicBezTo>
                    <a:pt x="310588" y="354185"/>
                    <a:pt x="314410" y="356647"/>
                    <a:pt x="304800" y="363855"/>
                  </a:cubicBezTo>
                  <a:cubicBezTo>
                    <a:pt x="279804" y="382602"/>
                    <a:pt x="310166" y="361086"/>
                    <a:pt x="291465" y="371475"/>
                  </a:cubicBezTo>
                  <a:cubicBezTo>
                    <a:pt x="287462" y="373699"/>
                    <a:pt x="284131" y="377047"/>
                    <a:pt x="280035" y="379095"/>
                  </a:cubicBezTo>
                  <a:cubicBezTo>
                    <a:pt x="277495" y="380365"/>
                    <a:pt x="274726" y="381254"/>
                    <a:pt x="272415" y="382905"/>
                  </a:cubicBezTo>
                  <a:cubicBezTo>
                    <a:pt x="270223" y="384471"/>
                    <a:pt x="268354" y="386493"/>
                    <a:pt x="266700" y="388620"/>
                  </a:cubicBezTo>
                  <a:cubicBezTo>
                    <a:pt x="263889" y="392234"/>
                    <a:pt x="259080" y="400050"/>
                    <a:pt x="259080" y="400050"/>
                  </a:cubicBezTo>
                  <a:cubicBezTo>
                    <a:pt x="258654" y="405157"/>
                    <a:pt x="259161" y="420844"/>
                    <a:pt x="255270" y="428625"/>
                  </a:cubicBezTo>
                  <a:cubicBezTo>
                    <a:pt x="254246" y="430673"/>
                    <a:pt x="252730" y="432435"/>
                    <a:pt x="251460" y="434340"/>
                  </a:cubicBezTo>
                  <a:cubicBezTo>
                    <a:pt x="250825" y="436880"/>
                    <a:pt x="250274" y="439443"/>
                    <a:pt x="249555" y="441960"/>
                  </a:cubicBezTo>
                  <a:cubicBezTo>
                    <a:pt x="249003" y="443891"/>
                    <a:pt x="247650" y="445667"/>
                    <a:pt x="247650" y="447675"/>
                  </a:cubicBezTo>
                  <a:cubicBezTo>
                    <a:pt x="247650" y="454689"/>
                    <a:pt x="248085" y="461772"/>
                    <a:pt x="249555" y="468630"/>
                  </a:cubicBezTo>
                  <a:cubicBezTo>
                    <a:pt x="250035" y="470869"/>
                    <a:pt x="252095" y="472440"/>
                    <a:pt x="253365" y="474345"/>
                  </a:cubicBezTo>
                  <a:cubicBezTo>
                    <a:pt x="252730" y="482600"/>
                    <a:pt x="252986" y="490972"/>
                    <a:pt x="251460" y="499110"/>
                  </a:cubicBezTo>
                  <a:cubicBezTo>
                    <a:pt x="250786" y="502703"/>
                    <a:pt x="243820" y="508341"/>
                    <a:pt x="241935" y="510540"/>
                  </a:cubicBezTo>
                  <a:cubicBezTo>
                    <a:pt x="239869" y="512951"/>
                    <a:pt x="238125" y="515620"/>
                    <a:pt x="236220" y="518160"/>
                  </a:cubicBezTo>
                  <a:cubicBezTo>
                    <a:pt x="235585" y="520065"/>
                    <a:pt x="235482" y="522241"/>
                    <a:pt x="234315" y="523875"/>
                  </a:cubicBezTo>
                  <a:cubicBezTo>
                    <a:pt x="230834" y="528749"/>
                    <a:pt x="226014" y="532285"/>
                    <a:pt x="220980" y="535305"/>
                  </a:cubicBezTo>
                  <a:cubicBezTo>
                    <a:pt x="219762" y="536036"/>
                    <a:pt x="218440" y="536575"/>
                    <a:pt x="217170" y="537210"/>
                  </a:cubicBezTo>
                  <a:lnTo>
                    <a:pt x="156210" y="516255"/>
                  </a:lnTo>
                  <a:lnTo>
                    <a:pt x="144780" y="489585"/>
                  </a:lnTo>
                  <a:lnTo>
                    <a:pt x="80010" y="474345"/>
                  </a:lnTo>
                  <a:lnTo>
                    <a:pt x="70485" y="426720"/>
                  </a:lnTo>
                  <a:lnTo>
                    <a:pt x="15240" y="407670"/>
                  </a:lnTo>
                  <a:lnTo>
                    <a:pt x="0" y="398145"/>
                  </a:lnTo>
                  <a:lnTo>
                    <a:pt x="53340" y="280035"/>
                  </a:lnTo>
                  <a:lnTo>
                    <a:pt x="142875" y="99060"/>
                  </a:lnTo>
                  <a:lnTo>
                    <a:pt x="190500" y="106680"/>
                  </a:lnTo>
                  <a:lnTo>
                    <a:pt x="308610" y="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bwMode="auto">
            <a:xfrm>
              <a:off x="7374400" y="2527101"/>
              <a:ext cx="355659" cy="198578"/>
            </a:xfrm>
            <a:custGeom>
              <a:avLst/>
              <a:gdLst>
                <a:gd name="connsiteX0" fmla="*/ 108585 w 664845"/>
                <a:gd name="connsiteY0" fmla="*/ 150495 h 346710"/>
                <a:gd name="connsiteX1" fmla="*/ 142875 w 664845"/>
                <a:gd name="connsiteY1" fmla="*/ 219075 h 346710"/>
                <a:gd name="connsiteX2" fmla="*/ 209550 w 664845"/>
                <a:gd name="connsiteY2" fmla="*/ 179070 h 346710"/>
                <a:gd name="connsiteX3" fmla="*/ 289560 w 664845"/>
                <a:gd name="connsiteY3" fmla="*/ 102870 h 346710"/>
                <a:gd name="connsiteX4" fmla="*/ 327660 w 664845"/>
                <a:gd name="connsiteY4" fmla="*/ 99060 h 346710"/>
                <a:gd name="connsiteX5" fmla="*/ 342900 w 664845"/>
                <a:gd name="connsiteY5" fmla="*/ 83820 h 346710"/>
                <a:gd name="connsiteX6" fmla="*/ 346710 w 664845"/>
                <a:gd name="connsiteY6" fmla="*/ 72390 h 346710"/>
                <a:gd name="connsiteX7" fmla="*/ 363855 w 664845"/>
                <a:gd name="connsiteY7" fmla="*/ 64770 h 346710"/>
                <a:gd name="connsiteX8" fmla="*/ 379095 w 664845"/>
                <a:gd name="connsiteY8" fmla="*/ 55245 h 346710"/>
                <a:gd name="connsiteX9" fmla="*/ 390525 w 664845"/>
                <a:gd name="connsiteY9" fmla="*/ 51435 h 346710"/>
                <a:gd name="connsiteX10" fmla="*/ 401955 w 664845"/>
                <a:gd name="connsiteY10" fmla="*/ 43815 h 346710"/>
                <a:gd name="connsiteX11" fmla="*/ 417195 w 664845"/>
                <a:gd name="connsiteY11" fmla="*/ 40005 h 346710"/>
                <a:gd name="connsiteX12" fmla="*/ 445770 w 664845"/>
                <a:gd name="connsiteY12" fmla="*/ 34290 h 346710"/>
                <a:gd name="connsiteX13" fmla="*/ 451485 w 664845"/>
                <a:gd name="connsiteY13" fmla="*/ 30480 h 346710"/>
                <a:gd name="connsiteX14" fmla="*/ 466725 w 664845"/>
                <a:gd name="connsiteY14" fmla="*/ 28575 h 346710"/>
                <a:gd name="connsiteX15" fmla="*/ 476250 w 664845"/>
                <a:gd name="connsiteY15" fmla="*/ 26670 h 346710"/>
                <a:gd name="connsiteX16" fmla="*/ 483870 w 664845"/>
                <a:gd name="connsiteY16" fmla="*/ 22860 h 346710"/>
                <a:gd name="connsiteX17" fmla="*/ 501015 w 664845"/>
                <a:gd name="connsiteY17" fmla="*/ 19050 h 346710"/>
                <a:gd name="connsiteX18" fmla="*/ 521970 w 664845"/>
                <a:gd name="connsiteY18" fmla="*/ 19050 h 346710"/>
                <a:gd name="connsiteX19" fmla="*/ 588645 w 664845"/>
                <a:gd name="connsiteY19" fmla="*/ 38100 h 346710"/>
                <a:gd name="connsiteX20" fmla="*/ 603885 w 664845"/>
                <a:gd name="connsiteY20" fmla="*/ 0 h 346710"/>
                <a:gd name="connsiteX21" fmla="*/ 664845 w 664845"/>
                <a:gd name="connsiteY21" fmla="*/ 47625 h 346710"/>
                <a:gd name="connsiteX22" fmla="*/ 449580 w 664845"/>
                <a:gd name="connsiteY22" fmla="*/ 346710 h 346710"/>
                <a:gd name="connsiteX23" fmla="*/ 335280 w 664845"/>
                <a:gd name="connsiteY23" fmla="*/ 339090 h 346710"/>
                <a:gd name="connsiteX24" fmla="*/ 259080 w 664845"/>
                <a:gd name="connsiteY24" fmla="*/ 321945 h 346710"/>
                <a:gd name="connsiteX25" fmla="*/ 226695 w 664845"/>
                <a:gd name="connsiteY25" fmla="*/ 339090 h 346710"/>
                <a:gd name="connsiteX26" fmla="*/ 192405 w 664845"/>
                <a:gd name="connsiteY26" fmla="*/ 337185 h 346710"/>
                <a:gd name="connsiteX27" fmla="*/ 127635 w 664845"/>
                <a:gd name="connsiteY27" fmla="*/ 321945 h 346710"/>
                <a:gd name="connsiteX28" fmla="*/ 0 w 664845"/>
                <a:gd name="connsiteY28" fmla="*/ 266700 h 346710"/>
                <a:gd name="connsiteX29" fmla="*/ 108585 w 664845"/>
                <a:gd name="connsiteY29" fmla="*/ 150495 h 34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845" h="346710">
                  <a:moveTo>
                    <a:pt x="108585" y="150495"/>
                  </a:moveTo>
                  <a:lnTo>
                    <a:pt x="142875" y="219075"/>
                  </a:lnTo>
                  <a:lnTo>
                    <a:pt x="209550" y="179070"/>
                  </a:lnTo>
                  <a:lnTo>
                    <a:pt x="289560" y="102870"/>
                  </a:lnTo>
                  <a:lnTo>
                    <a:pt x="327660" y="99060"/>
                  </a:lnTo>
                  <a:cubicBezTo>
                    <a:pt x="332740" y="93980"/>
                    <a:pt x="338724" y="89666"/>
                    <a:pt x="342900" y="83820"/>
                  </a:cubicBezTo>
                  <a:cubicBezTo>
                    <a:pt x="345234" y="80552"/>
                    <a:pt x="343118" y="74186"/>
                    <a:pt x="346710" y="72390"/>
                  </a:cubicBezTo>
                  <a:cubicBezTo>
                    <a:pt x="359936" y="65777"/>
                    <a:pt x="354099" y="68022"/>
                    <a:pt x="363855" y="64770"/>
                  </a:cubicBezTo>
                  <a:cubicBezTo>
                    <a:pt x="370406" y="59857"/>
                    <a:pt x="371624" y="58234"/>
                    <a:pt x="379095" y="55245"/>
                  </a:cubicBezTo>
                  <a:cubicBezTo>
                    <a:pt x="382824" y="53753"/>
                    <a:pt x="387183" y="53663"/>
                    <a:pt x="390525" y="51435"/>
                  </a:cubicBezTo>
                  <a:cubicBezTo>
                    <a:pt x="394335" y="48895"/>
                    <a:pt x="397746" y="45619"/>
                    <a:pt x="401955" y="43815"/>
                  </a:cubicBezTo>
                  <a:cubicBezTo>
                    <a:pt x="406768" y="41752"/>
                    <a:pt x="417195" y="40005"/>
                    <a:pt x="417195" y="40005"/>
                  </a:cubicBezTo>
                  <a:cubicBezTo>
                    <a:pt x="431154" y="30699"/>
                    <a:pt x="414343" y="40575"/>
                    <a:pt x="445770" y="34290"/>
                  </a:cubicBezTo>
                  <a:cubicBezTo>
                    <a:pt x="448015" y="33841"/>
                    <a:pt x="449276" y="31082"/>
                    <a:pt x="451485" y="30480"/>
                  </a:cubicBezTo>
                  <a:cubicBezTo>
                    <a:pt x="456424" y="29133"/>
                    <a:pt x="461665" y="29353"/>
                    <a:pt x="466725" y="28575"/>
                  </a:cubicBezTo>
                  <a:cubicBezTo>
                    <a:pt x="469925" y="28083"/>
                    <a:pt x="473075" y="27305"/>
                    <a:pt x="476250" y="26670"/>
                  </a:cubicBezTo>
                  <a:cubicBezTo>
                    <a:pt x="478790" y="25400"/>
                    <a:pt x="481260" y="23979"/>
                    <a:pt x="483870" y="22860"/>
                  </a:cubicBezTo>
                  <a:cubicBezTo>
                    <a:pt x="488800" y="20747"/>
                    <a:pt x="496163" y="19335"/>
                    <a:pt x="501015" y="19050"/>
                  </a:cubicBezTo>
                  <a:cubicBezTo>
                    <a:pt x="507988" y="18640"/>
                    <a:pt x="514985" y="19050"/>
                    <a:pt x="521970" y="19050"/>
                  </a:cubicBezTo>
                  <a:lnTo>
                    <a:pt x="588645" y="38100"/>
                  </a:lnTo>
                  <a:lnTo>
                    <a:pt x="603885" y="0"/>
                  </a:lnTo>
                  <a:lnTo>
                    <a:pt x="664845" y="47625"/>
                  </a:lnTo>
                  <a:lnTo>
                    <a:pt x="449580" y="346710"/>
                  </a:lnTo>
                  <a:lnTo>
                    <a:pt x="335280" y="339090"/>
                  </a:lnTo>
                  <a:lnTo>
                    <a:pt x="259080" y="321945"/>
                  </a:lnTo>
                  <a:lnTo>
                    <a:pt x="226695" y="339090"/>
                  </a:lnTo>
                  <a:lnTo>
                    <a:pt x="192405" y="337185"/>
                  </a:lnTo>
                  <a:lnTo>
                    <a:pt x="127635" y="321945"/>
                  </a:lnTo>
                  <a:lnTo>
                    <a:pt x="0" y="266700"/>
                  </a:lnTo>
                  <a:lnTo>
                    <a:pt x="108585" y="15049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bwMode="auto">
            <a:xfrm>
              <a:off x="7917414" y="2515981"/>
              <a:ext cx="181005" cy="182691"/>
            </a:xfrm>
            <a:custGeom>
              <a:avLst/>
              <a:gdLst>
                <a:gd name="connsiteX0" fmla="*/ 57150 w 337185"/>
                <a:gd name="connsiteY0" fmla="*/ 70485 h 320040"/>
                <a:gd name="connsiteX1" fmla="*/ 26670 w 337185"/>
                <a:gd name="connsiteY1" fmla="*/ 66675 h 320040"/>
                <a:gd name="connsiteX2" fmla="*/ 15240 w 337185"/>
                <a:gd name="connsiteY2" fmla="*/ 80010 h 320040"/>
                <a:gd name="connsiteX3" fmla="*/ 13335 w 337185"/>
                <a:gd name="connsiteY3" fmla="*/ 93345 h 320040"/>
                <a:gd name="connsiteX4" fmla="*/ 9525 w 337185"/>
                <a:gd name="connsiteY4" fmla="*/ 102870 h 320040"/>
                <a:gd name="connsiteX5" fmla="*/ 7620 w 337185"/>
                <a:gd name="connsiteY5" fmla="*/ 112395 h 320040"/>
                <a:gd name="connsiteX6" fmla="*/ 5715 w 337185"/>
                <a:gd name="connsiteY6" fmla="*/ 167640 h 320040"/>
                <a:gd name="connsiteX7" fmla="*/ 3810 w 337185"/>
                <a:gd name="connsiteY7" fmla="*/ 173355 h 320040"/>
                <a:gd name="connsiteX8" fmla="*/ 0 w 337185"/>
                <a:gd name="connsiteY8" fmla="*/ 179070 h 320040"/>
                <a:gd name="connsiteX9" fmla="*/ 1905 w 337185"/>
                <a:gd name="connsiteY9" fmla="*/ 196215 h 320040"/>
                <a:gd name="connsiteX10" fmla="*/ 15240 w 337185"/>
                <a:gd name="connsiteY10" fmla="*/ 203835 h 320040"/>
                <a:gd name="connsiteX11" fmla="*/ 26670 w 337185"/>
                <a:gd name="connsiteY11" fmla="*/ 213360 h 320040"/>
                <a:gd name="connsiteX12" fmla="*/ 32385 w 337185"/>
                <a:gd name="connsiteY12" fmla="*/ 215265 h 320040"/>
                <a:gd name="connsiteX13" fmla="*/ 38100 w 337185"/>
                <a:gd name="connsiteY13" fmla="*/ 219075 h 320040"/>
                <a:gd name="connsiteX14" fmla="*/ 43815 w 337185"/>
                <a:gd name="connsiteY14" fmla="*/ 220980 h 320040"/>
                <a:gd name="connsiteX15" fmla="*/ 51435 w 337185"/>
                <a:gd name="connsiteY15" fmla="*/ 224790 h 320040"/>
                <a:gd name="connsiteX16" fmla="*/ 83820 w 337185"/>
                <a:gd name="connsiteY16" fmla="*/ 222885 h 320040"/>
                <a:gd name="connsiteX17" fmla="*/ 95250 w 337185"/>
                <a:gd name="connsiteY17" fmla="*/ 219075 h 320040"/>
                <a:gd name="connsiteX18" fmla="*/ 100965 w 337185"/>
                <a:gd name="connsiteY18" fmla="*/ 217170 h 320040"/>
                <a:gd name="connsiteX19" fmla="*/ 106680 w 337185"/>
                <a:gd name="connsiteY19" fmla="*/ 219075 h 320040"/>
                <a:gd name="connsiteX20" fmla="*/ 102870 w 337185"/>
                <a:gd name="connsiteY20" fmla="*/ 228600 h 320040"/>
                <a:gd name="connsiteX21" fmla="*/ 95250 w 337185"/>
                <a:gd name="connsiteY21" fmla="*/ 240030 h 320040"/>
                <a:gd name="connsiteX22" fmla="*/ 89535 w 337185"/>
                <a:gd name="connsiteY22" fmla="*/ 253365 h 320040"/>
                <a:gd name="connsiteX23" fmla="*/ 91440 w 337185"/>
                <a:gd name="connsiteY23" fmla="*/ 270510 h 320040"/>
                <a:gd name="connsiteX24" fmla="*/ 106680 w 337185"/>
                <a:gd name="connsiteY24" fmla="*/ 280035 h 320040"/>
                <a:gd name="connsiteX25" fmla="*/ 163830 w 337185"/>
                <a:gd name="connsiteY25" fmla="*/ 283845 h 320040"/>
                <a:gd name="connsiteX26" fmla="*/ 180975 w 337185"/>
                <a:gd name="connsiteY26" fmla="*/ 293370 h 320040"/>
                <a:gd name="connsiteX27" fmla="*/ 207645 w 337185"/>
                <a:gd name="connsiteY27" fmla="*/ 295275 h 320040"/>
                <a:gd name="connsiteX28" fmla="*/ 217170 w 337185"/>
                <a:gd name="connsiteY28" fmla="*/ 297180 h 320040"/>
                <a:gd name="connsiteX29" fmla="*/ 234315 w 337185"/>
                <a:gd name="connsiteY29" fmla="*/ 310515 h 320040"/>
                <a:gd name="connsiteX30" fmla="*/ 253365 w 337185"/>
                <a:gd name="connsiteY30" fmla="*/ 320040 h 320040"/>
                <a:gd name="connsiteX31" fmla="*/ 278130 w 337185"/>
                <a:gd name="connsiteY31" fmla="*/ 318135 h 320040"/>
                <a:gd name="connsiteX32" fmla="*/ 306705 w 337185"/>
                <a:gd name="connsiteY32" fmla="*/ 318135 h 320040"/>
                <a:gd name="connsiteX33" fmla="*/ 302895 w 337185"/>
                <a:gd name="connsiteY33" fmla="*/ 297180 h 320040"/>
                <a:gd name="connsiteX34" fmla="*/ 299085 w 337185"/>
                <a:gd name="connsiteY34" fmla="*/ 291465 h 320040"/>
                <a:gd name="connsiteX35" fmla="*/ 299085 w 337185"/>
                <a:gd name="connsiteY35" fmla="*/ 232410 h 320040"/>
                <a:gd name="connsiteX36" fmla="*/ 300990 w 337185"/>
                <a:gd name="connsiteY36" fmla="*/ 226695 h 320040"/>
                <a:gd name="connsiteX37" fmla="*/ 302895 w 337185"/>
                <a:gd name="connsiteY37" fmla="*/ 219075 h 320040"/>
                <a:gd name="connsiteX38" fmla="*/ 308610 w 337185"/>
                <a:gd name="connsiteY38" fmla="*/ 211455 h 320040"/>
                <a:gd name="connsiteX39" fmla="*/ 316230 w 337185"/>
                <a:gd name="connsiteY39" fmla="*/ 169545 h 320040"/>
                <a:gd name="connsiteX40" fmla="*/ 320040 w 337185"/>
                <a:gd name="connsiteY40" fmla="*/ 163830 h 320040"/>
                <a:gd name="connsiteX41" fmla="*/ 325755 w 337185"/>
                <a:gd name="connsiteY41" fmla="*/ 158115 h 320040"/>
                <a:gd name="connsiteX42" fmla="*/ 331470 w 337185"/>
                <a:gd name="connsiteY42" fmla="*/ 156210 h 320040"/>
                <a:gd name="connsiteX43" fmla="*/ 337185 w 337185"/>
                <a:gd name="connsiteY43" fmla="*/ 152400 h 320040"/>
                <a:gd name="connsiteX44" fmla="*/ 335280 w 337185"/>
                <a:gd name="connsiteY44" fmla="*/ 142875 h 320040"/>
                <a:gd name="connsiteX45" fmla="*/ 321945 w 337185"/>
                <a:gd name="connsiteY45" fmla="*/ 131445 h 320040"/>
                <a:gd name="connsiteX46" fmla="*/ 318135 w 337185"/>
                <a:gd name="connsiteY46" fmla="*/ 125730 h 320040"/>
                <a:gd name="connsiteX47" fmla="*/ 316230 w 337185"/>
                <a:gd name="connsiteY47" fmla="*/ 120015 h 320040"/>
                <a:gd name="connsiteX48" fmla="*/ 308610 w 337185"/>
                <a:gd name="connsiteY48" fmla="*/ 108585 h 320040"/>
                <a:gd name="connsiteX49" fmla="*/ 310515 w 337185"/>
                <a:gd name="connsiteY49" fmla="*/ 83820 h 320040"/>
                <a:gd name="connsiteX50" fmla="*/ 318135 w 337185"/>
                <a:gd name="connsiteY50" fmla="*/ 72390 h 320040"/>
                <a:gd name="connsiteX51" fmla="*/ 321945 w 337185"/>
                <a:gd name="connsiteY51" fmla="*/ 60960 h 320040"/>
                <a:gd name="connsiteX52" fmla="*/ 320040 w 337185"/>
                <a:gd name="connsiteY52" fmla="*/ 41910 h 320040"/>
                <a:gd name="connsiteX53" fmla="*/ 318135 w 337185"/>
                <a:gd name="connsiteY53" fmla="*/ 36195 h 320040"/>
                <a:gd name="connsiteX54" fmla="*/ 316230 w 337185"/>
                <a:gd name="connsiteY54" fmla="*/ 28575 h 320040"/>
                <a:gd name="connsiteX55" fmla="*/ 314325 w 337185"/>
                <a:gd name="connsiteY55" fmla="*/ 19050 h 320040"/>
                <a:gd name="connsiteX56" fmla="*/ 312420 w 337185"/>
                <a:gd name="connsiteY56" fmla="*/ 13335 h 320040"/>
                <a:gd name="connsiteX57" fmla="*/ 289560 w 337185"/>
                <a:gd name="connsiteY57" fmla="*/ 1905 h 320040"/>
                <a:gd name="connsiteX58" fmla="*/ 283845 w 337185"/>
                <a:gd name="connsiteY58" fmla="*/ 0 h 320040"/>
                <a:gd name="connsiteX59" fmla="*/ 278130 w 337185"/>
                <a:gd name="connsiteY59" fmla="*/ 1905 h 320040"/>
                <a:gd name="connsiteX60" fmla="*/ 274320 w 337185"/>
                <a:gd name="connsiteY60" fmla="*/ 13335 h 320040"/>
                <a:gd name="connsiteX61" fmla="*/ 270510 w 337185"/>
                <a:gd name="connsiteY61" fmla="*/ 22860 h 320040"/>
                <a:gd name="connsiteX62" fmla="*/ 268605 w 337185"/>
                <a:gd name="connsiteY62" fmla="*/ 28575 h 320040"/>
                <a:gd name="connsiteX63" fmla="*/ 257175 w 337185"/>
                <a:gd name="connsiteY63" fmla="*/ 40005 h 320040"/>
                <a:gd name="connsiteX64" fmla="*/ 253365 w 337185"/>
                <a:gd name="connsiteY64" fmla="*/ 45720 h 320040"/>
                <a:gd name="connsiteX65" fmla="*/ 213360 w 337185"/>
                <a:gd name="connsiteY65" fmla="*/ 47625 h 320040"/>
                <a:gd name="connsiteX66" fmla="*/ 198120 w 337185"/>
                <a:gd name="connsiteY66" fmla="*/ 59055 h 320040"/>
                <a:gd name="connsiteX67" fmla="*/ 192405 w 337185"/>
                <a:gd name="connsiteY67" fmla="*/ 62865 h 320040"/>
                <a:gd name="connsiteX68" fmla="*/ 186690 w 337185"/>
                <a:gd name="connsiteY68" fmla="*/ 68580 h 320040"/>
                <a:gd name="connsiteX69" fmla="*/ 180975 w 337185"/>
                <a:gd name="connsiteY69" fmla="*/ 70485 h 320040"/>
                <a:gd name="connsiteX70" fmla="*/ 175260 w 337185"/>
                <a:gd name="connsiteY70" fmla="*/ 74295 h 320040"/>
                <a:gd name="connsiteX71" fmla="*/ 160020 w 337185"/>
                <a:gd name="connsiteY71" fmla="*/ 78105 h 320040"/>
                <a:gd name="connsiteX72" fmla="*/ 148590 w 337185"/>
                <a:gd name="connsiteY72" fmla="*/ 81915 h 320040"/>
                <a:gd name="connsiteX73" fmla="*/ 142875 w 337185"/>
                <a:gd name="connsiteY73" fmla="*/ 83820 h 320040"/>
                <a:gd name="connsiteX74" fmla="*/ 116205 w 337185"/>
                <a:gd name="connsiteY74" fmla="*/ 87630 h 320040"/>
                <a:gd name="connsiteX75" fmla="*/ 72390 w 337185"/>
                <a:gd name="connsiteY75" fmla="*/ 85725 h 320040"/>
                <a:gd name="connsiteX76" fmla="*/ 60960 w 337185"/>
                <a:gd name="connsiteY76" fmla="*/ 78105 h 320040"/>
                <a:gd name="connsiteX77" fmla="*/ 55245 w 337185"/>
                <a:gd name="connsiteY77" fmla="*/ 76200 h 320040"/>
                <a:gd name="connsiteX78" fmla="*/ 57150 w 337185"/>
                <a:gd name="connsiteY78" fmla="*/ 70485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7185" h="320040">
                  <a:moveTo>
                    <a:pt x="57150" y="70485"/>
                  </a:moveTo>
                  <a:cubicBezTo>
                    <a:pt x="52388" y="68898"/>
                    <a:pt x="36830" y="67945"/>
                    <a:pt x="26670" y="66675"/>
                  </a:cubicBezTo>
                  <a:cubicBezTo>
                    <a:pt x="22860" y="71120"/>
                    <a:pt x="17858" y="74774"/>
                    <a:pt x="15240" y="80010"/>
                  </a:cubicBezTo>
                  <a:cubicBezTo>
                    <a:pt x="13232" y="84026"/>
                    <a:pt x="14424" y="88989"/>
                    <a:pt x="13335" y="93345"/>
                  </a:cubicBezTo>
                  <a:cubicBezTo>
                    <a:pt x="12506" y="96662"/>
                    <a:pt x="10508" y="99595"/>
                    <a:pt x="9525" y="102870"/>
                  </a:cubicBezTo>
                  <a:cubicBezTo>
                    <a:pt x="8595" y="105971"/>
                    <a:pt x="8255" y="109220"/>
                    <a:pt x="7620" y="112395"/>
                  </a:cubicBezTo>
                  <a:cubicBezTo>
                    <a:pt x="6985" y="130810"/>
                    <a:pt x="6864" y="149250"/>
                    <a:pt x="5715" y="167640"/>
                  </a:cubicBezTo>
                  <a:cubicBezTo>
                    <a:pt x="5590" y="169644"/>
                    <a:pt x="4708" y="171559"/>
                    <a:pt x="3810" y="173355"/>
                  </a:cubicBezTo>
                  <a:cubicBezTo>
                    <a:pt x="2786" y="175403"/>
                    <a:pt x="1270" y="177165"/>
                    <a:pt x="0" y="179070"/>
                  </a:cubicBezTo>
                  <a:cubicBezTo>
                    <a:pt x="635" y="184785"/>
                    <a:pt x="-60" y="190811"/>
                    <a:pt x="1905" y="196215"/>
                  </a:cubicBezTo>
                  <a:cubicBezTo>
                    <a:pt x="2514" y="197889"/>
                    <a:pt x="14837" y="203604"/>
                    <a:pt x="15240" y="203835"/>
                  </a:cubicBezTo>
                  <a:cubicBezTo>
                    <a:pt x="37054" y="216300"/>
                    <a:pt x="3030" y="197600"/>
                    <a:pt x="26670" y="213360"/>
                  </a:cubicBezTo>
                  <a:cubicBezTo>
                    <a:pt x="28341" y="214474"/>
                    <a:pt x="30589" y="214367"/>
                    <a:pt x="32385" y="215265"/>
                  </a:cubicBezTo>
                  <a:cubicBezTo>
                    <a:pt x="34433" y="216289"/>
                    <a:pt x="36052" y="218051"/>
                    <a:pt x="38100" y="219075"/>
                  </a:cubicBezTo>
                  <a:cubicBezTo>
                    <a:pt x="39896" y="219973"/>
                    <a:pt x="41969" y="220189"/>
                    <a:pt x="43815" y="220980"/>
                  </a:cubicBezTo>
                  <a:cubicBezTo>
                    <a:pt x="46425" y="222099"/>
                    <a:pt x="48895" y="223520"/>
                    <a:pt x="51435" y="224790"/>
                  </a:cubicBezTo>
                  <a:cubicBezTo>
                    <a:pt x="62230" y="224155"/>
                    <a:pt x="73097" y="224284"/>
                    <a:pt x="83820" y="222885"/>
                  </a:cubicBezTo>
                  <a:cubicBezTo>
                    <a:pt x="87802" y="222366"/>
                    <a:pt x="91440" y="220345"/>
                    <a:pt x="95250" y="219075"/>
                  </a:cubicBezTo>
                  <a:lnTo>
                    <a:pt x="100965" y="217170"/>
                  </a:lnTo>
                  <a:cubicBezTo>
                    <a:pt x="102870" y="217805"/>
                    <a:pt x="106350" y="217094"/>
                    <a:pt x="106680" y="219075"/>
                  </a:cubicBezTo>
                  <a:cubicBezTo>
                    <a:pt x="107242" y="222448"/>
                    <a:pt x="104507" y="225598"/>
                    <a:pt x="102870" y="228600"/>
                  </a:cubicBezTo>
                  <a:cubicBezTo>
                    <a:pt x="100677" y="232620"/>
                    <a:pt x="97298" y="235934"/>
                    <a:pt x="95250" y="240030"/>
                  </a:cubicBezTo>
                  <a:cubicBezTo>
                    <a:pt x="90542" y="249446"/>
                    <a:pt x="92338" y="244956"/>
                    <a:pt x="89535" y="253365"/>
                  </a:cubicBezTo>
                  <a:cubicBezTo>
                    <a:pt x="90170" y="259080"/>
                    <a:pt x="90045" y="264932"/>
                    <a:pt x="91440" y="270510"/>
                  </a:cubicBezTo>
                  <a:cubicBezTo>
                    <a:pt x="93114" y="277208"/>
                    <a:pt x="100732" y="279638"/>
                    <a:pt x="106680" y="280035"/>
                  </a:cubicBezTo>
                  <a:lnTo>
                    <a:pt x="163830" y="283845"/>
                  </a:lnTo>
                  <a:cubicBezTo>
                    <a:pt x="167919" y="286571"/>
                    <a:pt x="174868" y="292651"/>
                    <a:pt x="180975" y="293370"/>
                  </a:cubicBezTo>
                  <a:cubicBezTo>
                    <a:pt x="189827" y="294411"/>
                    <a:pt x="198755" y="294640"/>
                    <a:pt x="207645" y="295275"/>
                  </a:cubicBezTo>
                  <a:cubicBezTo>
                    <a:pt x="210820" y="295910"/>
                    <a:pt x="214222" y="295840"/>
                    <a:pt x="217170" y="297180"/>
                  </a:cubicBezTo>
                  <a:cubicBezTo>
                    <a:pt x="232331" y="304071"/>
                    <a:pt x="224486" y="302870"/>
                    <a:pt x="234315" y="310515"/>
                  </a:cubicBezTo>
                  <a:cubicBezTo>
                    <a:pt x="245059" y="318871"/>
                    <a:pt x="242941" y="317434"/>
                    <a:pt x="253365" y="320040"/>
                  </a:cubicBezTo>
                  <a:cubicBezTo>
                    <a:pt x="261620" y="319405"/>
                    <a:pt x="269851" y="318135"/>
                    <a:pt x="278130" y="318135"/>
                  </a:cubicBezTo>
                  <a:cubicBezTo>
                    <a:pt x="311538" y="318135"/>
                    <a:pt x="285272" y="322422"/>
                    <a:pt x="306705" y="318135"/>
                  </a:cubicBezTo>
                  <a:cubicBezTo>
                    <a:pt x="306048" y="312882"/>
                    <a:pt x="305832" y="303053"/>
                    <a:pt x="302895" y="297180"/>
                  </a:cubicBezTo>
                  <a:cubicBezTo>
                    <a:pt x="301871" y="295132"/>
                    <a:pt x="300355" y="293370"/>
                    <a:pt x="299085" y="291465"/>
                  </a:cubicBezTo>
                  <a:cubicBezTo>
                    <a:pt x="293212" y="267972"/>
                    <a:pt x="295819" y="281404"/>
                    <a:pt x="299085" y="232410"/>
                  </a:cubicBezTo>
                  <a:cubicBezTo>
                    <a:pt x="299219" y="230406"/>
                    <a:pt x="300438" y="228626"/>
                    <a:pt x="300990" y="226695"/>
                  </a:cubicBezTo>
                  <a:cubicBezTo>
                    <a:pt x="301709" y="224178"/>
                    <a:pt x="301724" y="221417"/>
                    <a:pt x="302895" y="219075"/>
                  </a:cubicBezTo>
                  <a:cubicBezTo>
                    <a:pt x="304315" y="216235"/>
                    <a:pt x="306705" y="213995"/>
                    <a:pt x="308610" y="211455"/>
                  </a:cubicBezTo>
                  <a:cubicBezTo>
                    <a:pt x="322602" y="169479"/>
                    <a:pt x="306086" y="223649"/>
                    <a:pt x="316230" y="169545"/>
                  </a:cubicBezTo>
                  <a:cubicBezTo>
                    <a:pt x="316652" y="167295"/>
                    <a:pt x="318574" y="165589"/>
                    <a:pt x="320040" y="163830"/>
                  </a:cubicBezTo>
                  <a:cubicBezTo>
                    <a:pt x="321765" y="161760"/>
                    <a:pt x="323513" y="159609"/>
                    <a:pt x="325755" y="158115"/>
                  </a:cubicBezTo>
                  <a:cubicBezTo>
                    <a:pt x="327426" y="157001"/>
                    <a:pt x="329674" y="157108"/>
                    <a:pt x="331470" y="156210"/>
                  </a:cubicBezTo>
                  <a:cubicBezTo>
                    <a:pt x="333518" y="155186"/>
                    <a:pt x="335280" y="153670"/>
                    <a:pt x="337185" y="152400"/>
                  </a:cubicBezTo>
                  <a:cubicBezTo>
                    <a:pt x="336550" y="149225"/>
                    <a:pt x="336728" y="145771"/>
                    <a:pt x="335280" y="142875"/>
                  </a:cubicBezTo>
                  <a:cubicBezTo>
                    <a:pt x="333206" y="138728"/>
                    <a:pt x="324783" y="134283"/>
                    <a:pt x="321945" y="131445"/>
                  </a:cubicBezTo>
                  <a:cubicBezTo>
                    <a:pt x="320326" y="129826"/>
                    <a:pt x="319159" y="127778"/>
                    <a:pt x="318135" y="125730"/>
                  </a:cubicBezTo>
                  <a:cubicBezTo>
                    <a:pt x="317237" y="123934"/>
                    <a:pt x="317205" y="121770"/>
                    <a:pt x="316230" y="120015"/>
                  </a:cubicBezTo>
                  <a:cubicBezTo>
                    <a:pt x="314006" y="116012"/>
                    <a:pt x="308610" y="108585"/>
                    <a:pt x="308610" y="108585"/>
                  </a:cubicBezTo>
                  <a:cubicBezTo>
                    <a:pt x="309245" y="100330"/>
                    <a:pt x="308408" y="91827"/>
                    <a:pt x="310515" y="83820"/>
                  </a:cubicBezTo>
                  <a:cubicBezTo>
                    <a:pt x="311680" y="79392"/>
                    <a:pt x="316687" y="76734"/>
                    <a:pt x="318135" y="72390"/>
                  </a:cubicBezTo>
                  <a:lnTo>
                    <a:pt x="321945" y="60960"/>
                  </a:lnTo>
                  <a:cubicBezTo>
                    <a:pt x="321310" y="54610"/>
                    <a:pt x="321010" y="48217"/>
                    <a:pt x="320040" y="41910"/>
                  </a:cubicBezTo>
                  <a:cubicBezTo>
                    <a:pt x="319735" y="39925"/>
                    <a:pt x="318687" y="38126"/>
                    <a:pt x="318135" y="36195"/>
                  </a:cubicBezTo>
                  <a:cubicBezTo>
                    <a:pt x="317416" y="33678"/>
                    <a:pt x="316798" y="31131"/>
                    <a:pt x="316230" y="28575"/>
                  </a:cubicBezTo>
                  <a:cubicBezTo>
                    <a:pt x="315528" y="25414"/>
                    <a:pt x="315110" y="22191"/>
                    <a:pt x="314325" y="19050"/>
                  </a:cubicBezTo>
                  <a:cubicBezTo>
                    <a:pt x="313838" y="17102"/>
                    <a:pt x="313840" y="14755"/>
                    <a:pt x="312420" y="13335"/>
                  </a:cubicBezTo>
                  <a:cubicBezTo>
                    <a:pt x="305034" y="5949"/>
                    <a:pt x="298856" y="5004"/>
                    <a:pt x="289560" y="1905"/>
                  </a:cubicBezTo>
                  <a:lnTo>
                    <a:pt x="283845" y="0"/>
                  </a:lnTo>
                  <a:cubicBezTo>
                    <a:pt x="281940" y="635"/>
                    <a:pt x="279297" y="271"/>
                    <a:pt x="278130" y="1905"/>
                  </a:cubicBezTo>
                  <a:cubicBezTo>
                    <a:pt x="275796" y="5173"/>
                    <a:pt x="275812" y="9606"/>
                    <a:pt x="274320" y="13335"/>
                  </a:cubicBezTo>
                  <a:cubicBezTo>
                    <a:pt x="273050" y="16510"/>
                    <a:pt x="271711" y="19658"/>
                    <a:pt x="270510" y="22860"/>
                  </a:cubicBezTo>
                  <a:cubicBezTo>
                    <a:pt x="269805" y="24740"/>
                    <a:pt x="269838" y="26990"/>
                    <a:pt x="268605" y="28575"/>
                  </a:cubicBezTo>
                  <a:cubicBezTo>
                    <a:pt x="265297" y="32828"/>
                    <a:pt x="260164" y="35522"/>
                    <a:pt x="257175" y="40005"/>
                  </a:cubicBezTo>
                  <a:cubicBezTo>
                    <a:pt x="255905" y="41910"/>
                    <a:pt x="255621" y="45328"/>
                    <a:pt x="253365" y="45720"/>
                  </a:cubicBezTo>
                  <a:cubicBezTo>
                    <a:pt x="240212" y="48007"/>
                    <a:pt x="226695" y="46990"/>
                    <a:pt x="213360" y="47625"/>
                  </a:cubicBezTo>
                  <a:cubicBezTo>
                    <a:pt x="208280" y="51435"/>
                    <a:pt x="203404" y="55533"/>
                    <a:pt x="198120" y="59055"/>
                  </a:cubicBezTo>
                  <a:cubicBezTo>
                    <a:pt x="196215" y="60325"/>
                    <a:pt x="194164" y="61399"/>
                    <a:pt x="192405" y="62865"/>
                  </a:cubicBezTo>
                  <a:cubicBezTo>
                    <a:pt x="190335" y="64590"/>
                    <a:pt x="188932" y="67086"/>
                    <a:pt x="186690" y="68580"/>
                  </a:cubicBezTo>
                  <a:cubicBezTo>
                    <a:pt x="185019" y="69694"/>
                    <a:pt x="182771" y="69587"/>
                    <a:pt x="180975" y="70485"/>
                  </a:cubicBezTo>
                  <a:cubicBezTo>
                    <a:pt x="178927" y="71509"/>
                    <a:pt x="177412" y="73513"/>
                    <a:pt x="175260" y="74295"/>
                  </a:cubicBezTo>
                  <a:cubicBezTo>
                    <a:pt x="170339" y="76084"/>
                    <a:pt x="164988" y="76449"/>
                    <a:pt x="160020" y="78105"/>
                  </a:cubicBezTo>
                  <a:lnTo>
                    <a:pt x="148590" y="81915"/>
                  </a:lnTo>
                  <a:cubicBezTo>
                    <a:pt x="146685" y="82550"/>
                    <a:pt x="144856" y="83490"/>
                    <a:pt x="142875" y="83820"/>
                  </a:cubicBezTo>
                  <a:cubicBezTo>
                    <a:pt x="126395" y="86567"/>
                    <a:pt x="135278" y="85246"/>
                    <a:pt x="116205" y="87630"/>
                  </a:cubicBezTo>
                  <a:cubicBezTo>
                    <a:pt x="101600" y="86995"/>
                    <a:pt x="86796" y="88209"/>
                    <a:pt x="72390" y="85725"/>
                  </a:cubicBezTo>
                  <a:cubicBezTo>
                    <a:pt x="67878" y="84947"/>
                    <a:pt x="65304" y="79553"/>
                    <a:pt x="60960" y="78105"/>
                  </a:cubicBezTo>
                  <a:cubicBezTo>
                    <a:pt x="59055" y="77470"/>
                    <a:pt x="57041" y="77098"/>
                    <a:pt x="55245" y="76200"/>
                  </a:cubicBezTo>
                  <a:cubicBezTo>
                    <a:pt x="53197" y="75176"/>
                    <a:pt x="61912" y="72072"/>
                    <a:pt x="57150" y="70485"/>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bwMode="auto">
            <a:xfrm>
              <a:off x="7996802" y="2690730"/>
              <a:ext cx="281033" cy="297072"/>
            </a:xfrm>
            <a:custGeom>
              <a:avLst/>
              <a:gdLst>
                <a:gd name="connsiteX0" fmla="*/ 147861 w 523733"/>
                <a:gd name="connsiteY0" fmla="*/ 8793 h 523143"/>
                <a:gd name="connsiteX1" fmla="*/ 147861 w 523733"/>
                <a:gd name="connsiteY1" fmla="*/ 8793 h 523143"/>
                <a:gd name="connsiteX2" fmla="*/ 130277 w 523733"/>
                <a:gd name="connsiteY2" fmla="*/ 17585 h 523143"/>
                <a:gd name="connsiteX3" fmla="*/ 121485 w 523733"/>
                <a:gd name="connsiteY3" fmla="*/ 15387 h 523143"/>
                <a:gd name="connsiteX4" fmla="*/ 108296 w 523733"/>
                <a:gd name="connsiteY4" fmla="*/ 4396 h 523143"/>
                <a:gd name="connsiteX5" fmla="*/ 101702 w 523733"/>
                <a:gd name="connsiteY5" fmla="*/ 0 h 523143"/>
                <a:gd name="connsiteX6" fmla="*/ 86315 w 523733"/>
                <a:gd name="connsiteY6" fmla="*/ 2198 h 523143"/>
                <a:gd name="connsiteX7" fmla="*/ 81919 w 523733"/>
                <a:gd name="connsiteY7" fmla="*/ 8793 h 523143"/>
                <a:gd name="connsiteX8" fmla="*/ 68731 w 523733"/>
                <a:gd name="connsiteY8" fmla="*/ 13189 h 523143"/>
                <a:gd name="connsiteX9" fmla="*/ 57740 w 523733"/>
                <a:gd name="connsiteY9" fmla="*/ 17585 h 523143"/>
                <a:gd name="connsiteX10" fmla="*/ 53344 w 523733"/>
                <a:gd name="connsiteY10" fmla="*/ 26377 h 523143"/>
                <a:gd name="connsiteX11" fmla="*/ 46750 w 523733"/>
                <a:gd name="connsiteY11" fmla="*/ 30773 h 523143"/>
                <a:gd name="connsiteX12" fmla="*/ 42354 w 523733"/>
                <a:gd name="connsiteY12" fmla="*/ 35170 h 523143"/>
                <a:gd name="connsiteX13" fmla="*/ 35760 w 523733"/>
                <a:gd name="connsiteY13" fmla="*/ 37368 h 523143"/>
                <a:gd name="connsiteX14" fmla="*/ 29165 w 523733"/>
                <a:gd name="connsiteY14" fmla="*/ 41764 h 523143"/>
                <a:gd name="connsiteX15" fmla="*/ 24769 w 523733"/>
                <a:gd name="connsiteY15" fmla="*/ 63745 h 523143"/>
                <a:gd name="connsiteX16" fmla="*/ 18175 w 523733"/>
                <a:gd name="connsiteY16" fmla="*/ 68141 h 523143"/>
                <a:gd name="connsiteX17" fmla="*/ 2788 w 523733"/>
                <a:gd name="connsiteY17" fmla="*/ 81329 h 523143"/>
                <a:gd name="connsiteX18" fmla="*/ 2788 w 523733"/>
                <a:gd name="connsiteY18" fmla="*/ 101112 h 523143"/>
                <a:gd name="connsiteX19" fmla="*/ 13779 w 523733"/>
                <a:gd name="connsiteY19" fmla="*/ 112102 h 523143"/>
                <a:gd name="connsiteX20" fmla="*/ 20373 w 523733"/>
                <a:gd name="connsiteY20" fmla="*/ 125291 h 523143"/>
                <a:gd name="connsiteX21" fmla="*/ 26967 w 523733"/>
                <a:gd name="connsiteY21" fmla="*/ 129687 h 523143"/>
                <a:gd name="connsiteX22" fmla="*/ 44552 w 523733"/>
                <a:gd name="connsiteY22" fmla="*/ 145073 h 523143"/>
                <a:gd name="connsiteX23" fmla="*/ 57740 w 523733"/>
                <a:gd name="connsiteY23" fmla="*/ 156064 h 523143"/>
                <a:gd name="connsiteX24" fmla="*/ 64335 w 523733"/>
                <a:gd name="connsiteY24" fmla="*/ 169252 h 523143"/>
                <a:gd name="connsiteX25" fmla="*/ 68731 w 523733"/>
                <a:gd name="connsiteY25" fmla="*/ 182441 h 523143"/>
                <a:gd name="connsiteX26" fmla="*/ 70929 w 523733"/>
                <a:gd name="connsiteY26" fmla="*/ 189035 h 523143"/>
                <a:gd name="connsiteX27" fmla="*/ 75325 w 523733"/>
                <a:gd name="connsiteY27" fmla="*/ 195629 h 523143"/>
                <a:gd name="connsiteX28" fmla="*/ 81919 w 523733"/>
                <a:gd name="connsiteY28" fmla="*/ 202223 h 523143"/>
                <a:gd name="connsiteX29" fmla="*/ 106098 w 523733"/>
                <a:gd name="connsiteY29" fmla="*/ 204421 h 523143"/>
                <a:gd name="connsiteX30" fmla="*/ 110494 w 523733"/>
                <a:gd name="connsiteY30" fmla="*/ 211016 h 523143"/>
                <a:gd name="connsiteX31" fmla="*/ 121485 w 523733"/>
                <a:gd name="connsiteY31" fmla="*/ 219808 h 523143"/>
                <a:gd name="connsiteX32" fmla="*/ 125881 w 523733"/>
                <a:gd name="connsiteY32" fmla="*/ 226402 h 523143"/>
                <a:gd name="connsiteX33" fmla="*/ 125881 w 523733"/>
                <a:gd name="connsiteY33" fmla="*/ 250581 h 523143"/>
                <a:gd name="connsiteX34" fmla="*/ 130277 w 523733"/>
                <a:gd name="connsiteY34" fmla="*/ 257175 h 523143"/>
                <a:gd name="connsiteX35" fmla="*/ 134673 w 523733"/>
                <a:gd name="connsiteY35" fmla="*/ 270364 h 523143"/>
                <a:gd name="connsiteX36" fmla="*/ 136871 w 523733"/>
                <a:gd name="connsiteY36" fmla="*/ 287948 h 523143"/>
                <a:gd name="connsiteX37" fmla="*/ 141267 w 523733"/>
                <a:gd name="connsiteY37" fmla="*/ 294543 h 523143"/>
                <a:gd name="connsiteX38" fmla="*/ 143465 w 523733"/>
                <a:gd name="connsiteY38" fmla="*/ 301137 h 523143"/>
                <a:gd name="connsiteX39" fmla="*/ 150060 w 523733"/>
                <a:gd name="connsiteY39" fmla="*/ 305533 h 523143"/>
                <a:gd name="connsiteX40" fmla="*/ 154456 w 523733"/>
                <a:gd name="connsiteY40" fmla="*/ 312127 h 523143"/>
                <a:gd name="connsiteX41" fmla="*/ 158852 w 523733"/>
                <a:gd name="connsiteY41" fmla="*/ 340702 h 523143"/>
                <a:gd name="connsiteX42" fmla="*/ 165446 w 523733"/>
                <a:gd name="connsiteY42" fmla="*/ 367079 h 523143"/>
                <a:gd name="connsiteX43" fmla="*/ 167644 w 523733"/>
                <a:gd name="connsiteY43" fmla="*/ 373673 h 523143"/>
                <a:gd name="connsiteX44" fmla="*/ 172040 w 523733"/>
                <a:gd name="connsiteY44" fmla="*/ 380268 h 523143"/>
                <a:gd name="connsiteX45" fmla="*/ 176436 w 523733"/>
                <a:gd name="connsiteY45" fmla="*/ 397852 h 523143"/>
                <a:gd name="connsiteX46" fmla="*/ 194021 w 523733"/>
                <a:gd name="connsiteY46" fmla="*/ 406645 h 523143"/>
                <a:gd name="connsiteX47" fmla="*/ 207210 w 523733"/>
                <a:gd name="connsiteY47" fmla="*/ 413239 h 523143"/>
                <a:gd name="connsiteX48" fmla="*/ 222596 w 523733"/>
                <a:gd name="connsiteY48" fmla="*/ 417635 h 523143"/>
                <a:gd name="connsiteX49" fmla="*/ 237983 w 523733"/>
                <a:gd name="connsiteY49" fmla="*/ 422031 h 523143"/>
                <a:gd name="connsiteX50" fmla="*/ 246775 w 523733"/>
                <a:gd name="connsiteY50" fmla="*/ 437418 h 523143"/>
                <a:gd name="connsiteX51" fmla="*/ 248973 w 523733"/>
                <a:gd name="connsiteY51" fmla="*/ 444012 h 523143"/>
                <a:gd name="connsiteX52" fmla="*/ 255567 w 523733"/>
                <a:gd name="connsiteY52" fmla="*/ 450606 h 523143"/>
                <a:gd name="connsiteX53" fmla="*/ 268756 w 523733"/>
                <a:gd name="connsiteY53" fmla="*/ 459398 h 523143"/>
                <a:gd name="connsiteX54" fmla="*/ 330302 w 523733"/>
                <a:gd name="connsiteY54" fmla="*/ 483577 h 523143"/>
                <a:gd name="connsiteX55" fmla="*/ 350085 w 523733"/>
                <a:gd name="connsiteY55" fmla="*/ 479181 h 523143"/>
                <a:gd name="connsiteX56" fmla="*/ 356679 w 523733"/>
                <a:gd name="connsiteY56" fmla="*/ 476983 h 523143"/>
                <a:gd name="connsiteX57" fmla="*/ 367669 w 523733"/>
                <a:gd name="connsiteY57" fmla="*/ 474785 h 523143"/>
                <a:gd name="connsiteX58" fmla="*/ 380858 w 523733"/>
                <a:gd name="connsiteY58" fmla="*/ 470389 h 523143"/>
                <a:gd name="connsiteX59" fmla="*/ 400640 w 523733"/>
                <a:gd name="connsiteY59" fmla="*/ 472587 h 523143"/>
                <a:gd name="connsiteX60" fmla="*/ 407235 w 523733"/>
                <a:gd name="connsiteY60" fmla="*/ 474785 h 523143"/>
                <a:gd name="connsiteX61" fmla="*/ 416027 w 523733"/>
                <a:gd name="connsiteY61" fmla="*/ 487973 h 523143"/>
                <a:gd name="connsiteX62" fmla="*/ 427017 w 523733"/>
                <a:gd name="connsiteY62" fmla="*/ 509954 h 523143"/>
                <a:gd name="connsiteX63" fmla="*/ 431413 w 523733"/>
                <a:gd name="connsiteY63" fmla="*/ 516548 h 523143"/>
                <a:gd name="connsiteX64" fmla="*/ 435810 w 523733"/>
                <a:gd name="connsiteY64" fmla="*/ 523143 h 523143"/>
                <a:gd name="connsiteX65" fmla="*/ 479771 w 523733"/>
                <a:gd name="connsiteY65" fmla="*/ 520945 h 523143"/>
                <a:gd name="connsiteX66" fmla="*/ 486365 w 523733"/>
                <a:gd name="connsiteY66" fmla="*/ 518746 h 523143"/>
                <a:gd name="connsiteX67" fmla="*/ 499554 w 523733"/>
                <a:gd name="connsiteY67" fmla="*/ 509954 h 523143"/>
                <a:gd name="connsiteX68" fmla="*/ 501752 w 523733"/>
                <a:gd name="connsiteY68" fmla="*/ 501162 h 523143"/>
                <a:gd name="connsiteX69" fmla="*/ 508346 w 523733"/>
                <a:gd name="connsiteY69" fmla="*/ 494568 h 523143"/>
                <a:gd name="connsiteX70" fmla="*/ 521535 w 523733"/>
                <a:gd name="connsiteY70" fmla="*/ 485775 h 523143"/>
                <a:gd name="connsiteX71" fmla="*/ 523733 w 523733"/>
                <a:gd name="connsiteY71" fmla="*/ 481379 h 523143"/>
                <a:gd name="connsiteX72" fmla="*/ 521535 w 523733"/>
                <a:gd name="connsiteY72" fmla="*/ 465993 h 523143"/>
                <a:gd name="connsiteX73" fmla="*/ 497356 w 523733"/>
                <a:gd name="connsiteY73" fmla="*/ 450606 h 523143"/>
                <a:gd name="connsiteX74" fmla="*/ 490761 w 523733"/>
                <a:gd name="connsiteY74" fmla="*/ 446210 h 523143"/>
                <a:gd name="connsiteX75" fmla="*/ 479771 w 523733"/>
                <a:gd name="connsiteY75" fmla="*/ 444012 h 523143"/>
                <a:gd name="connsiteX76" fmla="*/ 466583 w 523733"/>
                <a:gd name="connsiteY76" fmla="*/ 433021 h 523143"/>
                <a:gd name="connsiteX77" fmla="*/ 453394 w 523733"/>
                <a:gd name="connsiteY77" fmla="*/ 422031 h 523143"/>
                <a:gd name="connsiteX78" fmla="*/ 446800 w 523733"/>
                <a:gd name="connsiteY78" fmla="*/ 408843 h 523143"/>
                <a:gd name="connsiteX79" fmla="*/ 442404 w 523733"/>
                <a:gd name="connsiteY79" fmla="*/ 404446 h 523143"/>
                <a:gd name="connsiteX80" fmla="*/ 433611 w 523733"/>
                <a:gd name="connsiteY80" fmla="*/ 393456 h 523143"/>
                <a:gd name="connsiteX81" fmla="*/ 424819 w 523733"/>
                <a:gd name="connsiteY81" fmla="*/ 382466 h 523143"/>
                <a:gd name="connsiteX82" fmla="*/ 422621 w 523733"/>
                <a:gd name="connsiteY82" fmla="*/ 375871 h 523143"/>
                <a:gd name="connsiteX83" fmla="*/ 418225 w 523733"/>
                <a:gd name="connsiteY83" fmla="*/ 367079 h 523143"/>
                <a:gd name="connsiteX84" fmla="*/ 413829 w 523733"/>
                <a:gd name="connsiteY84" fmla="*/ 347296 h 523143"/>
                <a:gd name="connsiteX85" fmla="*/ 416027 w 523733"/>
                <a:gd name="connsiteY85" fmla="*/ 331910 h 523143"/>
                <a:gd name="connsiteX86" fmla="*/ 424819 w 523733"/>
                <a:gd name="connsiteY86" fmla="*/ 318721 h 523143"/>
                <a:gd name="connsiteX87" fmla="*/ 427017 w 523733"/>
                <a:gd name="connsiteY87" fmla="*/ 314325 h 523143"/>
                <a:gd name="connsiteX88" fmla="*/ 418225 w 523733"/>
                <a:gd name="connsiteY88" fmla="*/ 303335 h 523143"/>
                <a:gd name="connsiteX89" fmla="*/ 396244 w 523733"/>
                <a:gd name="connsiteY89" fmla="*/ 287948 h 523143"/>
                <a:gd name="connsiteX90" fmla="*/ 391848 w 523733"/>
                <a:gd name="connsiteY90" fmla="*/ 281354 h 523143"/>
                <a:gd name="connsiteX91" fmla="*/ 385254 w 523733"/>
                <a:gd name="connsiteY91" fmla="*/ 261571 h 523143"/>
                <a:gd name="connsiteX92" fmla="*/ 383056 w 523733"/>
                <a:gd name="connsiteY92" fmla="*/ 254977 h 523143"/>
                <a:gd name="connsiteX93" fmla="*/ 376461 w 523733"/>
                <a:gd name="connsiteY93" fmla="*/ 248383 h 523143"/>
                <a:gd name="connsiteX94" fmla="*/ 372065 w 523733"/>
                <a:gd name="connsiteY94" fmla="*/ 241789 h 523143"/>
                <a:gd name="connsiteX95" fmla="*/ 365471 w 523733"/>
                <a:gd name="connsiteY95" fmla="*/ 239591 h 523143"/>
                <a:gd name="connsiteX96" fmla="*/ 358877 w 523733"/>
                <a:gd name="connsiteY96" fmla="*/ 235195 h 523143"/>
                <a:gd name="connsiteX97" fmla="*/ 347886 w 523733"/>
                <a:gd name="connsiteY97" fmla="*/ 228600 h 523143"/>
                <a:gd name="connsiteX98" fmla="*/ 334698 w 523733"/>
                <a:gd name="connsiteY98" fmla="*/ 215412 h 523143"/>
                <a:gd name="connsiteX99" fmla="*/ 328104 w 523733"/>
                <a:gd name="connsiteY99" fmla="*/ 202223 h 523143"/>
                <a:gd name="connsiteX100" fmla="*/ 325906 w 523733"/>
                <a:gd name="connsiteY100" fmla="*/ 195629 h 523143"/>
                <a:gd name="connsiteX101" fmla="*/ 323708 w 523733"/>
                <a:gd name="connsiteY101" fmla="*/ 164856 h 523143"/>
                <a:gd name="connsiteX102" fmla="*/ 319311 w 523733"/>
                <a:gd name="connsiteY102" fmla="*/ 160460 h 523143"/>
                <a:gd name="connsiteX103" fmla="*/ 317113 w 523733"/>
                <a:gd name="connsiteY103" fmla="*/ 153866 h 523143"/>
                <a:gd name="connsiteX104" fmla="*/ 303925 w 523733"/>
                <a:gd name="connsiteY104" fmla="*/ 138479 h 523143"/>
                <a:gd name="connsiteX105" fmla="*/ 295133 w 523733"/>
                <a:gd name="connsiteY105" fmla="*/ 125291 h 523143"/>
                <a:gd name="connsiteX106" fmla="*/ 288538 w 523733"/>
                <a:gd name="connsiteY106" fmla="*/ 105508 h 523143"/>
                <a:gd name="connsiteX107" fmla="*/ 286340 w 523733"/>
                <a:gd name="connsiteY107" fmla="*/ 98914 h 523143"/>
                <a:gd name="connsiteX108" fmla="*/ 281944 w 523733"/>
                <a:gd name="connsiteY108" fmla="*/ 90121 h 523143"/>
                <a:gd name="connsiteX109" fmla="*/ 268756 w 523733"/>
                <a:gd name="connsiteY109" fmla="*/ 81329 h 523143"/>
                <a:gd name="connsiteX110" fmla="*/ 248973 w 523733"/>
                <a:gd name="connsiteY110" fmla="*/ 68141 h 523143"/>
                <a:gd name="connsiteX111" fmla="*/ 242379 w 523733"/>
                <a:gd name="connsiteY111" fmla="*/ 63745 h 523143"/>
                <a:gd name="connsiteX112" fmla="*/ 235785 w 523733"/>
                <a:gd name="connsiteY112" fmla="*/ 59348 h 523143"/>
                <a:gd name="connsiteX113" fmla="*/ 220398 w 523733"/>
                <a:gd name="connsiteY113" fmla="*/ 54952 h 523143"/>
                <a:gd name="connsiteX114" fmla="*/ 207210 w 523733"/>
                <a:gd name="connsiteY114" fmla="*/ 46160 h 523143"/>
                <a:gd name="connsiteX115" fmla="*/ 147861 w 523733"/>
                <a:gd name="connsiteY115" fmla="*/ 8793 h 5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3733" h="523143">
                  <a:moveTo>
                    <a:pt x="147861" y="8793"/>
                  </a:moveTo>
                  <a:lnTo>
                    <a:pt x="147861" y="8793"/>
                  </a:lnTo>
                  <a:cubicBezTo>
                    <a:pt x="142000" y="11724"/>
                    <a:pt x="136635" y="15996"/>
                    <a:pt x="130277" y="17585"/>
                  </a:cubicBezTo>
                  <a:cubicBezTo>
                    <a:pt x="127346" y="18318"/>
                    <a:pt x="124262" y="16577"/>
                    <a:pt x="121485" y="15387"/>
                  </a:cubicBezTo>
                  <a:cubicBezTo>
                    <a:pt x="114739" y="12496"/>
                    <a:pt x="113891" y="9059"/>
                    <a:pt x="108296" y="4396"/>
                  </a:cubicBezTo>
                  <a:cubicBezTo>
                    <a:pt x="106267" y="2705"/>
                    <a:pt x="103900" y="1465"/>
                    <a:pt x="101702" y="0"/>
                  </a:cubicBezTo>
                  <a:cubicBezTo>
                    <a:pt x="96573" y="733"/>
                    <a:pt x="91049" y="94"/>
                    <a:pt x="86315" y="2198"/>
                  </a:cubicBezTo>
                  <a:cubicBezTo>
                    <a:pt x="83901" y="3271"/>
                    <a:pt x="84159" y="7393"/>
                    <a:pt x="81919" y="8793"/>
                  </a:cubicBezTo>
                  <a:cubicBezTo>
                    <a:pt x="77990" y="11249"/>
                    <a:pt x="73033" y="11468"/>
                    <a:pt x="68731" y="13189"/>
                  </a:cubicBezTo>
                  <a:lnTo>
                    <a:pt x="57740" y="17585"/>
                  </a:lnTo>
                  <a:cubicBezTo>
                    <a:pt x="56275" y="20516"/>
                    <a:pt x="55442" y="23860"/>
                    <a:pt x="53344" y="26377"/>
                  </a:cubicBezTo>
                  <a:cubicBezTo>
                    <a:pt x="51653" y="28406"/>
                    <a:pt x="48813" y="29123"/>
                    <a:pt x="46750" y="30773"/>
                  </a:cubicBezTo>
                  <a:cubicBezTo>
                    <a:pt x="45132" y="32068"/>
                    <a:pt x="44131" y="34104"/>
                    <a:pt x="42354" y="35170"/>
                  </a:cubicBezTo>
                  <a:cubicBezTo>
                    <a:pt x="40367" y="36362"/>
                    <a:pt x="37832" y="36332"/>
                    <a:pt x="35760" y="37368"/>
                  </a:cubicBezTo>
                  <a:cubicBezTo>
                    <a:pt x="33397" y="38549"/>
                    <a:pt x="31363" y="40299"/>
                    <a:pt x="29165" y="41764"/>
                  </a:cubicBezTo>
                  <a:cubicBezTo>
                    <a:pt x="27700" y="49091"/>
                    <a:pt x="27643" y="56848"/>
                    <a:pt x="24769" y="63745"/>
                  </a:cubicBezTo>
                  <a:cubicBezTo>
                    <a:pt x="23753" y="66183"/>
                    <a:pt x="20238" y="66491"/>
                    <a:pt x="18175" y="68141"/>
                  </a:cubicBezTo>
                  <a:cubicBezTo>
                    <a:pt x="12900" y="72361"/>
                    <a:pt x="7917" y="76933"/>
                    <a:pt x="2788" y="81329"/>
                  </a:cubicBezTo>
                  <a:cubicBezTo>
                    <a:pt x="336" y="88684"/>
                    <a:pt x="-2014" y="92308"/>
                    <a:pt x="2788" y="101112"/>
                  </a:cubicBezTo>
                  <a:cubicBezTo>
                    <a:pt x="5269" y="105660"/>
                    <a:pt x="13779" y="112102"/>
                    <a:pt x="13779" y="112102"/>
                  </a:cubicBezTo>
                  <a:cubicBezTo>
                    <a:pt x="15567" y="117465"/>
                    <a:pt x="16113" y="121030"/>
                    <a:pt x="20373" y="125291"/>
                  </a:cubicBezTo>
                  <a:cubicBezTo>
                    <a:pt x="22241" y="127159"/>
                    <a:pt x="24769" y="128222"/>
                    <a:pt x="26967" y="129687"/>
                  </a:cubicBezTo>
                  <a:cubicBezTo>
                    <a:pt x="39429" y="148380"/>
                    <a:pt x="18894" y="119409"/>
                    <a:pt x="44552" y="145073"/>
                  </a:cubicBezTo>
                  <a:cubicBezTo>
                    <a:pt x="51538" y="152061"/>
                    <a:pt x="47290" y="148226"/>
                    <a:pt x="57740" y="156064"/>
                  </a:cubicBezTo>
                  <a:cubicBezTo>
                    <a:pt x="65757" y="180116"/>
                    <a:pt x="52970" y="143682"/>
                    <a:pt x="64335" y="169252"/>
                  </a:cubicBezTo>
                  <a:cubicBezTo>
                    <a:pt x="66217" y="173487"/>
                    <a:pt x="67266" y="178045"/>
                    <a:pt x="68731" y="182441"/>
                  </a:cubicBezTo>
                  <a:cubicBezTo>
                    <a:pt x="69464" y="184639"/>
                    <a:pt x="69644" y="187107"/>
                    <a:pt x="70929" y="189035"/>
                  </a:cubicBezTo>
                  <a:cubicBezTo>
                    <a:pt x="72394" y="191233"/>
                    <a:pt x="73634" y="193600"/>
                    <a:pt x="75325" y="195629"/>
                  </a:cubicBezTo>
                  <a:cubicBezTo>
                    <a:pt x="77315" y="198017"/>
                    <a:pt x="78930" y="201369"/>
                    <a:pt x="81919" y="202223"/>
                  </a:cubicBezTo>
                  <a:cubicBezTo>
                    <a:pt x="89701" y="204446"/>
                    <a:pt x="98038" y="203688"/>
                    <a:pt x="106098" y="204421"/>
                  </a:cubicBezTo>
                  <a:cubicBezTo>
                    <a:pt x="107563" y="206619"/>
                    <a:pt x="108626" y="209148"/>
                    <a:pt x="110494" y="211016"/>
                  </a:cubicBezTo>
                  <a:cubicBezTo>
                    <a:pt x="121921" y="222444"/>
                    <a:pt x="112781" y="208929"/>
                    <a:pt x="121485" y="219808"/>
                  </a:cubicBezTo>
                  <a:cubicBezTo>
                    <a:pt x="123135" y="221871"/>
                    <a:pt x="124416" y="224204"/>
                    <a:pt x="125881" y="226402"/>
                  </a:cubicBezTo>
                  <a:cubicBezTo>
                    <a:pt x="122449" y="236699"/>
                    <a:pt x="121780" y="235544"/>
                    <a:pt x="125881" y="250581"/>
                  </a:cubicBezTo>
                  <a:cubicBezTo>
                    <a:pt x="126576" y="253130"/>
                    <a:pt x="128812" y="254977"/>
                    <a:pt x="130277" y="257175"/>
                  </a:cubicBezTo>
                  <a:cubicBezTo>
                    <a:pt x="131742" y="261571"/>
                    <a:pt x="134098" y="265766"/>
                    <a:pt x="134673" y="270364"/>
                  </a:cubicBezTo>
                  <a:cubicBezTo>
                    <a:pt x="135406" y="276225"/>
                    <a:pt x="135317" y="282249"/>
                    <a:pt x="136871" y="287948"/>
                  </a:cubicBezTo>
                  <a:cubicBezTo>
                    <a:pt x="137566" y="290497"/>
                    <a:pt x="140086" y="292180"/>
                    <a:pt x="141267" y="294543"/>
                  </a:cubicBezTo>
                  <a:cubicBezTo>
                    <a:pt x="142303" y="296615"/>
                    <a:pt x="142018" y="299328"/>
                    <a:pt x="143465" y="301137"/>
                  </a:cubicBezTo>
                  <a:cubicBezTo>
                    <a:pt x="145116" y="303200"/>
                    <a:pt x="147862" y="304068"/>
                    <a:pt x="150060" y="305533"/>
                  </a:cubicBezTo>
                  <a:cubicBezTo>
                    <a:pt x="151525" y="307731"/>
                    <a:pt x="153275" y="309764"/>
                    <a:pt x="154456" y="312127"/>
                  </a:cubicBezTo>
                  <a:cubicBezTo>
                    <a:pt x="158483" y="320181"/>
                    <a:pt x="158012" y="333978"/>
                    <a:pt x="158852" y="340702"/>
                  </a:cubicBezTo>
                  <a:cubicBezTo>
                    <a:pt x="160628" y="354910"/>
                    <a:pt x="160871" y="353355"/>
                    <a:pt x="165446" y="367079"/>
                  </a:cubicBezTo>
                  <a:cubicBezTo>
                    <a:pt x="166179" y="369277"/>
                    <a:pt x="166359" y="371745"/>
                    <a:pt x="167644" y="373673"/>
                  </a:cubicBezTo>
                  <a:lnTo>
                    <a:pt x="172040" y="380268"/>
                  </a:lnTo>
                  <a:cubicBezTo>
                    <a:pt x="172512" y="382630"/>
                    <a:pt x="174409" y="394473"/>
                    <a:pt x="176436" y="397852"/>
                  </a:cubicBezTo>
                  <a:cubicBezTo>
                    <a:pt x="180272" y="404245"/>
                    <a:pt x="187448" y="404454"/>
                    <a:pt x="194021" y="406645"/>
                  </a:cubicBezTo>
                  <a:cubicBezTo>
                    <a:pt x="210600" y="412172"/>
                    <a:pt x="190160" y="404715"/>
                    <a:pt x="207210" y="413239"/>
                  </a:cubicBezTo>
                  <a:cubicBezTo>
                    <a:pt x="210724" y="414996"/>
                    <a:pt x="219309" y="416696"/>
                    <a:pt x="222596" y="417635"/>
                  </a:cubicBezTo>
                  <a:cubicBezTo>
                    <a:pt x="244660" y="423939"/>
                    <a:pt x="210508" y="415163"/>
                    <a:pt x="237983" y="422031"/>
                  </a:cubicBezTo>
                  <a:cubicBezTo>
                    <a:pt x="243023" y="437150"/>
                    <a:pt x="236130" y="418787"/>
                    <a:pt x="246775" y="437418"/>
                  </a:cubicBezTo>
                  <a:cubicBezTo>
                    <a:pt x="247924" y="439430"/>
                    <a:pt x="247688" y="442084"/>
                    <a:pt x="248973" y="444012"/>
                  </a:cubicBezTo>
                  <a:cubicBezTo>
                    <a:pt x="250697" y="446598"/>
                    <a:pt x="253207" y="448583"/>
                    <a:pt x="255567" y="450606"/>
                  </a:cubicBezTo>
                  <a:cubicBezTo>
                    <a:pt x="262638" y="456667"/>
                    <a:pt x="262439" y="456240"/>
                    <a:pt x="268756" y="459398"/>
                  </a:cubicBezTo>
                  <a:lnTo>
                    <a:pt x="330302" y="483577"/>
                  </a:lnTo>
                  <a:cubicBezTo>
                    <a:pt x="336896" y="482112"/>
                    <a:pt x="343531" y="480819"/>
                    <a:pt x="350085" y="479181"/>
                  </a:cubicBezTo>
                  <a:cubicBezTo>
                    <a:pt x="352333" y="478619"/>
                    <a:pt x="354431" y="477545"/>
                    <a:pt x="356679" y="476983"/>
                  </a:cubicBezTo>
                  <a:cubicBezTo>
                    <a:pt x="360303" y="476077"/>
                    <a:pt x="364065" y="475768"/>
                    <a:pt x="367669" y="474785"/>
                  </a:cubicBezTo>
                  <a:cubicBezTo>
                    <a:pt x="372140" y="473566"/>
                    <a:pt x="380858" y="470389"/>
                    <a:pt x="380858" y="470389"/>
                  </a:cubicBezTo>
                  <a:cubicBezTo>
                    <a:pt x="387452" y="471122"/>
                    <a:pt x="394096" y="471496"/>
                    <a:pt x="400640" y="472587"/>
                  </a:cubicBezTo>
                  <a:cubicBezTo>
                    <a:pt x="402926" y="472968"/>
                    <a:pt x="405596" y="473147"/>
                    <a:pt x="407235" y="474785"/>
                  </a:cubicBezTo>
                  <a:cubicBezTo>
                    <a:pt x="410971" y="478521"/>
                    <a:pt x="416027" y="487973"/>
                    <a:pt x="416027" y="487973"/>
                  </a:cubicBezTo>
                  <a:cubicBezTo>
                    <a:pt x="419506" y="501892"/>
                    <a:pt x="416549" y="494252"/>
                    <a:pt x="427017" y="509954"/>
                  </a:cubicBezTo>
                  <a:lnTo>
                    <a:pt x="431413" y="516548"/>
                  </a:lnTo>
                  <a:lnTo>
                    <a:pt x="435810" y="523143"/>
                  </a:lnTo>
                  <a:cubicBezTo>
                    <a:pt x="450464" y="522410"/>
                    <a:pt x="465154" y="522216"/>
                    <a:pt x="479771" y="520945"/>
                  </a:cubicBezTo>
                  <a:cubicBezTo>
                    <a:pt x="482079" y="520744"/>
                    <a:pt x="484340" y="519871"/>
                    <a:pt x="486365" y="518746"/>
                  </a:cubicBezTo>
                  <a:cubicBezTo>
                    <a:pt x="490984" y="516180"/>
                    <a:pt x="499554" y="509954"/>
                    <a:pt x="499554" y="509954"/>
                  </a:cubicBezTo>
                  <a:cubicBezTo>
                    <a:pt x="500287" y="507023"/>
                    <a:pt x="500253" y="503785"/>
                    <a:pt x="501752" y="501162"/>
                  </a:cubicBezTo>
                  <a:cubicBezTo>
                    <a:pt x="503294" y="498463"/>
                    <a:pt x="505892" y="496476"/>
                    <a:pt x="508346" y="494568"/>
                  </a:cubicBezTo>
                  <a:cubicBezTo>
                    <a:pt x="512517" y="491324"/>
                    <a:pt x="519172" y="490501"/>
                    <a:pt x="521535" y="485775"/>
                  </a:cubicBezTo>
                  <a:lnTo>
                    <a:pt x="523733" y="481379"/>
                  </a:lnTo>
                  <a:lnTo>
                    <a:pt x="521535" y="465993"/>
                  </a:lnTo>
                  <a:cubicBezTo>
                    <a:pt x="489615" y="443193"/>
                    <a:pt x="518994" y="462970"/>
                    <a:pt x="497356" y="450606"/>
                  </a:cubicBezTo>
                  <a:cubicBezTo>
                    <a:pt x="495062" y="449295"/>
                    <a:pt x="493235" y="447138"/>
                    <a:pt x="490761" y="446210"/>
                  </a:cubicBezTo>
                  <a:cubicBezTo>
                    <a:pt x="487263" y="444898"/>
                    <a:pt x="483434" y="444745"/>
                    <a:pt x="479771" y="444012"/>
                  </a:cubicBezTo>
                  <a:cubicBezTo>
                    <a:pt x="463394" y="433094"/>
                    <a:pt x="483513" y="447130"/>
                    <a:pt x="466583" y="433021"/>
                  </a:cubicBezTo>
                  <a:cubicBezTo>
                    <a:pt x="448213" y="417712"/>
                    <a:pt x="472667" y="441304"/>
                    <a:pt x="453394" y="422031"/>
                  </a:cubicBezTo>
                  <a:cubicBezTo>
                    <a:pt x="451072" y="415066"/>
                    <a:pt x="451670" y="414931"/>
                    <a:pt x="446800" y="408843"/>
                  </a:cubicBezTo>
                  <a:cubicBezTo>
                    <a:pt x="445505" y="407225"/>
                    <a:pt x="443699" y="406064"/>
                    <a:pt x="442404" y="404446"/>
                  </a:cubicBezTo>
                  <a:cubicBezTo>
                    <a:pt x="431323" y="390593"/>
                    <a:pt x="444219" y="404062"/>
                    <a:pt x="433611" y="393456"/>
                  </a:cubicBezTo>
                  <a:cubicBezTo>
                    <a:pt x="428086" y="376880"/>
                    <a:pt x="436182" y="396671"/>
                    <a:pt x="424819" y="382466"/>
                  </a:cubicBezTo>
                  <a:cubicBezTo>
                    <a:pt x="423372" y="380656"/>
                    <a:pt x="423534" y="378001"/>
                    <a:pt x="422621" y="375871"/>
                  </a:cubicBezTo>
                  <a:cubicBezTo>
                    <a:pt x="421330" y="372859"/>
                    <a:pt x="419375" y="370147"/>
                    <a:pt x="418225" y="367079"/>
                  </a:cubicBezTo>
                  <a:cubicBezTo>
                    <a:pt x="416894" y="363530"/>
                    <a:pt x="414426" y="350281"/>
                    <a:pt x="413829" y="347296"/>
                  </a:cubicBezTo>
                  <a:cubicBezTo>
                    <a:pt x="414562" y="342167"/>
                    <a:pt x="414167" y="336745"/>
                    <a:pt x="416027" y="331910"/>
                  </a:cubicBezTo>
                  <a:cubicBezTo>
                    <a:pt x="417924" y="326979"/>
                    <a:pt x="422456" y="323447"/>
                    <a:pt x="424819" y="318721"/>
                  </a:cubicBezTo>
                  <a:lnTo>
                    <a:pt x="427017" y="314325"/>
                  </a:lnTo>
                  <a:lnTo>
                    <a:pt x="418225" y="303335"/>
                  </a:lnTo>
                  <a:cubicBezTo>
                    <a:pt x="411258" y="298981"/>
                    <a:pt x="401816" y="294914"/>
                    <a:pt x="396244" y="287948"/>
                  </a:cubicBezTo>
                  <a:cubicBezTo>
                    <a:pt x="394594" y="285885"/>
                    <a:pt x="393313" y="283552"/>
                    <a:pt x="391848" y="281354"/>
                  </a:cubicBezTo>
                  <a:cubicBezTo>
                    <a:pt x="388143" y="262829"/>
                    <a:pt x="392079" y="277497"/>
                    <a:pt x="385254" y="261571"/>
                  </a:cubicBezTo>
                  <a:cubicBezTo>
                    <a:pt x="384341" y="259441"/>
                    <a:pt x="384341" y="256905"/>
                    <a:pt x="383056" y="254977"/>
                  </a:cubicBezTo>
                  <a:cubicBezTo>
                    <a:pt x="381331" y="252391"/>
                    <a:pt x="378451" y="250771"/>
                    <a:pt x="376461" y="248383"/>
                  </a:cubicBezTo>
                  <a:cubicBezTo>
                    <a:pt x="374770" y="246354"/>
                    <a:pt x="374128" y="243439"/>
                    <a:pt x="372065" y="241789"/>
                  </a:cubicBezTo>
                  <a:cubicBezTo>
                    <a:pt x="370256" y="240342"/>
                    <a:pt x="367543" y="240627"/>
                    <a:pt x="365471" y="239591"/>
                  </a:cubicBezTo>
                  <a:cubicBezTo>
                    <a:pt x="363108" y="238410"/>
                    <a:pt x="360940" y="236845"/>
                    <a:pt x="358877" y="235195"/>
                  </a:cubicBezTo>
                  <a:cubicBezTo>
                    <a:pt x="350256" y="228297"/>
                    <a:pt x="359340" y="232417"/>
                    <a:pt x="347886" y="228600"/>
                  </a:cubicBezTo>
                  <a:cubicBezTo>
                    <a:pt x="343490" y="224204"/>
                    <a:pt x="336664" y="221310"/>
                    <a:pt x="334698" y="215412"/>
                  </a:cubicBezTo>
                  <a:cubicBezTo>
                    <a:pt x="329174" y="198839"/>
                    <a:pt x="336626" y="219267"/>
                    <a:pt x="328104" y="202223"/>
                  </a:cubicBezTo>
                  <a:cubicBezTo>
                    <a:pt x="327068" y="200151"/>
                    <a:pt x="326639" y="197827"/>
                    <a:pt x="325906" y="195629"/>
                  </a:cubicBezTo>
                  <a:cubicBezTo>
                    <a:pt x="325173" y="185371"/>
                    <a:pt x="325603" y="174964"/>
                    <a:pt x="323708" y="164856"/>
                  </a:cubicBezTo>
                  <a:cubicBezTo>
                    <a:pt x="323326" y="162819"/>
                    <a:pt x="320377" y="162237"/>
                    <a:pt x="319311" y="160460"/>
                  </a:cubicBezTo>
                  <a:cubicBezTo>
                    <a:pt x="318119" y="158473"/>
                    <a:pt x="318149" y="155938"/>
                    <a:pt x="317113" y="153866"/>
                  </a:cubicBezTo>
                  <a:cubicBezTo>
                    <a:pt x="313765" y="147169"/>
                    <a:pt x="309335" y="143889"/>
                    <a:pt x="303925" y="138479"/>
                  </a:cubicBezTo>
                  <a:cubicBezTo>
                    <a:pt x="296654" y="116666"/>
                    <a:pt x="308853" y="149985"/>
                    <a:pt x="295133" y="125291"/>
                  </a:cubicBezTo>
                  <a:cubicBezTo>
                    <a:pt x="295131" y="125288"/>
                    <a:pt x="289638" y="108807"/>
                    <a:pt x="288538" y="105508"/>
                  </a:cubicBezTo>
                  <a:cubicBezTo>
                    <a:pt x="287805" y="103310"/>
                    <a:pt x="287376" y="100986"/>
                    <a:pt x="286340" y="98914"/>
                  </a:cubicBezTo>
                  <a:cubicBezTo>
                    <a:pt x="284875" y="95983"/>
                    <a:pt x="284261" y="92438"/>
                    <a:pt x="281944" y="90121"/>
                  </a:cubicBezTo>
                  <a:cubicBezTo>
                    <a:pt x="278208" y="86385"/>
                    <a:pt x="273152" y="84260"/>
                    <a:pt x="268756" y="81329"/>
                  </a:cubicBezTo>
                  <a:lnTo>
                    <a:pt x="248973" y="68141"/>
                  </a:lnTo>
                  <a:lnTo>
                    <a:pt x="242379" y="63745"/>
                  </a:lnTo>
                  <a:cubicBezTo>
                    <a:pt x="240181" y="62279"/>
                    <a:pt x="238348" y="59989"/>
                    <a:pt x="235785" y="59348"/>
                  </a:cubicBezTo>
                  <a:cubicBezTo>
                    <a:pt x="233715" y="58831"/>
                    <a:pt x="222979" y="56386"/>
                    <a:pt x="220398" y="54952"/>
                  </a:cubicBezTo>
                  <a:cubicBezTo>
                    <a:pt x="215780" y="52386"/>
                    <a:pt x="185962" y="38467"/>
                    <a:pt x="207210" y="46160"/>
                  </a:cubicBezTo>
                  <a:lnTo>
                    <a:pt x="147861" y="8793"/>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bwMode="auto">
            <a:xfrm>
              <a:off x="7407742" y="2706616"/>
              <a:ext cx="339781" cy="303426"/>
            </a:xfrm>
            <a:custGeom>
              <a:avLst/>
              <a:gdLst>
                <a:gd name="connsiteX0" fmla="*/ 615461 w 615461"/>
                <a:gd name="connsiteY0" fmla="*/ 161718 h 530995"/>
                <a:gd name="connsiteX1" fmla="*/ 615461 w 615461"/>
                <a:gd name="connsiteY1" fmla="*/ 161718 h 530995"/>
                <a:gd name="connsiteX2" fmla="*/ 595679 w 615461"/>
                <a:gd name="connsiteY2" fmla="*/ 163916 h 530995"/>
                <a:gd name="connsiteX3" fmla="*/ 586886 w 615461"/>
                <a:gd name="connsiteY3" fmla="*/ 157322 h 530995"/>
                <a:gd name="connsiteX4" fmla="*/ 580292 w 615461"/>
                <a:gd name="connsiteY4" fmla="*/ 152926 h 530995"/>
                <a:gd name="connsiteX5" fmla="*/ 571500 w 615461"/>
                <a:gd name="connsiteY5" fmla="*/ 139737 h 530995"/>
                <a:gd name="connsiteX6" fmla="*/ 567104 w 615461"/>
                <a:gd name="connsiteY6" fmla="*/ 133143 h 530995"/>
                <a:gd name="connsiteX7" fmla="*/ 560509 w 615461"/>
                <a:gd name="connsiteY7" fmla="*/ 128747 h 530995"/>
                <a:gd name="connsiteX8" fmla="*/ 558311 w 615461"/>
                <a:gd name="connsiteY8" fmla="*/ 122153 h 530995"/>
                <a:gd name="connsiteX9" fmla="*/ 538529 w 615461"/>
                <a:gd name="connsiteY9" fmla="*/ 104568 h 530995"/>
                <a:gd name="connsiteX10" fmla="*/ 527538 w 615461"/>
                <a:gd name="connsiteY10" fmla="*/ 93578 h 530995"/>
                <a:gd name="connsiteX11" fmla="*/ 516548 w 615461"/>
                <a:gd name="connsiteY11" fmla="*/ 78191 h 530995"/>
                <a:gd name="connsiteX12" fmla="*/ 505557 w 615461"/>
                <a:gd name="connsiteY12" fmla="*/ 67201 h 530995"/>
                <a:gd name="connsiteX13" fmla="*/ 496765 w 615461"/>
                <a:gd name="connsiteY13" fmla="*/ 65003 h 530995"/>
                <a:gd name="connsiteX14" fmla="*/ 485775 w 615461"/>
                <a:gd name="connsiteY14" fmla="*/ 58408 h 530995"/>
                <a:gd name="connsiteX15" fmla="*/ 465992 w 615461"/>
                <a:gd name="connsiteY15" fmla="*/ 43022 h 530995"/>
                <a:gd name="connsiteX16" fmla="*/ 444011 w 615461"/>
                <a:gd name="connsiteY16" fmla="*/ 36428 h 530995"/>
                <a:gd name="connsiteX17" fmla="*/ 408842 w 615461"/>
                <a:gd name="connsiteY17" fmla="*/ 34230 h 530995"/>
                <a:gd name="connsiteX18" fmla="*/ 402248 w 615461"/>
                <a:gd name="connsiteY18" fmla="*/ 32031 h 530995"/>
                <a:gd name="connsiteX19" fmla="*/ 386861 w 615461"/>
                <a:gd name="connsiteY19" fmla="*/ 27635 h 530995"/>
                <a:gd name="connsiteX20" fmla="*/ 329711 w 615461"/>
                <a:gd name="connsiteY20" fmla="*/ 21041 h 530995"/>
                <a:gd name="connsiteX21" fmla="*/ 316523 w 615461"/>
                <a:gd name="connsiteY21" fmla="*/ 14447 h 530995"/>
                <a:gd name="connsiteX22" fmla="*/ 303334 w 615461"/>
                <a:gd name="connsiteY22" fmla="*/ 10051 h 530995"/>
                <a:gd name="connsiteX23" fmla="*/ 241788 w 615461"/>
                <a:gd name="connsiteY23" fmla="*/ 7853 h 530995"/>
                <a:gd name="connsiteX24" fmla="*/ 232996 w 615461"/>
                <a:gd name="connsiteY24" fmla="*/ 3456 h 530995"/>
                <a:gd name="connsiteX25" fmla="*/ 180242 w 615461"/>
                <a:gd name="connsiteY25" fmla="*/ 3456 h 530995"/>
                <a:gd name="connsiteX26" fmla="*/ 173648 w 615461"/>
                <a:gd name="connsiteY26" fmla="*/ 5655 h 530995"/>
                <a:gd name="connsiteX27" fmla="*/ 164856 w 615461"/>
                <a:gd name="connsiteY27" fmla="*/ 7853 h 530995"/>
                <a:gd name="connsiteX28" fmla="*/ 158261 w 615461"/>
                <a:gd name="connsiteY28" fmla="*/ 12249 h 530995"/>
                <a:gd name="connsiteX29" fmla="*/ 127488 w 615461"/>
                <a:gd name="connsiteY29" fmla="*/ 14447 h 530995"/>
                <a:gd name="connsiteX30" fmla="*/ 120894 w 615461"/>
                <a:gd name="connsiteY30" fmla="*/ 18843 h 530995"/>
                <a:gd name="connsiteX31" fmla="*/ 0 w 615461"/>
                <a:gd name="connsiteY31" fmla="*/ 172708 h 530995"/>
                <a:gd name="connsiteX32" fmla="*/ 241788 w 615461"/>
                <a:gd name="connsiteY32" fmla="*/ 308989 h 530995"/>
                <a:gd name="connsiteX33" fmla="*/ 301136 w 615461"/>
                <a:gd name="connsiteY33" fmla="*/ 322178 h 530995"/>
                <a:gd name="connsiteX34" fmla="*/ 325315 w 615461"/>
                <a:gd name="connsiteY34" fmla="*/ 372733 h 530995"/>
                <a:gd name="connsiteX35" fmla="*/ 373673 w 615461"/>
                <a:gd name="connsiteY35" fmla="*/ 374931 h 530995"/>
                <a:gd name="connsiteX36" fmla="*/ 411040 w 615461"/>
                <a:gd name="connsiteY36" fmla="*/ 484835 h 530995"/>
                <a:gd name="connsiteX37" fmla="*/ 481379 w 615461"/>
                <a:gd name="connsiteY37" fmla="*/ 491430 h 530995"/>
                <a:gd name="connsiteX38" fmla="*/ 516548 w 615461"/>
                <a:gd name="connsiteY38" fmla="*/ 530995 h 530995"/>
                <a:gd name="connsiteX39" fmla="*/ 615461 w 615461"/>
                <a:gd name="connsiteY39" fmla="*/ 161718 h 530995"/>
                <a:gd name="connsiteX0" fmla="*/ 633046 w 633046"/>
                <a:gd name="connsiteY0" fmla="*/ 168312 h 530995"/>
                <a:gd name="connsiteX1" fmla="*/ 615461 w 633046"/>
                <a:gd name="connsiteY1" fmla="*/ 161718 h 530995"/>
                <a:gd name="connsiteX2" fmla="*/ 595679 w 633046"/>
                <a:gd name="connsiteY2" fmla="*/ 163916 h 530995"/>
                <a:gd name="connsiteX3" fmla="*/ 586886 w 633046"/>
                <a:gd name="connsiteY3" fmla="*/ 157322 h 530995"/>
                <a:gd name="connsiteX4" fmla="*/ 580292 w 633046"/>
                <a:gd name="connsiteY4" fmla="*/ 152926 h 530995"/>
                <a:gd name="connsiteX5" fmla="*/ 571500 w 633046"/>
                <a:gd name="connsiteY5" fmla="*/ 139737 h 530995"/>
                <a:gd name="connsiteX6" fmla="*/ 567104 w 633046"/>
                <a:gd name="connsiteY6" fmla="*/ 133143 h 530995"/>
                <a:gd name="connsiteX7" fmla="*/ 560509 w 633046"/>
                <a:gd name="connsiteY7" fmla="*/ 128747 h 530995"/>
                <a:gd name="connsiteX8" fmla="*/ 558311 w 633046"/>
                <a:gd name="connsiteY8" fmla="*/ 122153 h 530995"/>
                <a:gd name="connsiteX9" fmla="*/ 538529 w 633046"/>
                <a:gd name="connsiteY9" fmla="*/ 104568 h 530995"/>
                <a:gd name="connsiteX10" fmla="*/ 527538 w 633046"/>
                <a:gd name="connsiteY10" fmla="*/ 93578 h 530995"/>
                <a:gd name="connsiteX11" fmla="*/ 516548 w 633046"/>
                <a:gd name="connsiteY11" fmla="*/ 78191 h 530995"/>
                <a:gd name="connsiteX12" fmla="*/ 505557 w 633046"/>
                <a:gd name="connsiteY12" fmla="*/ 67201 h 530995"/>
                <a:gd name="connsiteX13" fmla="*/ 496765 w 633046"/>
                <a:gd name="connsiteY13" fmla="*/ 65003 h 530995"/>
                <a:gd name="connsiteX14" fmla="*/ 485775 w 633046"/>
                <a:gd name="connsiteY14" fmla="*/ 58408 h 530995"/>
                <a:gd name="connsiteX15" fmla="*/ 465992 w 633046"/>
                <a:gd name="connsiteY15" fmla="*/ 43022 h 530995"/>
                <a:gd name="connsiteX16" fmla="*/ 444011 w 633046"/>
                <a:gd name="connsiteY16" fmla="*/ 36428 h 530995"/>
                <a:gd name="connsiteX17" fmla="*/ 408842 w 633046"/>
                <a:gd name="connsiteY17" fmla="*/ 34230 h 530995"/>
                <a:gd name="connsiteX18" fmla="*/ 402248 w 633046"/>
                <a:gd name="connsiteY18" fmla="*/ 32031 h 530995"/>
                <a:gd name="connsiteX19" fmla="*/ 386861 w 633046"/>
                <a:gd name="connsiteY19" fmla="*/ 27635 h 530995"/>
                <a:gd name="connsiteX20" fmla="*/ 329711 w 633046"/>
                <a:gd name="connsiteY20" fmla="*/ 21041 h 530995"/>
                <a:gd name="connsiteX21" fmla="*/ 316523 w 633046"/>
                <a:gd name="connsiteY21" fmla="*/ 14447 h 530995"/>
                <a:gd name="connsiteX22" fmla="*/ 303334 w 633046"/>
                <a:gd name="connsiteY22" fmla="*/ 10051 h 530995"/>
                <a:gd name="connsiteX23" fmla="*/ 241788 w 633046"/>
                <a:gd name="connsiteY23" fmla="*/ 7853 h 530995"/>
                <a:gd name="connsiteX24" fmla="*/ 232996 w 633046"/>
                <a:gd name="connsiteY24" fmla="*/ 3456 h 530995"/>
                <a:gd name="connsiteX25" fmla="*/ 180242 w 633046"/>
                <a:gd name="connsiteY25" fmla="*/ 3456 h 530995"/>
                <a:gd name="connsiteX26" fmla="*/ 173648 w 633046"/>
                <a:gd name="connsiteY26" fmla="*/ 5655 h 530995"/>
                <a:gd name="connsiteX27" fmla="*/ 164856 w 633046"/>
                <a:gd name="connsiteY27" fmla="*/ 7853 h 530995"/>
                <a:gd name="connsiteX28" fmla="*/ 158261 w 633046"/>
                <a:gd name="connsiteY28" fmla="*/ 12249 h 530995"/>
                <a:gd name="connsiteX29" fmla="*/ 127488 w 633046"/>
                <a:gd name="connsiteY29" fmla="*/ 14447 h 530995"/>
                <a:gd name="connsiteX30" fmla="*/ 120894 w 633046"/>
                <a:gd name="connsiteY30" fmla="*/ 18843 h 530995"/>
                <a:gd name="connsiteX31" fmla="*/ 0 w 633046"/>
                <a:gd name="connsiteY31" fmla="*/ 172708 h 530995"/>
                <a:gd name="connsiteX32" fmla="*/ 241788 w 633046"/>
                <a:gd name="connsiteY32" fmla="*/ 308989 h 530995"/>
                <a:gd name="connsiteX33" fmla="*/ 301136 w 633046"/>
                <a:gd name="connsiteY33" fmla="*/ 322178 h 530995"/>
                <a:gd name="connsiteX34" fmla="*/ 325315 w 633046"/>
                <a:gd name="connsiteY34" fmla="*/ 372733 h 530995"/>
                <a:gd name="connsiteX35" fmla="*/ 373673 w 633046"/>
                <a:gd name="connsiteY35" fmla="*/ 374931 h 530995"/>
                <a:gd name="connsiteX36" fmla="*/ 411040 w 633046"/>
                <a:gd name="connsiteY36" fmla="*/ 484835 h 530995"/>
                <a:gd name="connsiteX37" fmla="*/ 481379 w 633046"/>
                <a:gd name="connsiteY37" fmla="*/ 491430 h 530995"/>
                <a:gd name="connsiteX38" fmla="*/ 516548 w 633046"/>
                <a:gd name="connsiteY38" fmla="*/ 530995 h 530995"/>
                <a:gd name="connsiteX39" fmla="*/ 633046 w 633046"/>
                <a:gd name="connsiteY39" fmla="*/ 168312 h 5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33046" h="530995">
                  <a:moveTo>
                    <a:pt x="633046" y="168312"/>
                  </a:moveTo>
                  <a:cubicBezTo>
                    <a:pt x="627184" y="166114"/>
                    <a:pt x="621689" y="162451"/>
                    <a:pt x="615461" y="161718"/>
                  </a:cubicBezTo>
                  <a:cubicBezTo>
                    <a:pt x="609233" y="160985"/>
                    <a:pt x="602236" y="164925"/>
                    <a:pt x="595679" y="163916"/>
                  </a:cubicBezTo>
                  <a:cubicBezTo>
                    <a:pt x="592058" y="163359"/>
                    <a:pt x="589867" y="159451"/>
                    <a:pt x="586886" y="157322"/>
                  </a:cubicBezTo>
                  <a:cubicBezTo>
                    <a:pt x="584736" y="155787"/>
                    <a:pt x="582490" y="154391"/>
                    <a:pt x="580292" y="152926"/>
                  </a:cubicBezTo>
                  <a:lnTo>
                    <a:pt x="571500" y="139737"/>
                  </a:lnTo>
                  <a:cubicBezTo>
                    <a:pt x="570035" y="137539"/>
                    <a:pt x="569302" y="134608"/>
                    <a:pt x="567104" y="133143"/>
                  </a:cubicBezTo>
                  <a:lnTo>
                    <a:pt x="560509" y="128747"/>
                  </a:lnTo>
                  <a:cubicBezTo>
                    <a:pt x="559776" y="126549"/>
                    <a:pt x="559701" y="124007"/>
                    <a:pt x="558311" y="122153"/>
                  </a:cubicBezTo>
                  <a:cubicBezTo>
                    <a:pt x="549199" y="110002"/>
                    <a:pt x="548307" y="113259"/>
                    <a:pt x="538529" y="104568"/>
                  </a:cubicBezTo>
                  <a:cubicBezTo>
                    <a:pt x="534657" y="101126"/>
                    <a:pt x="527538" y="93578"/>
                    <a:pt x="527538" y="93578"/>
                  </a:cubicBezTo>
                  <a:cubicBezTo>
                    <a:pt x="519404" y="77308"/>
                    <a:pt x="527686" y="91557"/>
                    <a:pt x="516548" y="78191"/>
                  </a:cubicBezTo>
                  <a:cubicBezTo>
                    <a:pt x="511120" y="71677"/>
                    <a:pt x="513917" y="70784"/>
                    <a:pt x="505557" y="67201"/>
                  </a:cubicBezTo>
                  <a:cubicBezTo>
                    <a:pt x="502780" y="66011"/>
                    <a:pt x="499696" y="65736"/>
                    <a:pt x="496765" y="65003"/>
                  </a:cubicBezTo>
                  <a:cubicBezTo>
                    <a:pt x="483079" y="51314"/>
                    <a:pt x="502890" y="69818"/>
                    <a:pt x="485775" y="58408"/>
                  </a:cubicBezTo>
                  <a:cubicBezTo>
                    <a:pt x="474394" y="50821"/>
                    <a:pt x="483553" y="48876"/>
                    <a:pt x="465992" y="43022"/>
                  </a:cubicBezTo>
                  <a:cubicBezTo>
                    <a:pt x="463038" y="42037"/>
                    <a:pt x="448758" y="36903"/>
                    <a:pt x="444011" y="36428"/>
                  </a:cubicBezTo>
                  <a:cubicBezTo>
                    <a:pt x="432323" y="35259"/>
                    <a:pt x="420565" y="34963"/>
                    <a:pt x="408842" y="34230"/>
                  </a:cubicBezTo>
                  <a:cubicBezTo>
                    <a:pt x="406644" y="33497"/>
                    <a:pt x="404476" y="32668"/>
                    <a:pt x="402248" y="32031"/>
                  </a:cubicBezTo>
                  <a:cubicBezTo>
                    <a:pt x="382893" y="26500"/>
                    <a:pt x="402700" y="32914"/>
                    <a:pt x="386861" y="27635"/>
                  </a:cubicBezTo>
                  <a:cubicBezTo>
                    <a:pt x="365760" y="13567"/>
                    <a:pt x="385923" y="25365"/>
                    <a:pt x="329711" y="21041"/>
                  </a:cubicBezTo>
                  <a:cubicBezTo>
                    <a:pt x="322440" y="20482"/>
                    <a:pt x="322959" y="17307"/>
                    <a:pt x="316523" y="14447"/>
                  </a:cubicBezTo>
                  <a:cubicBezTo>
                    <a:pt x="312288" y="12565"/>
                    <a:pt x="307965" y="10216"/>
                    <a:pt x="303334" y="10051"/>
                  </a:cubicBezTo>
                  <a:lnTo>
                    <a:pt x="241788" y="7853"/>
                  </a:lnTo>
                  <a:cubicBezTo>
                    <a:pt x="238857" y="6387"/>
                    <a:pt x="236008" y="4747"/>
                    <a:pt x="232996" y="3456"/>
                  </a:cubicBezTo>
                  <a:cubicBezTo>
                    <a:pt x="216032" y="-3815"/>
                    <a:pt x="200501" y="2491"/>
                    <a:pt x="180242" y="3456"/>
                  </a:cubicBezTo>
                  <a:cubicBezTo>
                    <a:pt x="178044" y="4189"/>
                    <a:pt x="175876" y="5018"/>
                    <a:pt x="173648" y="5655"/>
                  </a:cubicBezTo>
                  <a:cubicBezTo>
                    <a:pt x="170743" y="6485"/>
                    <a:pt x="167633" y="6663"/>
                    <a:pt x="164856" y="7853"/>
                  </a:cubicBezTo>
                  <a:cubicBezTo>
                    <a:pt x="162428" y="8894"/>
                    <a:pt x="160863" y="11790"/>
                    <a:pt x="158261" y="12249"/>
                  </a:cubicBezTo>
                  <a:cubicBezTo>
                    <a:pt x="148134" y="14036"/>
                    <a:pt x="137746" y="13714"/>
                    <a:pt x="127488" y="14447"/>
                  </a:cubicBezTo>
                  <a:cubicBezTo>
                    <a:pt x="120199" y="16877"/>
                    <a:pt x="120894" y="14328"/>
                    <a:pt x="120894" y="18843"/>
                  </a:cubicBezTo>
                  <a:lnTo>
                    <a:pt x="0" y="172708"/>
                  </a:lnTo>
                  <a:lnTo>
                    <a:pt x="241788" y="308989"/>
                  </a:lnTo>
                  <a:lnTo>
                    <a:pt x="301136" y="322178"/>
                  </a:lnTo>
                  <a:lnTo>
                    <a:pt x="325315" y="372733"/>
                  </a:lnTo>
                  <a:lnTo>
                    <a:pt x="373673" y="374931"/>
                  </a:lnTo>
                  <a:lnTo>
                    <a:pt x="411040" y="484835"/>
                  </a:lnTo>
                  <a:lnTo>
                    <a:pt x="481379" y="491430"/>
                  </a:lnTo>
                  <a:lnTo>
                    <a:pt x="516548" y="530995"/>
                  </a:lnTo>
                  <a:lnTo>
                    <a:pt x="633046" y="168312"/>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bwMode="auto">
            <a:xfrm>
              <a:off x="7485543" y="2875010"/>
              <a:ext cx="306437" cy="239882"/>
            </a:xfrm>
            <a:custGeom>
              <a:avLst/>
              <a:gdLst>
                <a:gd name="connsiteX0" fmla="*/ 92319 w 571500"/>
                <a:gd name="connsiteY0" fmla="*/ 0 h 419832"/>
                <a:gd name="connsiteX1" fmla="*/ 0 w 571500"/>
                <a:gd name="connsiteY1" fmla="*/ 189034 h 419832"/>
                <a:gd name="connsiteX2" fmla="*/ 39565 w 571500"/>
                <a:gd name="connsiteY2" fmla="*/ 222005 h 419832"/>
                <a:gd name="connsiteX3" fmla="*/ 76933 w 571500"/>
                <a:gd name="connsiteY3" fmla="*/ 259373 h 419832"/>
                <a:gd name="connsiteX4" fmla="*/ 50556 w 571500"/>
                <a:gd name="connsiteY4" fmla="*/ 279155 h 419832"/>
                <a:gd name="connsiteX5" fmla="*/ 237392 w 571500"/>
                <a:gd name="connsiteY5" fmla="*/ 369277 h 419832"/>
                <a:gd name="connsiteX6" fmla="*/ 246184 w 571500"/>
                <a:gd name="connsiteY6" fmla="*/ 298938 h 419832"/>
                <a:gd name="connsiteX7" fmla="*/ 263769 w 571500"/>
                <a:gd name="connsiteY7" fmla="*/ 276957 h 419832"/>
                <a:gd name="connsiteX8" fmla="*/ 290146 w 571500"/>
                <a:gd name="connsiteY8" fmla="*/ 314325 h 419832"/>
                <a:gd name="connsiteX9" fmla="*/ 347296 w 571500"/>
                <a:gd name="connsiteY9" fmla="*/ 338504 h 419832"/>
                <a:gd name="connsiteX10" fmla="*/ 342900 w 571500"/>
                <a:gd name="connsiteY10" fmla="*/ 375871 h 419832"/>
                <a:gd name="connsiteX11" fmla="*/ 411040 w 571500"/>
                <a:gd name="connsiteY11" fmla="*/ 373673 h 419832"/>
                <a:gd name="connsiteX12" fmla="*/ 424229 w 571500"/>
                <a:gd name="connsiteY12" fmla="*/ 393455 h 419832"/>
                <a:gd name="connsiteX13" fmla="*/ 518746 w 571500"/>
                <a:gd name="connsiteY13" fmla="*/ 419832 h 419832"/>
                <a:gd name="connsiteX14" fmla="*/ 571500 w 571500"/>
                <a:gd name="connsiteY14" fmla="*/ 393455 h 419832"/>
                <a:gd name="connsiteX15" fmla="*/ 540727 w 571500"/>
                <a:gd name="connsiteY15" fmla="*/ 349494 h 419832"/>
                <a:gd name="connsiteX16" fmla="*/ 549519 w 571500"/>
                <a:gd name="connsiteY16" fmla="*/ 250580 h 419832"/>
                <a:gd name="connsiteX17" fmla="*/ 558311 w 571500"/>
                <a:gd name="connsiteY17" fmla="*/ 217609 h 419832"/>
                <a:gd name="connsiteX18" fmla="*/ 476983 w 571500"/>
                <a:gd name="connsiteY18" fmla="*/ 235194 h 419832"/>
                <a:gd name="connsiteX19" fmla="*/ 375871 w 571500"/>
                <a:gd name="connsiteY19" fmla="*/ 206619 h 419832"/>
                <a:gd name="connsiteX20" fmla="*/ 340702 w 571500"/>
                <a:gd name="connsiteY20" fmla="*/ 186836 h 419832"/>
                <a:gd name="connsiteX21" fmla="*/ 283552 w 571500"/>
                <a:gd name="connsiteY21" fmla="*/ 175846 h 419832"/>
                <a:gd name="connsiteX22" fmla="*/ 228600 w 571500"/>
                <a:gd name="connsiteY22" fmla="*/ 65942 h 419832"/>
                <a:gd name="connsiteX23" fmla="*/ 186836 w 571500"/>
                <a:gd name="connsiteY23" fmla="*/ 59348 h 419832"/>
                <a:gd name="connsiteX24" fmla="*/ 164856 w 571500"/>
                <a:gd name="connsiteY24" fmla="*/ 17584 h 419832"/>
                <a:gd name="connsiteX25" fmla="*/ 92319 w 571500"/>
                <a:gd name="connsiteY25" fmla="*/ 0 h 419832"/>
                <a:gd name="connsiteX0" fmla="*/ 92319 w 571500"/>
                <a:gd name="connsiteY0" fmla="*/ 0 h 419832"/>
                <a:gd name="connsiteX1" fmla="*/ 0 w 571500"/>
                <a:gd name="connsiteY1" fmla="*/ 189034 h 419832"/>
                <a:gd name="connsiteX2" fmla="*/ 39565 w 571500"/>
                <a:gd name="connsiteY2" fmla="*/ 222005 h 419832"/>
                <a:gd name="connsiteX3" fmla="*/ 76933 w 571500"/>
                <a:gd name="connsiteY3" fmla="*/ 259373 h 419832"/>
                <a:gd name="connsiteX4" fmla="*/ 50556 w 571500"/>
                <a:gd name="connsiteY4" fmla="*/ 279155 h 419832"/>
                <a:gd name="connsiteX5" fmla="*/ 237392 w 571500"/>
                <a:gd name="connsiteY5" fmla="*/ 369277 h 419832"/>
                <a:gd name="connsiteX6" fmla="*/ 246184 w 571500"/>
                <a:gd name="connsiteY6" fmla="*/ 298938 h 419832"/>
                <a:gd name="connsiteX7" fmla="*/ 263769 w 571500"/>
                <a:gd name="connsiteY7" fmla="*/ 276957 h 419832"/>
                <a:gd name="connsiteX8" fmla="*/ 290146 w 571500"/>
                <a:gd name="connsiteY8" fmla="*/ 314325 h 419832"/>
                <a:gd name="connsiteX9" fmla="*/ 347296 w 571500"/>
                <a:gd name="connsiteY9" fmla="*/ 338504 h 419832"/>
                <a:gd name="connsiteX10" fmla="*/ 342900 w 571500"/>
                <a:gd name="connsiteY10" fmla="*/ 375871 h 419832"/>
                <a:gd name="connsiteX11" fmla="*/ 411040 w 571500"/>
                <a:gd name="connsiteY11" fmla="*/ 373673 h 419832"/>
                <a:gd name="connsiteX12" fmla="*/ 424229 w 571500"/>
                <a:gd name="connsiteY12" fmla="*/ 393455 h 419832"/>
                <a:gd name="connsiteX13" fmla="*/ 518746 w 571500"/>
                <a:gd name="connsiteY13" fmla="*/ 419832 h 419832"/>
                <a:gd name="connsiteX14" fmla="*/ 571500 w 571500"/>
                <a:gd name="connsiteY14" fmla="*/ 393455 h 419832"/>
                <a:gd name="connsiteX15" fmla="*/ 540727 w 571500"/>
                <a:gd name="connsiteY15" fmla="*/ 349494 h 419832"/>
                <a:gd name="connsiteX16" fmla="*/ 549519 w 571500"/>
                <a:gd name="connsiteY16" fmla="*/ 250580 h 419832"/>
                <a:gd name="connsiteX17" fmla="*/ 558311 w 571500"/>
                <a:gd name="connsiteY17" fmla="*/ 217609 h 419832"/>
                <a:gd name="connsiteX18" fmla="*/ 476983 w 571500"/>
                <a:gd name="connsiteY18" fmla="*/ 235194 h 419832"/>
                <a:gd name="connsiteX19" fmla="*/ 375871 w 571500"/>
                <a:gd name="connsiteY19" fmla="*/ 217609 h 419832"/>
                <a:gd name="connsiteX20" fmla="*/ 340702 w 571500"/>
                <a:gd name="connsiteY20" fmla="*/ 186836 h 419832"/>
                <a:gd name="connsiteX21" fmla="*/ 283552 w 571500"/>
                <a:gd name="connsiteY21" fmla="*/ 175846 h 419832"/>
                <a:gd name="connsiteX22" fmla="*/ 228600 w 571500"/>
                <a:gd name="connsiteY22" fmla="*/ 65942 h 419832"/>
                <a:gd name="connsiteX23" fmla="*/ 186836 w 571500"/>
                <a:gd name="connsiteY23" fmla="*/ 59348 h 419832"/>
                <a:gd name="connsiteX24" fmla="*/ 164856 w 571500"/>
                <a:gd name="connsiteY24" fmla="*/ 17584 h 419832"/>
                <a:gd name="connsiteX25" fmla="*/ 92319 w 571500"/>
                <a:gd name="connsiteY25" fmla="*/ 0 h 4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500" h="419832">
                  <a:moveTo>
                    <a:pt x="92319" y="0"/>
                  </a:moveTo>
                  <a:lnTo>
                    <a:pt x="0" y="189034"/>
                  </a:lnTo>
                  <a:lnTo>
                    <a:pt x="39565" y="222005"/>
                  </a:lnTo>
                  <a:lnTo>
                    <a:pt x="76933" y="259373"/>
                  </a:lnTo>
                  <a:lnTo>
                    <a:pt x="50556" y="279155"/>
                  </a:lnTo>
                  <a:lnTo>
                    <a:pt x="237392" y="369277"/>
                  </a:lnTo>
                  <a:lnTo>
                    <a:pt x="246184" y="298938"/>
                  </a:lnTo>
                  <a:lnTo>
                    <a:pt x="263769" y="276957"/>
                  </a:lnTo>
                  <a:lnTo>
                    <a:pt x="290146" y="314325"/>
                  </a:lnTo>
                  <a:lnTo>
                    <a:pt x="347296" y="338504"/>
                  </a:lnTo>
                  <a:lnTo>
                    <a:pt x="342900" y="375871"/>
                  </a:lnTo>
                  <a:lnTo>
                    <a:pt x="411040" y="373673"/>
                  </a:lnTo>
                  <a:lnTo>
                    <a:pt x="424229" y="393455"/>
                  </a:lnTo>
                  <a:lnTo>
                    <a:pt x="518746" y="419832"/>
                  </a:lnTo>
                  <a:lnTo>
                    <a:pt x="571500" y="393455"/>
                  </a:lnTo>
                  <a:lnTo>
                    <a:pt x="540727" y="349494"/>
                  </a:lnTo>
                  <a:lnTo>
                    <a:pt x="549519" y="250580"/>
                  </a:lnTo>
                  <a:lnTo>
                    <a:pt x="558311" y="217609"/>
                  </a:lnTo>
                  <a:lnTo>
                    <a:pt x="476983" y="235194"/>
                  </a:lnTo>
                  <a:lnTo>
                    <a:pt x="375871" y="217609"/>
                  </a:lnTo>
                  <a:lnTo>
                    <a:pt x="340702" y="186836"/>
                  </a:lnTo>
                  <a:lnTo>
                    <a:pt x="283552" y="175846"/>
                  </a:lnTo>
                  <a:lnTo>
                    <a:pt x="228600" y="65942"/>
                  </a:lnTo>
                  <a:lnTo>
                    <a:pt x="186836" y="59348"/>
                  </a:lnTo>
                  <a:lnTo>
                    <a:pt x="164856" y="17584"/>
                  </a:lnTo>
                  <a:lnTo>
                    <a:pt x="92319"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30"/>
            <p:cNvSpPr/>
            <p:nvPr/>
          </p:nvSpPr>
          <p:spPr bwMode="auto">
            <a:xfrm>
              <a:off x="7685601" y="2800344"/>
              <a:ext cx="371536" cy="325668"/>
            </a:xfrm>
            <a:custGeom>
              <a:avLst/>
              <a:gdLst>
                <a:gd name="connsiteX0" fmla="*/ 103310 w 692394"/>
                <a:gd name="connsiteY0" fmla="*/ 0 h 571500"/>
                <a:gd name="connsiteX1" fmla="*/ 0 w 692394"/>
                <a:gd name="connsiteY1" fmla="*/ 349494 h 571500"/>
                <a:gd name="connsiteX2" fmla="*/ 107706 w 692394"/>
                <a:gd name="connsiteY2" fmla="*/ 384664 h 571500"/>
                <a:gd name="connsiteX3" fmla="*/ 186836 w 692394"/>
                <a:gd name="connsiteY3" fmla="*/ 369277 h 571500"/>
                <a:gd name="connsiteX4" fmla="*/ 206619 w 692394"/>
                <a:gd name="connsiteY4" fmla="*/ 406644 h 571500"/>
                <a:gd name="connsiteX5" fmla="*/ 292344 w 692394"/>
                <a:gd name="connsiteY5" fmla="*/ 397852 h 571500"/>
                <a:gd name="connsiteX6" fmla="*/ 331910 w 692394"/>
                <a:gd name="connsiteY6" fmla="*/ 419833 h 571500"/>
                <a:gd name="connsiteX7" fmla="*/ 356088 w 692394"/>
                <a:gd name="connsiteY7" fmla="*/ 415437 h 571500"/>
                <a:gd name="connsiteX8" fmla="*/ 373673 w 692394"/>
                <a:gd name="connsiteY8" fmla="*/ 468190 h 571500"/>
                <a:gd name="connsiteX9" fmla="*/ 417635 w 692394"/>
                <a:gd name="connsiteY9" fmla="*/ 531935 h 571500"/>
                <a:gd name="connsiteX10" fmla="*/ 564906 w 692394"/>
                <a:gd name="connsiteY10" fmla="*/ 571500 h 571500"/>
                <a:gd name="connsiteX11" fmla="*/ 635244 w 692394"/>
                <a:gd name="connsiteY11" fmla="*/ 505558 h 571500"/>
                <a:gd name="connsiteX12" fmla="*/ 674810 w 692394"/>
                <a:gd name="connsiteY12" fmla="*/ 523142 h 571500"/>
                <a:gd name="connsiteX13" fmla="*/ 685800 w 692394"/>
                <a:gd name="connsiteY13" fmla="*/ 481379 h 571500"/>
                <a:gd name="connsiteX14" fmla="*/ 692394 w 692394"/>
                <a:gd name="connsiteY14" fmla="*/ 428625 h 571500"/>
                <a:gd name="connsiteX15" fmla="*/ 679206 w 692394"/>
                <a:gd name="connsiteY15" fmla="*/ 402248 h 571500"/>
                <a:gd name="connsiteX16" fmla="*/ 615461 w 692394"/>
                <a:gd name="connsiteY16" fmla="*/ 389060 h 571500"/>
                <a:gd name="connsiteX17" fmla="*/ 571500 w 692394"/>
                <a:gd name="connsiteY17" fmla="*/ 347296 h 571500"/>
                <a:gd name="connsiteX18" fmla="*/ 549519 w 692394"/>
                <a:gd name="connsiteY18" fmla="*/ 342900 h 571500"/>
                <a:gd name="connsiteX19" fmla="*/ 536331 w 692394"/>
                <a:gd name="connsiteY19" fmla="*/ 340702 h 571500"/>
                <a:gd name="connsiteX20" fmla="*/ 529736 w 692394"/>
                <a:gd name="connsiteY20" fmla="*/ 336306 h 571500"/>
                <a:gd name="connsiteX21" fmla="*/ 509954 w 692394"/>
                <a:gd name="connsiteY21" fmla="*/ 331910 h 571500"/>
                <a:gd name="connsiteX22" fmla="*/ 503360 w 692394"/>
                <a:gd name="connsiteY22" fmla="*/ 327514 h 571500"/>
                <a:gd name="connsiteX23" fmla="*/ 494567 w 692394"/>
                <a:gd name="connsiteY23" fmla="*/ 325315 h 571500"/>
                <a:gd name="connsiteX24" fmla="*/ 487973 w 692394"/>
                <a:gd name="connsiteY24" fmla="*/ 316523 h 571500"/>
                <a:gd name="connsiteX25" fmla="*/ 483577 w 692394"/>
                <a:gd name="connsiteY25" fmla="*/ 303335 h 571500"/>
                <a:gd name="connsiteX26" fmla="*/ 474785 w 692394"/>
                <a:gd name="connsiteY26" fmla="*/ 290146 h 571500"/>
                <a:gd name="connsiteX27" fmla="*/ 470388 w 692394"/>
                <a:gd name="connsiteY27" fmla="*/ 274760 h 571500"/>
                <a:gd name="connsiteX28" fmla="*/ 465992 w 692394"/>
                <a:gd name="connsiteY28" fmla="*/ 243987 h 571500"/>
                <a:gd name="connsiteX29" fmla="*/ 461596 w 692394"/>
                <a:gd name="connsiteY29" fmla="*/ 237392 h 571500"/>
                <a:gd name="connsiteX30" fmla="*/ 444011 w 692394"/>
                <a:gd name="connsiteY30" fmla="*/ 241789 h 571500"/>
                <a:gd name="connsiteX31" fmla="*/ 430823 w 692394"/>
                <a:gd name="connsiteY31" fmla="*/ 250581 h 571500"/>
                <a:gd name="connsiteX32" fmla="*/ 415436 w 692394"/>
                <a:gd name="connsiteY32" fmla="*/ 254977 h 571500"/>
                <a:gd name="connsiteX33" fmla="*/ 402248 w 692394"/>
                <a:gd name="connsiteY33" fmla="*/ 261571 h 571500"/>
                <a:gd name="connsiteX34" fmla="*/ 397852 w 692394"/>
                <a:gd name="connsiteY34" fmla="*/ 250581 h 571500"/>
                <a:gd name="connsiteX35" fmla="*/ 393456 w 692394"/>
                <a:gd name="connsiteY35" fmla="*/ 237392 h 571500"/>
                <a:gd name="connsiteX36" fmla="*/ 391258 w 692394"/>
                <a:gd name="connsiteY36" fmla="*/ 208817 h 571500"/>
                <a:gd name="connsiteX37" fmla="*/ 386861 w 692394"/>
                <a:gd name="connsiteY37" fmla="*/ 204421 h 571500"/>
                <a:gd name="connsiteX38" fmla="*/ 382465 w 692394"/>
                <a:gd name="connsiteY38" fmla="*/ 191233 h 571500"/>
                <a:gd name="connsiteX39" fmla="*/ 375871 w 692394"/>
                <a:gd name="connsiteY39" fmla="*/ 171450 h 571500"/>
                <a:gd name="connsiteX40" fmla="*/ 373673 w 692394"/>
                <a:gd name="connsiteY40" fmla="*/ 164856 h 571500"/>
                <a:gd name="connsiteX41" fmla="*/ 369277 w 692394"/>
                <a:gd name="connsiteY41" fmla="*/ 158262 h 571500"/>
                <a:gd name="connsiteX42" fmla="*/ 362683 w 692394"/>
                <a:gd name="connsiteY42" fmla="*/ 142875 h 571500"/>
                <a:gd name="connsiteX43" fmla="*/ 358286 w 692394"/>
                <a:gd name="connsiteY43" fmla="*/ 129687 h 571500"/>
                <a:gd name="connsiteX44" fmla="*/ 349494 w 692394"/>
                <a:gd name="connsiteY44" fmla="*/ 116498 h 571500"/>
                <a:gd name="connsiteX45" fmla="*/ 285750 w 692394"/>
                <a:gd name="connsiteY45" fmla="*/ 114300 h 571500"/>
                <a:gd name="connsiteX46" fmla="*/ 276958 w 692394"/>
                <a:gd name="connsiteY46" fmla="*/ 109904 h 571500"/>
                <a:gd name="connsiteX47" fmla="*/ 270363 w 692394"/>
                <a:gd name="connsiteY47" fmla="*/ 96715 h 571500"/>
                <a:gd name="connsiteX48" fmla="*/ 268165 w 692394"/>
                <a:gd name="connsiteY48" fmla="*/ 90121 h 571500"/>
                <a:gd name="connsiteX49" fmla="*/ 254977 w 692394"/>
                <a:gd name="connsiteY49" fmla="*/ 81329 h 571500"/>
                <a:gd name="connsiteX50" fmla="*/ 237392 w 692394"/>
                <a:gd name="connsiteY50" fmla="*/ 76933 h 571500"/>
                <a:gd name="connsiteX51" fmla="*/ 230798 w 692394"/>
                <a:gd name="connsiteY51" fmla="*/ 70339 h 571500"/>
                <a:gd name="connsiteX52" fmla="*/ 222006 w 692394"/>
                <a:gd name="connsiteY52" fmla="*/ 57150 h 571500"/>
                <a:gd name="connsiteX53" fmla="*/ 213213 w 692394"/>
                <a:gd name="connsiteY53" fmla="*/ 54952 h 571500"/>
                <a:gd name="connsiteX54" fmla="*/ 206619 w 692394"/>
                <a:gd name="connsiteY54" fmla="*/ 50556 h 571500"/>
                <a:gd name="connsiteX55" fmla="*/ 200025 w 692394"/>
                <a:gd name="connsiteY55" fmla="*/ 48358 h 571500"/>
                <a:gd name="connsiteX56" fmla="*/ 184638 w 692394"/>
                <a:gd name="connsiteY56" fmla="*/ 43962 h 571500"/>
                <a:gd name="connsiteX57" fmla="*/ 169252 w 692394"/>
                <a:gd name="connsiteY57" fmla="*/ 35169 h 571500"/>
                <a:gd name="connsiteX58" fmla="*/ 156063 w 692394"/>
                <a:gd name="connsiteY58" fmla="*/ 26377 h 571500"/>
                <a:gd name="connsiteX59" fmla="*/ 142875 w 692394"/>
                <a:gd name="connsiteY59" fmla="*/ 17585 h 571500"/>
                <a:gd name="connsiteX60" fmla="*/ 129686 w 692394"/>
                <a:gd name="connsiteY60" fmla="*/ 10990 h 571500"/>
                <a:gd name="connsiteX61" fmla="*/ 103310 w 692394"/>
                <a:gd name="connsiteY61"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2394" h="571500">
                  <a:moveTo>
                    <a:pt x="103310" y="0"/>
                  </a:moveTo>
                  <a:lnTo>
                    <a:pt x="0" y="349494"/>
                  </a:lnTo>
                  <a:lnTo>
                    <a:pt x="107706" y="384664"/>
                  </a:lnTo>
                  <a:lnTo>
                    <a:pt x="186836" y="369277"/>
                  </a:lnTo>
                  <a:lnTo>
                    <a:pt x="206619" y="406644"/>
                  </a:lnTo>
                  <a:lnTo>
                    <a:pt x="292344" y="397852"/>
                  </a:lnTo>
                  <a:lnTo>
                    <a:pt x="331910" y="419833"/>
                  </a:lnTo>
                  <a:lnTo>
                    <a:pt x="356088" y="415437"/>
                  </a:lnTo>
                  <a:lnTo>
                    <a:pt x="373673" y="468190"/>
                  </a:lnTo>
                  <a:lnTo>
                    <a:pt x="417635" y="531935"/>
                  </a:lnTo>
                  <a:lnTo>
                    <a:pt x="564906" y="571500"/>
                  </a:lnTo>
                  <a:lnTo>
                    <a:pt x="635244" y="505558"/>
                  </a:lnTo>
                  <a:lnTo>
                    <a:pt x="674810" y="523142"/>
                  </a:lnTo>
                  <a:lnTo>
                    <a:pt x="685800" y="481379"/>
                  </a:lnTo>
                  <a:lnTo>
                    <a:pt x="692394" y="428625"/>
                  </a:lnTo>
                  <a:lnTo>
                    <a:pt x="679206" y="402248"/>
                  </a:lnTo>
                  <a:lnTo>
                    <a:pt x="615461" y="389060"/>
                  </a:lnTo>
                  <a:lnTo>
                    <a:pt x="571500" y="347296"/>
                  </a:lnTo>
                  <a:lnTo>
                    <a:pt x="549519" y="342900"/>
                  </a:lnTo>
                  <a:cubicBezTo>
                    <a:pt x="545139" y="342079"/>
                    <a:pt x="540559" y="342111"/>
                    <a:pt x="536331" y="340702"/>
                  </a:cubicBezTo>
                  <a:cubicBezTo>
                    <a:pt x="533825" y="339867"/>
                    <a:pt x="532099" y="337487"/>
                    <a:pt x="529736" y="336306"/>
                  </a:cubicBezTo>
                  <a:cubicBezTo>
                    <a:pt x="524324" y="333600"/>
                    <a:pt x="515020" y="332754"/>
                    <a:pt x="509954" y="331910"/>
                  </a:cubicBezTo>
                  <a:cubicBezTo>
                    <a:pt x="507756" y="330445"/>
                    <a:pt x="505788" y="328555"/>
                    <a:pt x="503360" y="327514"/>
                  </a:cubicBezTo>
                  <a:cubicBezTo>
                    <a:pt x="500583" y="326324"/>
                    <a:pt x="497025" y="327071"/>
                    <a:pt x="494567" y="325315"/>
                  </a:cubicBezTo>
                  <a:cubicBezTo>
                    <a:pt x="491586" y="323186"/>
                    <a:pt x="490171" y="319454"/>
                    <a:pt x="487973" y="316523"/>
                  </a:cubicBezTo>
                  <a:cubicBezTo>
                    <a:pt x="486508" y="312127"/>
                    <a:pt x="486147" y="307191"/>
                    <a:pt x="483577" y="303335"/>
                  </a:cubicBezTo>
                  <a:lnTo>
                    <a:pt x="474785" y="290146"/>
                  </a:lnTo>
                  <a:cubicBezTo>
                    <a:pt x="473319" y="285017"/>
                    <a:pt x="471265" y="280021"/>
                    <a:pt x="470388" y="274760"/>
                  </a:cubicBezTo>
                  <a:cubicBezTo>
                    <a:pt x="469124" y="267175"/>
                    <a:pt x="470422" y="252847"/>
                    <a:pt x="465992" y="243987"/>
                  </a:cubicBezTo>
                  <a:cubicBezTo>
                    <a:pt x="464811" y="241624"/>
                    <a:pt x="463061" y="239590"/>
                    <a:pt x="461596" y="237392"/>
                  </a:cubicBezTo>
                  <a:cubicBezTo>
                    <a:pt x="458546" y="238002"/>
                    <a:pt x="447816" y="239675"/>
                    <a:pt x="444011" y="241789"/>
                  </a:cubicBezTo>
                  <a:cubicBezTo>
                    <a:pt x="439393" y="244355"/>
                    <a:pt x="435835" y="248910"/>
                    <a:pt x="430823" y="250581"/>
                  </a:cubicBezTo>
                  <a:cubicBezTo>
                    <a:pt x="421363" y="253734"/>
                    <a:pt x="426477" y="252217"/>
                    <a:pt x="415436" y="254977"/>
                  </a:cubicBezTo>
                  <a:cubicBezTo>
                    <a:pt x="414932" y="255313"/>
                    <a:pt x="404316" y="263226"/>
                    <a:pt x="402248" y="261571"/>
                  </a:cubicBezTo>
                  <a:cubicBezTo>
                    <a:pt x="399167" y="259106"/>
                    <a:pt x="399200" y="254289"/>
                    <a:pt x="397852" y="250581"/>
                  </a:cubicBezTo>
                  <a:cubicBezTo>
                    <a:pt x="396268" y="246226"/>
                    <a:pt x="393456" y="237392"/>
                    <a:pt x="393456" y="237392"/>
                  </a:cubicBezTo>
                  <a:cubicBezTo>
                    <a:pt x="392723" y="227867"/>
                    <a:pt x="393132" y="218185"/>
                    <a:pt x="391258" y="208817"/>
                  </a:cubicBezTo>
                  <a:cubicBezTo>
                    <a:pt x="390851" y="206785"/>
                    <a:pt x="387788" y="206275"/>
                    <a:pt x="386861" y="204421"/>
                  </a:cubicBezTo>
                  <a:cubicBezTo>
                    <a:pt x="384789" y="200277"/>
                    <a:pt x="383930" y="195629"/>
                    <a:pt x="382465" y="191233"/>
                  </a:cubicBezTo>
                  <a:lnTo>
                    <a:pt x="375871" y="171450"/>
                  </a:lnTo>
                  <a:cubicBezTo>
                    <a:pt x="375138" y="169252"/>
                    <a:pt x="374958" y="166784"/>
                    <a:pt x="373673" y="164856"/>
                  </a:cubicBezTo>
                  <a:lnTo>
                    <a:pt x="369277" y="158262"/>
                  </a:lnTo>
                  <a:cubicBezTo>
                    <a:pt x="362209" y="137055"/>
                    <a:pt x="373536" y="170006"/>
                    <a:pt x="362683" y="142875"/>
                  </a:cubicBezTo>
                  <a:cubicBezTo>
                    <a:pt x="360962" y="138573"/>
                    <a:pt x="360856" y="133543"/>
                    <a:pt x="358286" y="129687"/>
                  </a:cubicBezTo>
                  <a:cubicBezTo>
                    <a:pt x="355355" y="125291"/>
                    <a:pt x="354774" y="116680"/>
                    <a:pt x="349494" y="116498"/>
                  </a:cubicBezTo>
                  <a:lnTo>
                    <a:pt x="285750" y="114300"/>
                  </a:lnTo>
                  <a:cubicBezTo>
                    <a:pt x="282819" y="112835"/>
                    <a:pt x="279116" y="112370"/>
                    <a:pt x="276958" y="109904"/>
                  </a:cubicBezTo>
                  <a:cubicBezTo>
                    <a:pt x="273721" y="106205"/>
                    <a:pt x="272359" y="101207"/>
                    <a:pt x="270363" y="96715"/>
                  </a:cubicBezTo>
                  <a:cubicBezTo>
                    <a:pt x="269422" y="94598"/>
                    <a:pt x="269803" y="91759"/>
                    <a:pt x="268165" y="90121"/>
                  </a:cubicBezTo>
                  <a:cubicBezTo>
                    <a:pt x="264429" y="86385"/>
                    <a:pt x="260103" y="82610"/>
                    <a:pt x="254977" y="81329"/>
                  </a:cubicBezTo>
                  <a:lnTo>
                    <a:pt x="237392" y="76933"/>
                  </a:lnTo>
                  <a:cubicBezTo>
                    <a:pt x="235194" y="74735"/>
                    <a:pt x="232706" y="72793"/>
                    <a:pt x="230798" y="70339"/>
                  </a:cubicBezTo>
                  <a:cubicBezTo>
                    <a:pt x="227554" y="66168"/>
                    <a:pt x="227132" y="58431"/>
                    <a:pt x="222006" y="57150"/>
                  </a:cubicBezTo>
                  <a:lnTo>
                    <a:pt x="213213" y="54952"/>
                  </a:lnTo>
                  <a:cubicBezTo>
                    <a:pt x="211015" y="53487"/>
                    <a:pt x="208982" y="51737"/>
                    <a:pt x="206619" y="50556"/>
                  </a:cubicBezTo>
                  <a:cubicBezTo>
                    <a:pt x="204547" y="49520"/>
                    <a:pt x="202253" y="48995"/>
                    <a:pt x="200025" y="48358"/>
                  </a:cubicBezTo>
                  <a:cubicBezTo>
                    <a:pt x="194454" y="46766"/>
                    <a:pt x="189904" y="46219"/>
                    <a:pt x="184638" y="43962"/>
                  </a:cubicBezTo>
                  <a:cubicBezTo>
                    <a:pt x="180215" y="42066"/>
                    <a:pt x="173145" y="38414"/>
                    <a:pt x="169252" y="35169"/>
                  </a:cubicBezTo>
                  <a:cubicBezTo>
                    <a:pt x="158276" y="26022"/>
                    <a:pt x="167652" y="30240"/>
                    <a:pt x="156063" y="26377"/>
                  </a:cubicBezTo>
                  <a:cubicBezTo>
                    <a:pt x="143563" y="13877"/>
                    <a:pt x="155599" y="23947"/>
                    <a:pt x="142875" y="17585"/>
                  </a:cubicBezTo>
                  <a:cubicBezTo>
                    <a:pt x="137171" y="14733"/>
                    <a:pt x="136315" y="11543"/>
                    <a:pt x="129686" y="10990"/>
                  </a:cubicBezTo>
                  <a:cubicBezTo>
                    <a:pt x="123115" y="10442"/>
                    <a:pt x="116498" y="10990"/>
                    <a:pt x="103310"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reeform 31"/>
            <p:cNvSpPr/>
            <p:nvPr/>
          </p:nvSpPr>
          <p:spPr bwMode="auto">
            <a:xfrm>
              <a:off x="7766576" y="2620831"/>
              <a:ext cx="300087" cy="341553"/>
            </a:xfrm>
            <a:custGeom>
              <a:avLst/>
              <a:gdLst>
                <a:gd name="connsiteX0" fmla="*/ 305606 w 560583"/>
                <a:gd name="connsiteY0" fmla="*/ 564906 h 600075"/>
                <a:gd name="connsiteX1" fmla="*/ 305606 w 560583"/>
                <a:gd name="connsiteY1" fmla="*/ 564906 h 600075"/>
                <a:gd name="connsiteX2" fmla="*/ 290219 w 560583"/>
                <a:gd name="connsiteY2" fmla="*/ 575896 h 600075"/>
                <a:gd name="connsiteX3" fmla="*/ 285823 w 560583"/>
                <a:gd name="connsiteY3" fmla="*/ 582490 h 600075"/>
                <a:gd name="connsiteX4" fmla="*/ 268239 w 560583"/>
                <a:gd name="connsiteY4" fmla="*/ 595679 h 600075"/>
                <a:gd name="connsiteX5" fmla="*/ 252852 w 560583"/>
                <a:gd name="connsiteY5" fmla="*/ 600075 h 600075"/>
                <a:gd name="connsiteX6" fmla="*/ 246258 w 560583"/>
                <a:gd name="connsiteY6" fmla="*/ 597877 h 600075"/>
                <a:gd name="connsiteX7" fmla="*/ 244060 w 560583"/>
                <a:gd name="connsiteY7" fmla="*/ 584689 h 600075"/>
                <a:gd name="connsiteX8" fmla="*/ 241862 w 560583"/>
                <a:gd name="connsiteY8" fmla="*/ 578094 h 600075"/>
                <a:gd name="connsiteX9" fmla="*/ 235267 w 560583"/>
                <a:gd name="connsiteY9" fmla="*/ 549519 h 600075"/>
                <a:gd name="connsiteX10" fmla="*/ 222079 w 560583"/>
                <a:gd name="connsiteY10" fmla="*/ 534133 h 600075"/>
                <a:gd name="connsiteX11" fmla="*/ 217683 w 560583"/>
                <a:gd name="connsiteY11" fmla="*/ 505558 h 600075"/>
                <a:gd name="connsiteX12" fmla="*/ 215485 w 560583"/>
                <a:gd name="connsiteY12" fmla="*/ 498964 h 600075"/>
                <a:gd name="connsiteX13" fmla="*/ 213287 w 560583"/>
                <a:gd name="connsiteY13" fmla="*/ 490171 h 600075"/>
                <a:gd name="connsiteX14" fmla="*/ 206692 w 560583"/>
                <a:gd name="connsiteY14" fmla="*/ 481379 h 600075"/>
                <a:gd name="connsiteX15" fmla="*/ 200098 w 560583"/>
                <a:gd name="connsiteY15" fmla="*/ 455002 h 600075"/>
                <a:gd name="connsiteX16" fmla="*/ 182514 w 560583"/>
                <a:gd name="connsiteY16" fmla="*/ 457200 h 600075"/>
                <a:gd name="connsiteX17" fmla="*/ 175919 w 560583"/>
                <a:gd name="connsiteY17" fmla="*/ 461596 h 600075"/>
                <a:gd name="connsiteX18" fmla="*/ 149542 w 560583"/>
                <a:gd name="connsiteY18" fmla="*/ 459398 h 600075"/>
                <a:gd name="connsiteX19" fmla="*/ 142948 w 560583"/>
                <a:gd name="connsiteY19" fmla="*/ 457200 h 600075"/>
                <a:gd name="connsiteX20" fmla="*/ 138552 w 560583"/>
                <a:gd name="connsiteY20" fmla="*/ 450606 h 600075"/>
                <a:gd name="connsiteX21" fmla="*/ 131958 w 560583"/>
                <a:gd name="connsiteY21" fmla="*/ 444012 h 600075"/>
                <a:gd name="connsiteX22" fmla="*/ 123166 w 560583"/>
                <a:gd name="connsiteY22" fmla="*/ 426427 h 600075"/>
                <a:gd name="connsiteX23" fmla="*/ 116571 w 560583"/>
                <a:gd name="connsiteY23" fmla="*/ 424229 h 600075"/>
                <a:gd name="connsiteX24" fmla="*/ 112175 w 560583"/>
                <a:gd name="connsiteY24" fmla="*/ 417635 h 600075"/>
                <a:gd name="connsiteX25" fmla="*/ 77006 w 560583"/>
                <a:gd name="connsiteY25" fmla="*/ 411040 h 600075"/>
                <a:gd name="connsiteX26" fmla="*/ 74808 w 560583"/>
                <a:gd name="connsiteY26" fmla="*/ 404446 h 600075"/>
                <a:gd name="connsiteX27" fmla="*/ 72610 w 560583"/>
                <a:gd name="connsiteY27" fmla="*/ 384664 h 600075"/>
                <a:gd name="connsiteX28" fmla="*/ 68214 w 560583"/>
                <a:gd name="connsiteY28" fmla="*/ 380267 h 600075"/>
                <a:gd name="connsiteX29" fmla="*/ 22054 w 560583"/>
                <a:gd name="connsiteY29" fmla="*/ 378069 h 600075"/>
                <a:gd name="connsiteX30" fmla="*/ 15460 w 560583"/>
                <a:gd name="connsiteY30" fmla="*/ 371475 h 600075"/>
                <a:gd name="connsiteX31" fmla="*/ 13262 w 560583"/>
                <a:gd name="connsiteY31" fmla="*/ 360485 h 600075"/>
                <a:gd name="connsiteX32" fmla="*/ 2271 w 560583"/>
                <a:gd name="connsiteY32" fmla="*/ 349494 h 600075"/>
                <a:gd name="connsiteX33" fmla="*/ 73 w 560583"/>
                <a:gd name="connsiteY33" fmla="*/ 336306 h 600075"/>
                <a:gd name="connsiteX34" fmla="*/ 266041 w 560583"/>
                <a:gd name="connsiteY34" fmla="*/ 17585 h 600075"/>
                <a:gd name="connsiteX35" fmla="*/ 292417 w 560583"/>
                <a:gd name="connsiteY35" fmla="*/ 0 h 600075"/>
                <a:gd name="connsiteX36" fmla="*/ 316596 w 560583"/>
                <a:gd name="connsiteY36" fmla="*/ 10990 h 600075"/>
                <a:gd name="connsiteX37" fmla="*/ 325389 w 560583"/>
                <a:gd name="connsiteY37" fmla="*/ 19783 h 600075"/>
                <a:gd name="connsiteX38" fmla="*/ 331983 w 560583"/>
                <a:gd name="connsiteY38" fmla="*/ 26377 h 600075"/>
                <a:gd name="connsiteX39" fmla="*/ 367152 w 560583"/>
                <a:gd name="connsiteY39" fmla="*/ 19783 h 600075"/>
                <a:gd name="connsiteX40" fmla="*/ 369350 w 560583"/>
                <a:gd name="connsiteY40" fmla="*/ 13189 h 600075"/>
                <a:gd name="connsiteX41" fmla="*/ 382539 w 560583"/>
                <a:gd name="connsiteY41" fmla="*/ 8792 h 600075"/>
                <a:gd name="connsiteX42" fmla="*/ 397925 w 560583"/>
                <a:gd name="connsiteY42" fmla="*/ 21981 h 600075"/>
                <a:gd name="connsiteX43" fmla="*/ 395727 w 560583"/>
                <a:gd name="connsiteY43" fmla="*/ 35169 h 600075"/>
                <a:gd name="connsiteX44" fmla="*/ 386935 w 560583"/>
                <a:gd name="connsiteY44" fmla="*/ 48358 h 600075"/>
                <a:gd name="connsiteX45" fmla="*/ 384737 w 560583"/>
                <a:gd name="connsiteY45" fmla="*/ 54952 h 600075"/>
                <a:gd name="connsiteX46" fmla="*/ 393529 w 560583"/>
                <a:gd name="connsiteY46" fmla="*/ 83527 h 600075"/>
                <a:gd name="connsiteX47" fmla="*/ 411114 w 560583"/>
                <a:gd name="connsiteY47" fmla="*/ 81329 h 600075"/>
                <a:gd name="connsiteX48" fmla="*/ 435292 w 560583"/>
                <a:gd name="connsiteY48" fmla="*/ 85725 h 600075"/>
                <a:gd name="connsiteX49" fmla="*/ 441887 w 560583"/>
                <a:gd name="connsiteY49" fmla="*/ 90121 h 600075"/>
                <a:gd name="connsiteX50" fmla="*/ 444085 w 560583"/>
                <a:gd name="connsiteY50" fmla="*/ 101112 h 600075"/>
                <a:gd name="connsiteX51" fmla="*/ 450679 w 560583"/>
                <a:gd name="connsiteY51" fmla="*/ 103310 h 600075"/>
                <a:gd name="connsiteX52" fmla="*/ 492442 w 560583"/>
                <a:gd name="connsiteY52" fmla="*/ 109904 h 600075"/>
                <a:gd name="connsiteX53" fmla="*/ 501235 w 560583"/>
                <a:gd name="connsiteY53" fmla="*/ 118696 h 600075"/>
                <a:gd name="connsiteX54" fmla="*/ 512225 w 560583"/>
                <a:gd name="connsiteY54" fmla="*/ 129687 h 600075"/>
                <a:gd name="connsiteX55" fmla="*/ 514423 w 560583"/>
                <a:gd name="connsiteY55" fmla="*/ 136281 h 600075"/>
                <a:gd name="connsiteX56" fmla="*/ 518819 w 560583"/>
                <a:gd name="connsiteY56" fmla="*/ 145073 h 600075"/>
                <a:gd name="connsiteX57" fmla="*/ 516621 w 560583"/>
                <a:gd name="connsiteY57" fmla="*/ 162658 h 600075"/>
                <a:gd name="connsiteX58" fmla="*/ 510027 w 560583"/>
                <a:gd name="connsiteY58" fmla="*/ 167054 h 600075"/>
                <a:gd name="connsiteX59" fmla="*/ 481452 w 560583"/>
                <a:gd name="connsiteY59" fmla="*/ 169252 h 600075"/>
                <a:gd name="connsiteX60" fmla="*/ 474858 w 560583"/>
                <a:gd name="connsiteY60" fmla="*/ 171450 h 600075"/>
                <a:gd name="connsiteX61" fmla="*/ 474858 w 560583"/>
                <a:gd name="connsiteY61" fmla="*/ 186837 h 600075"/>
                <a:gd name="connsiteX62" fmla="*/ 477056 w 560583"/>
                <a:gd name="connsiteY62" fmla="*/ 200025 h 600075"/>
                <a:gd name="connsiteX63" fmla="*/ 474858 w 560583"/>
                <a:gd name="connsiteY63" fmla="*/ 206619 h 600075"/>
                <a:gd name="connsiteX64" fmla="*/ 468264 w 560583"/>
                <a:gd name="connsiteY64" fmla="*/ 208817 h 600075"/>
                <a:gd name="connsiteX65" fmla="*/ 452877 w 560583"/>
                <a:gd name="connsiteY65" fmla="*/ 215412 h 600075"/>
                <a:gd name="connsiteX66" fmla="*/ 455075 w 560583"/>
                <a:gd name="connsiteY66" fmla="*/ 228600 h 600075"/>
                <a:gd name="connsiteX67" fmla="*/ 461669 w 560583"/>
                <a:gd name="connsiteY67" fmla="*/ 232996 h 600075"/>
                <a:gd name="connsiteX68" fmla="*/ 468264 w 560583"/>
                <a:gd name="connsiteY68" fmla="*/ 239590 h 600075"/>
                <a:gd name="connsiteX69" fmla="*/ 474858 w 560583"/>
                <a:gd name="connsiteY69" fmla="*/ 243987 h 600075"/>
                <a:gd name="connsiteX70" fmla="*/ 481452 w 560583"/>
                <a:gd name="connsiteY70" fmla="*/ 250581 h 600075"/>
                <a:gd name="connsiteX71" fmla="*/ 490244 w 560583"/>
                <a:gd name="connsiteY71" fmla="*/ 254977 h 600075"/>
                <a:gd name="connsiteX72" fmla="*/ 494641 w 560583"/>
                <a:gd name="connsiteY72" fmla="*/ 259373 h 600075"/>
                <a:gd name="connsiteX73" fmla="*/ 505631 w 560583"/>
                <a:gd name="connsiteY73" fmla="*/ 276958 h 600075"/>
                <a:gd name="connsiteX74" fmla="*/ 507829 w 560583"/>
                <a:gd name="connsiteY74" fmla="*/ 292344 h 600075"/>
                <a:gd name="connsiteX75" fmla="*/ 514423 w 560583"/>
                <a:gd name="connsiteY75" fmla="*/ 301137 h 600075"/>
                <a:gd name="connsiteX76" fmla="*/ 521017 w 560583"/>
                <a:gd name="connsiteY76" fmla="*/ 303335 h 600075"/>
                <a:gd name="connsiteX77" fmla="*/ 553989 w 560583"/>
                <a:gd name="connsiteY77" fmla="*/ 305533 h 600075"/>
                <a:gd name="connsiteX78" fmla="*/ 556187 w 560583"/>
                <a:gd name="connsiteY78" fmla="*/ 314325 h 600075"/>
                <a:gd name="connsiteX79" fmla="*/ 558385 w 560583"/>
                <a:gd name="connsiteY79" fmla="*/ 320919 h 600075"/>
                <a:gd name="connsiteX80" fmla="*/ 560583 w 560583"/>
                <a:gd name="connsiteY80" fmla="*/ 338504 h 600075"/>
                <a:gd name="connsiteX81" fmla="*/ 558385 w 560583"/>
                <a:gd name="connsiteY81" fmla="*/ 371475 h 600075"/>
                <a:gd name="connsiteX82" fmla="*/ 512225 w 560583"/>
                <a:gd name="connsiteY82" fmla="*/ 371475 h 600075"/>
                <a:gd name="connsiteX83" fmla="*/ 466066 w 560583"/>
                <a:gd name="connsiteY83" fmla="*/ 371475 h 600075"/>
                <a:gd name="connsiteX84" fmla="*/ 461669 w 560583"/>
                <a:gd name="connsiteY84" fmla="*/ 378069 h 600075"/>
                <a:gd name="connsiteX85" fmla="*/ 466066 w 560583"/>
                <a:gd name="connsiteY85" fmla="*/ 428625 h 600075"/>
                <a:gd name="connsiteX86" fmla="*/ 470462 w 560583"/>
                <a:gd name="connsiteY86" fmla="*/ 437417 h 600075"/>
                <a:gd name="connsiteX87" fmla="*/ 468264 w 560583"/>
                <a:gd name="connsiteY87" fmla="*/ 455002 h 600075"/>
                <a:gd name="connsiteX88" fmla="*/ 466066 w 560583"/>
                <a:gd name="connsiteY88" fmla="*/ 461596 h 600075"/>
                <a:gd name="connsiteX89" fmla="*/ 459471 w 560583"/>
                <a:gd name="connsiteY89" fmla="*/ 465992 h 600075"/>
                <a:gd name="connsiteX90" fmla="*/ 452877 w 560583"/>
                <a:gd name="connsiteY90" fmla="*/ 468190 h 600075"/>
                <a:gd name="connsiteX91" fmla="*/ 424302 w 560583"/>
                <a:gd name="connsiteY91" fmla="*/ 465992 h 600075"/>
                <a:gd name="connsiteX92" fmla="*/ 408916 w 560583"/>
                <a:gd name="connsiteY92" fmla="*/ 463794 h 600075"/>
                <a:gd name="connsiteX93" fmla="*/ 404519 w 560583"/>
                <a:gd name="connsiteY93" fmla="*/ 468190 h 600075"/>
                <a:gd name="connsiteX94" fmla="*/ 406717 w 560583"/>
                <a:gd name="connsiteY94" fmla="*/ 501162 h 600075"/>
                <a:gd name="connsiteX95" fmla="*/ 393529 w 560583"/>
                <a:gd name="connsiteY95" fmla="*/ 509954 h 600075"/>
                <a:gd name="connsiteX96" fmla="*/ 380341 w 560583"/>
                <a:gd name="connsiteY96" fmla="*/ 514350 h 600075"/>
                <a:gd name="connsiteX97" fmla="*/ 373746 w 560583"/>
                <a:gd name="connsiteY97" fmla="*/ 518746 h 600075"/>
                <a:gd name="connsiteX98" fmla="*/ 353964 w 560583"/>
                <a:gd name="connsiteY98" fmla="*/ 523142 h 600075"/>
                <a:gd name="connsiteX99" fmla="*/ 347369 w 560583"/>
                <a:gd name="connsiteY99" fmla="*/ 527539 h 600075"/>
                <a:gd name="connsiteX100" fmla="*/ 342973 w 560583"/>
                <a:gd name="connsiteY100" fmla="*/ 534133 h 600075"/>
                <a:gd name="connsiteX101" fmla="*/ 336379 w 560583"/>
                <a:gd name="connsiteY101" fmla="*/ 540727 h 600075"/>
                <a:gd name="connsiteX102" fmla="*/ 329785 w 560583"/>
                <a:gd name="connsiteY102" fmla="*/ 553915 h 600075"/>
                <a:gd name="connsiteX103" fmla="*/ 323191 w 560583"/>
                <a:gd name="connsiteY103" fmla="*/ 567104 h 600075"/>
                <a:gd name="connsiteX104" fmla="*/ 318794 w 560583"/>
                <a:gd name="connsiteY104" fmla="*/ 571500 h 600075"/>
                <a:gd name="connsiteX105" fmla="*/ 314398 w 560583"/>
                <a:gd name="connsiteY105" fmla="*/ 578094 h 600075"/>
                <a:gd name="connsiteX106" fmla="*/ 305606 w 560583"/>
                <a:gd name="connsiteY106" fmla="*/ 56490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60583" h="600075">
                  <a:moveTo>
                    <a:pt x="305606" y="564906"/>
                  </a:moveTo>
                  <a:lnTo>
                    <a:pt x="305606" y="564906"/>
                  </a:lnTo>
                  <a:cubicBezTo>
                    <a:pt x="300477" y="568569"/>
                    <a:pt x="294930" y="571709"/>
                    <a:pt x="290219" y="575896"/>
                  </a:cubicBezTo>
                  <a:cubicBezTo>
                    <a:pt x="288245" y="577651"/>
                    <a:pt x="287473" y="580427"/>
                    <a:pt x="285823" y="582490"/>
                  </a:cubicBezTo>
                  <a:cubicBezTo>
                    <a:pt x="282035" y="587225"/>
                    <a:pt x="272079" y="594399"/>
                    <a:pt x="268239" y="595679"/>
                  </a:cubicBezTo>
                  <a:cubicBezTo>
                    <a:pt x="258778" y="598832"/>
                    <a:pt x="263892" y="597315"/>
                    <a:pt x="252852" y="600075"/>
                  </a:cubicBezTo>
                  <a:cubicBezTo>
                    <a:pt x="250654" y="599342"/>
                    <a:pt x="247408" y="599889"/>
                    <a:pt x="246258" y="597877"/>
                  </a:cubicBezTo>
                  <a:cubicBezTo>
                    <a:pt x="244047" y="594008"/>
                    <a:pt x="245027" y="589040"/>
                    <a:pt x="244060" y="584689"/>
                  </a:cubicBezTo>
                  <a:cubicBezTo>
                    <a:pt x="243557" y="582427"/>
                    <a:pt x="242424" y="580342"/>
                    <a:pt x="241862" y="578094"/>
                  </a:cubicBezTo>
                  <a:cubicBezTo>
                    <a:pt x="240489" y="572601"/>
                    <a:pt x="237320" y="552256"/>
                    <a:pt x="235267" y="549519"/>
                  </a:cubicBezTo>
                  <a:cubicBezTo>
                    <a:pt x="226808" y="538240"/>
                    <a:pt x="231263" y="543317"/>
                    <a:pt x="222079" y="534133"/>
                  </a:cubicBezTo>
                  <a:cubicBezTo>
                    <a:pt x="216542" y="511984"/>
                    <a:pt x="224013" y="543538"/>
                    <a:pt x="217683" y="505558"/>
                  </a:cubicBezTo>
                  <a:cubicBezTo>
                    <a:pt x="217302" y="503273"/>
                    <a:pt x="216121" y="501192"/>
                    <a:pt x="215485" y="498964"/>
                  </a:cubicBezTo>
                  <a:cubicBezTo>
                    <a:pt x="214655" y="496059"/>
                    <a:pt x="214638" y="492873"/>
                    <a:pt x="213287" y="490171"/>
                  </a:cubicBezTo>
                  <a:cubicBezTo>
                    <a:pt x="211649" y="486894"/>
                    <a:pt x="208890" y="484310"/>
                    <a:pt x="206692" y="481379"/>
                  </a:cubicBezTo>
                  <a:cubicBezTo>
                    <a:pt x="200887" y="463962"/>
                    <a:pt x="203058" y="472761"/>
                    <a:pt x="200098" y="455002"/>
                  </a:cubicBezTo>
                  <a:cubicBezTo>
                    <a:pt x="194237" y="455735"/>
                    <a:pt x="188213" y="455646"/>
                    <a:pt x="182514" y="457200"/>
                  </a:cubicBezTo>
                  <a:cubicBezTo>
                    <a:pt x="179965" y="457895"/>
                    <a:pt x="178555" y="461420"/>
                    <a:pt x="175919" y="461596"/>
                  </a:cubicBezTo>
                  <a:cubicBezTo>
                    <a:pt x="167116" y="462183"/>
                    <a:pt x="158334" y="460131"/>
                    <a:pt x="149542" y="459398"/>
                  </a:cubicBezTo>
                  <a:cubicBezTo>
                    <a:pt x="147344" y="458665"/>
                    <a:pt x="144757" y="458647"/>
                    <a:pt x="142948" y="457200"/>
                  </a:cubicBezTo>
                  <a:cubicBezTo>
                    <a:pt x="140885" y="455550"/>
                    <a:pt x="140243" y="452635"/>
                    <a:pt x="138552" y="450606"/>
                  </a:cubicBezTo>
                  <a:cubicBezTo>
                    <a:pt x="136562" y="448218"/>
                    <a:pt x="134156" y="446210"/>
                    <a:pt x="131958" y="444012"/>
                  </a:cubicBezTo>
                  <a:cubicBezTo>
                    <a:pt x="129966" y="436044"/>
                    <a:pt x="130245" y="432326"/>
                    <a:pt x="123166" y="426427"/>
                  </a:cubicBezTo>
                  <a:cubicBezTo>
                    <a:pt x="121386" y="424944"/>
                    <a:pt x="118769" y="424962"/>
                    <a:pt x="116571" y="424229"/>
                  </a:cubicBezTo>
                  <a:cubicBezTo>
                    <a:pt x="115106" y="422031"/>
                    <a:pt x="114727" y="418316"/>
                    <a:pt x="112175" y="417635"/>
                  </a:cubicBezTo>
                  <a:cubicBezTo>
                    <a:pt x="66168" y="405367"/>
                    <a:pt x="95640" y="423466"/>
                    <a:pt x="77006" y="411040"/>
                  </a:cubicBezTo>
                  <a:cubicBezTo>
                    <a:pt x="76273" y="408842"/>
                    <a:pt x="75189" y="406731"/>
                    <a:pt x="74808" y="404446"/>
                  </a:cubicBezTo>
                  <a:cubicBezTo>
                    <a:pt x="73717" y="397902"/>
                    <a:pt x="74356" y="391065"/>
                    <a:pt x="72610" y="384664"/>
                  </a:cubicBezTo>
                  <a:cubicBezTo>
                    <a:pt x="72065" y="382664"/>
                    <a:pt x="70269" y="380535"/>
                    <a:pt x="68214" y="380267"/>
                  </a:cubicBezTo>
                  <a:cubicBezTo>
                    <a:pt x="52939" y="378274"/>
                    <a:pt x="37441" y="378802"/>
                    <a:pt x="22054" y="378069"/>
                  </a:cubicBezTo>
                  <a:cubicBezTo>
                    <a:pt x="19856" y="375871"/>
                    <a:pt x="16850" y="374255"/>
                    <a:pt x="15460" y="371475"/>
                  </a:cubicBezTo>
                  <a:cubicBezTo>
                    <a:pt x="13789" y="368134"/>
                    <a:pt x="14574" y="363983"/>
                    <a:pt x="13262" y="360485"/>
                  </a:cubicBezTo>
                  <a:cubicBezTo>
                    <a:pt x="10819" y="353970"/>
                    <a:pt x="7646" y="353077"/>
                    <a:pt x="2271" y="349494"/>
                  </a:cubicBezTo>
                  <a:cubicBezTo>
                    <a:pt x="-622" y="340815"/>
                    <a:pt x="73" y="345217"/>
                    <a:pt x="73" y="336306"/>
                  </a:cubicBezTo>
                  <a:lnTo>
                    <a:pt x="266041" y="17585"/>
                  </a:lnTo>
                  <a:lnTo>
                    <a:pt x="292417" y="0"/>
                  </a:lnTo>
                  <a:cubicBezTo>
                    <a:pt x="301426" y="3378"/>
                    <a:pt x="309456" y="4870"/>
                    <a:pt x="316596" y="10990"/>
                  </a:cubicBezTo>
                  <a:cubicBezTo>
                    <a:pt x="319743" y="13688"/>
                    <a:pt x="322458" y="16852"/>
                    <a:pt x="325389" y="19783"/>
                  </a:cubicBezTo>
                  <a:lnTo>
                    <a:pt x="331983" y="26377"/>
                  </a:lnTo>
                  <a:cubicBezTo>
                    <a:pt x="337040" y="25988"/>
                    <a:pt x="359841" y="28922"/>
                    <a:pt x="367152" y="19783"/>
                  </a:cubicBezTo>
                  <a:cubicBezTo>
                    <a:pt x="368599" y="17974"/>
                    <a:pt x="367465" y="14536"/>
                    <a:pt x="369350" y="13189"/>
                  </a:cubicBezTo>
                  <a:cubicBezTo>
                    <a:pt x="373121" y="10495"/>
                    <a:pt x="382539" y="8792"/>
                    <a:pt x="382539" y="8792"/>
                  </a:cubicBezTo>
                  <a:cubicBezTo>
                    <a:pt x="398593" y="14144"/>
                    <a:pt x="394603" y="8693"/>
                    <a:pt x="397925" y="21981"/>
                  </a:cubicBezTo>
                  <a:cubicBezTo>
                    <a:pt x="397192" y="26377"/>
                    <a:pt x="397441" y="31055"/>
                    <a:pt x="395727" y="35169"/>
                  </a:cubicBezTo>
                  <a:cubicBezTo>
                    <a:pt x="393695" y="40046"/>
                    <a:pt x="388606" y="43346"/>
                    <a:pt x="386935" y="48358"/>
                  </a:cubicBezTo>
                  <a:lnTo>
                    <a:pt x="384737" y="54952"/>
                  </a:lnTo>
                  <a:cubicBezTo>
                    <a:pt x="384915" y="56730"/>
                    <a:pt x="382712" y="81560"/>
                    <a:pt x="393529" y="83527"/>
                  </a:cubicBezTo>
                  <a:cubicBezTo>
                    <a:pt x="399341" y="84584"/>
                    <a:pt x="405252" y="82062"/>
                    <a:pt x="411114" y="81329"/>
                  </a:cubicBezTo>
                  <a:cubicBezTo>
                    <a:pt x="417177" y="82087"/>
                    <a:pt x="428515" y="82337"/>
                    <a:pt x="435292" y="85725"/>
                  </a:cubicBezTo>
                  <a:cubicBezTo>
                    <a:pt x="437655" y="86906"/>
                    <a:pt x="439689" y="88656"/>
                    <a:pt x="441887" y="90121"/>
                  </a:cubicBezTo>
                  <a:cubicBezTo>
                    <a:pt x="442620" y="93785"/>
                    <a:pt x="442013" y="98003"/>
                    <a:pt x="444085" y="101112"/>
                  </a:cubicBezTo>
                  <a:cubicBezTo>
                    <a:pt x="445370" y="103040"/>
                    <a:pt x="448549" y="102397"/>
                    <a:pt x="450679" y="103310"/>
                  </a:cubicBezTo>
                  <a:cubicBezTo>
                    <a:pt x="473003" y="112877"/>
                    <a:pt x="443832" y="106663"/>
                    <a:pt x="492442" y="109904"/>
                  </a:cubicBezTo>
                  <a:cubicBezTo>
                    <a:pt x="506119" y="114462"/>
                    <a:pt x="493420" y="108276"/>
                    <a:pt x="501235" y="118696"/>
                  </a:cubicBezTo>
                  <a:cubicBezTo>
                    <a:pt x="504343" y="122841"/>
                    <a:pt x="512225" y="129687"/>
                    <a:pt x="512225" y="129687"/>
                  </a:cubicBezTo>
                  <a:cubicBezTo>
                    <a:pt x="512958" y="131885"/>
                    <a:pt x="513510" y="134151"/>
                    <a:pt x="514423" y="136281"/>
                  </a:cubicBezTo>
                  <a:cubicBezTo>
                    <a:pt x="515714" y="139293"/>
                    <a:pt x="518547" y="141808"/>
                    <a:pt x="518819" y="145073"/>
                  </a:cubicBezTo>
                  <a:cubicBezTo>
                    <a:pt x="519310" y="150960"/>
                    <a:pt x="518815" y="157173"/>
                    <a:pt x="516621" y="162658"/>
                  </a:cubicBezTo>
                  <a:cubicBezTo>
                    <a:pt x="515640" y="165111"/>
                    <a:pt x="512623" y="166567"/>
                    <a:pt x="510027" y="167054"/>
                  </a:cubicBezTo>
                  <a:cubicBezTo>
                    <a:pt x="500637" y="168814"/>
                    <a:pt x="490977" y="168519"/>
                    <a:pt x="481452" y="169252"/>
                  </a:cubicBezTo>
                  <a:cubicBezTo>
                    <a:pt x="479254" y="169985"/>
                    <a:pt x="476496" y="169812"/>
                    <a:pt x="474858" y="171450"/>
                  </a:cubicBezTo>
                  <a:cubicBezTo>
                    <a:pt x="470301" y="176007"/>
                    <a:pt x="473929" y="182190"/>
                    <a:pt x="474858" y="186837"/>
                  </a:cubicBezTo>
                  <a:cubicBezTo>
                    <a:pt x="475732" y="191207"/>
                    <a:pt x="476323" y="195629"/>
                    <a:pt x="477056" y="200025"/>
                  </a:cubicBezTo>
                  <a:cubicBezTo>
                    <a:pt x="476323" y="202223"/>
                    <a:pt x="476496" y="204981"/>
                    <a:pt x="474858" y="206619"/>
                  </a:cubicBezTo>
                  <a:cubicBezTo>
                    <a:pt x="473220" y="208257"/>
                    <a:pt x="470394" y="207904"/>
                    <a:pt x="468264" y="208817"/>
                  </a:cubicBezTo>
                  <a:cubicBezTo>
                    <a:pt x="449251" y="216966"/>
                    <a:pt x="468341" y="210257"/>
                    <a:pt x="452877" y="215412"/>
                  </a:cubicBezTo>
                  <a:cubicBezTo>
                    <a:pt x="453610" y="219808"/>
                    <a:pt x="453082" y="224614"/>
                    <a:pt x="455075" y="228600"/>
                  </a:cubicBezTo>
                  <a:cubicBezTo>
                    <a:pt x="456256" y="230963"/>
                    <a:pt x="459640" y="231305"/>
                    <a:pt x="461669" y="232996"/>
                  </a:cubicBezTo>
                  <a:cubicBezTo>
                    <a:pt x="464057" y="234986"/>
                    <a:pt x="465876" y="237600"/>
                    <a:pt x="468264" y="239590"/>
                  </a:cubicBezTo>
                  <a:cubicBezTo>
                    <a:pt x="470294" y="241281"/>
                    <a:pt x="472829" y="242296"/>
                    <a:pt x="474858" y="243987"/>
                  </a:cubicBezTo>
                  <a:cubicBezTo>
                    <a:pt x="477246" y="245977"/>
                    <a:pt x="478923" y="248774"/>
                    <a:pt x="481452" y="250581"/>
                  </a:cubicBezTo>
                  <a:cubicBezTo>
                    <a:pt x="484118" y="252485"/>
                    <a:pt x="487518" y="253160"/>
                    <a:pt x="490244" y="254977"/>
                  </a:cubicBezTo>
                  <a:cubicBezTo>
                    <a:pt x="491968" y="256127"/>
                    <a:pt x="493314" y="257781"/>
                    <a:pt x="494641" y="259373"/>
                  </a:cubicBezTo>
                  <a:cubicBezTo>
                    <a:pt x="501774" y="267932"/>
                    <a:pt x="500874" y="267442"/>
                    <a:pt x="505631" y="276958"/>
                  </a:cubicBezTo>
                  <a:cubicBezTo>
                    <a:pt x="506364" y="282087"/>
                    <a:pt x="506059" y="287475"/>
                    <a:pt x="507829" y="292344"/>
                  </a:cubicBezTo>
                  <a:cubicBezTo>
                    <a:pt x="509081" y="295787"/>
                    <a:pt x="511609" y="298791"/>
                    <a:pt x="514423" y="301137"/>
                  </a:cubicBezTo>
                  <a:cubicBezTo>
                    <a:pt x="516203" y="302620"/>
                    <a:pt x="518714" y="303079"/>
                    <a:pt x="521017" y="303335"/>
                  </a:cubicBezTo>
                  <a:cubicBezTo>
                    <a:pt x="531965" y="304551"/>
                    <a:pt x="542998" y="304800"/>
                    <a:pt x="553989" y="305533"/>
                  </a:cubicBezTo>
                  <a:cubicBezTo>
                    <a:pt x="554722" y="308464"/>
                    <a:pt x="555357" y="311420"/>
                    <a:pt x="556187" y="314325"/>
                  </a:cubicBezTo>
                  <a:cubicBezTo>
                    <a:pt x="556824" y="316553"/>
                    <a:pt x="557971" y="318639"/>
                    <a:pt x="558385" y="320919"/>
                  </a:cubicBezTo>
                  <a:cubicBezTo>
                    <a:pt x="559442" y="326731"/>
                    <a:pt x="559850" y="332642"/>
                    <a:pt x="560583" y="338504"/>
                  </a:cubicBezTo>
                  <a:cubicBezTo>
                    <a:pt x="558333" y="370008"/>
                    <a:pt x="558385" y="358993"/>
                    <a:pt x="558385" y="371475"/>
                  </a:cubicBezTo>
                  <a:lnTo>
                    <a:pt x="512225" y="371475"/>
                  </a:lnTo>
                  <a:cubicBezTo>
                    <a:pt x="502998" y="370765"/>
                    <a:pt x="477525" y="366892"/>
                    <a:pt x="466066" y="371475"/>
                  </a:cubicBezTo>
                  <a:cubicBezTo>
                    <a:pt x="463613" y="372456"/>
                    <a:pt x="463135" y="375871"/>
                    <a:pt x="461669" y="378069"/>
                  </a:cubicBezTo>
                  <a:cubicBezTo>
                    <a:pt x="461844" y="380696"/>
                    <a:pt x="463796" y="419546"/>
                    <a:pt x="466066" y="428625"/>
                  </a:cubicBezTo>
                  <a:cubicBezTo>
                    <a:pt x="466861" y="431804"/>
                    <a:pt x="468997" y="434486"/>
                    <a:pt x="470462" y="437417"/>
                  </a:cubicBezTo>
                  <a:cubicBezTo>
                    <a:pt x="469729" y="443279"/>
                    <a:pt x="469321" y="449190"/>
                    <a:pt x="468264" y="455002"/>
                  </a:cubicBezTo>
                  <a:cubicBezTo>
                    <a:pt x="467850" y="457282"/>
                    <a:pt x="467513" y="459787"/>
                    <a:pt x="466066" y="461596"/>
                  </a:cubicBezTo>
                  <a:cubicBezTo>
                    <a:pt x="464415" y="463659"/>
                    <a:pt x="461834" y="464811"/>
                    <a:pt x="459471" y="465992"/>
                  </a:cubicBezTo>
                  <a:cubicBezTo>
                    <a:pt x="457399" y="467028"/>
                    <a:pt x="455075" y="467457"/>
                    <a:pt x="452877" y="468190"/>
                  </a:cubicBezTo>
                  <a:cubicBezTo>
                    <a:pt x="443352" y="467457"/>
                    <a:pt x="433808" y="466943"/>
                    <a:pt x="424302" y="465992"/>
                  </a:cubicBezTo>
                  <a:cubicBezTo>
                    <a:pt x="419147" y="465477"/>
                    <a:pt x="414065" y="463222"/>
                    <a:pt x="408916" y="463794"/>
                  </a:cubicBezTo>
                  <a:cubicBezTo>
                    <a:pt x="406856" y="464023"/>
                    <a:pt x="405985" y="466725"/>
                    <a:pt x="404519" y="468190"/>
                  </a:cubicBezTo>
                  <a:cubicBezTo>
                    <a:pt x="406704" y="476929"/>
                    <a:pt x="412745" y="491689"/>
                    <a:pt x="406717" y="501162"/>
                  </a:cubicBezTo>
                  <a:cubicBezTo>
                    <a:pt x="403880" y="505619"/>
                    <a:pt x="398541" y="508283"/>
                    <a:pt x="393529" y="509954"/>
                  </a:cubicBezTo>
                  <a:cubicBezTo>
                    <a:pt x="389133" y="511419"/>
                    <a:pt x="384197" y="511780"/>
                    <a:pt x="380341" y="514350"/>
                  </a:cubicBezTo>
                  <a:cubicBezTo>
                    <a:pt x="378143" y="515815"/>
                    <a:pt x="376174" y="517705"/>
                    <a:pt x="373746" y="518746"/>
                  </a:cubicBezTo>
                  <a:cubicBezTo>
                    <a:pt x="371030" y="519910"/>
                    <a:pt x="355920" y="522751"/>
                    <a:pt x="353964" y="523142"/>
                  </a:cubicBezTo>
                  <a:cubicBezTo>
                    <a:pt x="351766" y="524608"/>
                    <a:pt x="349237" y="525671"/>
                    <a:pt x="347369" y="527539"/>
                  </a:cubicBezTo>
                  <a:cubicBezTo>
                    <a:pt x="345501" y="529407"/>
                    <a:pt x="344664" y="532104"/>
                    <a:pt x="342973" y="534133"/>
                  </a:cubicBezTo>
                  <a:cubicBezTo>
                    <a:pt x="340983" y="536521"/>
                    <a:pt x="338577" y="538529"/>
                    <a:pt x="336379" y="540727"/>
                  </a:cubicBezTo>
                  <a:cubicBezTo>
                    <a:pt x="330853" y="557305"/>
                    <a:pt x="338308" y="536868"/>
                    <a:pt x="329785" y="553915"/>
                  </a:cubicBezTo>
                  <a:cubicBezTo>
                    <a:pt x="324369" y="564747"/>
                    <a:pt x="331588" y="556608"/>
                    <a:pt x="323191" y="567104"/>
                  </a:cubicBezTo>
                  <a:cubicBezTo>
                    <a:pt x="321896" y="568722"/>
                    <a:pt x="320089" y="569882"/>
                    <a:pt x="318794" y="571500"/>
                  </a:cubicBezTo>
                  <a:cubicBezTo>
                    <a:pt x="317144" y="573563"/>
                    <a:pt x="316928" y="577335"/>
                    <a:pt x="314398" y="578094"/>
                  </a:cubicBezTo>
                  <a:cubicBezTo>
                    <a:pt x="308784" y="579778"/>
                    <a:pt x="307071" y="567104"/>
                    <a:pt x="305606" y="564906"/>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bwMode="auto">
            <a:xfrm>
              <a:off x="8007916" y="2817820"/>
              <a:ext cx="295324" cy="379680"/>
            </a:xfrm>
            <a:custGeom>
              <a:avLst/>
              <a:gdLst>
                <a:gd name="connsiteX0" fmla="*/ 5847 w 549996"/>
                <a:gd name="connsiteY0" fmla="*/ 116408 h 663143"/>
                <a:gd name="connsiteX1" fmla="*/ 5847 w 549996"/>
                <a:gd name="connsiteY1" fmla="*/ 116408 h 663143"/>
                <a:gd name="connsiteX2" fmla="*/ 3942 w 549996"/>
                <a:gd name="connsiteY2" fmla="*/ 93548 h 663143"/>
                <a:gd name="connsiteX3" fmla="*/ 132 w 549996"/>
                <a:gd name="connsiteY3" fmla="*/ 85928 h 663143"/>
                <a:gd name="connsiteX4" fmla="*/ 2037 w 549996"/>
                <a:gd name="connsiteY4" fmla="*/ 23063 h 663143"/>
                <a:gd name="connsiteX5" fmla="*/ 7752 w 549996"/>
                <a:gd name="connsiteY5" fmla="*/ 7823 h 663143"/>
                <a:gd name="connsiteX6" fmla="*/ 17277 w 549996"/>
                <a:gd name="connsiteY6" fmla="*/ 5918 h 663143"/>
                <a:gd name="connsiteX7" fmla="*/ 22992 w 549996"/>
                <a:gd name="connsiteY7" fmla="*/ 2108 h 663143"/>
                <a:gd name="connsiteX8" fmla="*/ 55377 w 549996"/>
                <a:gd name="connsiteY8" fmla="*/ 2108 h 663143"/>
                <a:gd name="connsiteX9" fmla="*/ 61092 w 549996"/>
                <a:gd name="connsiteY9" fmla="*/ 4013 h 663143"/>
                <a:gd name="connsiteX10" fmla="*/ 66807 w 549996"/>
                <a:gd name="connsiteY10" fmla="*/ 7823 h 663143"/>
                <a:gd name="connsiteX11" fmla="*/ 74427 w 549996"/>
                <a:gd name="connsiteY11" fmla="*/ 9728 h 663143"/>
                <a:gd name="connsiteX12" fmla="*/ 104907 w 549996"/>
                <a:gd name="connsiteY12" fmla="*/ 7823 h 663143"/>
                <a:gd name="connsiteX13" fmla="*/ 112527 w 549996"/>
                <a:gd name="connsiteY13" fmla="*/ 9728 h 663143"/>
                <a:gd name="connsiteX14" fmla="*/ 114432 w 549996"/>
                <a:gd name="connsiteY14" fmla="*/ 15443 h 663143"/>
                <a:gd name="connsiteX15" fmla="*/ 120147 w 549996"/>
                <a:gd name="connsiteY15" fmla="*/ 23063 h 663143"/>
                <a:gd name="connsiteX16" fmla="*/ 122052 w 549996"/>
                <a:gd name="connsiteY16" fmla="*/ 28778 h 663143"/>
                <a:gd name="connsiteX17" fmla="*/ 125862 w 549996"/>
                <a:gd name="connsiteY17" fmla="*/ 34493 h 663143"/>
                <a:gd name="connsiteX18" fmla="*/ 127767 w 549996"/>
                <a:gd name="connsiteY18" fmla="*/ 61163 h 663143"/>
                <a:gd name="connsiteX19" fmla="*/ 144912 w 549996"/>
                <a:gd name="connsiteY19" fmla="*/ 72593 h 663143"/>
                <a:gd name="connsiteX20" fmla="*/ 154437 w 549996"/>
                <a:gd name="connsiteY20" fmla="*/ 84023 h 663143"/>
                <a:gd name="connsiteX21" fmla="*/ 158247 w 549996"/>
                <a:gd name="connsiteY21" fmla="*/ 95453 h 663143"/>
                <a:gd name="connsiteX22" fmla="*/ 160152 w 549996"/>
                <a:gd name="connsiteY22" fmla="*/ 101168 h 663143"/>
                <a:gd name="connsiteX23" fmla="*/ 160152 w 549996"/>
                <a:gd name="connsiteY23" fmla="*/ 146888 h 663143"/>
                <a:gd name="connsiteX24" fmla="*/ 163962 w 549996"/>
                <a:gd name="connsiteY24" fmla="*/ 152603 h 663143"/>
                <a:gd name="connsiteX25" fmla="*/ 171582 w 549996"/>
                <a:gd name="connsiteY25" fmla="*/ 158318 h 663143"/>
                <a:gd name="connsiteX26" fmla="*/ 179202 w 549996"/>
                <a:gd name="connsiteY26" fmla="*/ 165938 h 663143"/>
                <a:gd name="connsiteX27" fmla="*/ 183012 w 549996"/>
                <a:gd name="connsiteY27" fmla="*/ 171653 h 663143"/>
                <a:gd name="connsiteX28" fmla="*/ 190632 w 549996"/>
                <a:gd name="connsiteY28" fmla="*/ 177368 h 663143"/>
                <a:gd name="connsiteX29" fmla="*/ 202062 w 549996"/>
                <a:gd name="connsiteY29" fmla="*/ 184988 h 663143"/>
                <a:gd name="connsiteX30" fmla="*/ 236352 w 549996"/>
                <a:gd name="connsiteY30" fmla="*/ 184988 h 663143"/>
                <a:gd name="connsiteX31" fmla="*/ 240162 w 549996"/>
                <a:gd name="connsiteY31" fmla="*/ 192608 h 663143"/>
                <a:gd name="connsiteX32" fmla="*/ 245877 w 549996"/>
                <a:gd name="connsiteY32" fmla="*/ 204038 h 663143"/>
                <a:gd name="connsiteX33" fmla="*/ 247782 w 549996"/>
                <a:gd name="connsiteY33" fmla="*/ 223088 h 663143"/>
                <a:gd name="connsiteX34" fmla="*/ 282072 w 549996"/>
                <a:gd name="connsiteY34" fmla="*/ 226898 h 663143"/>
                <a:gd name="connsiteX35" fmla="*/ 295407 w 549996"/>
                <a:gd name="connsiteY35" fmla="*/ 232613 h 663143"/>
                <a:gd name="connsiteX36" fmla="*/ 301122 w 549996"/>
                <a:gd name="connsiteY36" fmla="*/ 234518 h 663143"/>
                <a:gd name="connsiteX37" fmla="*/ 329697 w 549996"/>
                <a:gd name="connsiteY37" fmla="*/ 224993 h 663143"/>
                <a:gd name="connsiteX38" fmla="*/ 335412 w 549996"/>
                <a:gd name="connsiteY38" fmla="*/ 221183 h 663143"/>
                <a:gd name="connsiteX39" fmla="*/ 341127 w 549996"/>
                <a:gd name="connsiteY39" fmla="*/ 217373 h 663143"/>
                <a:gd name="connsiteX40" fmla="*/ 388752 w 549996"/>
                <a:gd name="connsiteY40" fmla="*/ 221183 h 663143"/>
                <a:gd name="connsiteX41" fmla="*/ 394467 w 549996"/>
                <a:gd name="connsiteY41" fmla="*/ 223088 h 663143"/>
                <a:gd name="connsiteX42" fmla="*/ 400182 w 549996"/>
                <a:gd name="connsiteY42" fmla="*/ 226898 h 663143"/>
                <a:gd name="connsiteX43" fmla="*/ 405897 w 549996"/>
                <a:gd name="connsiteY43" fmla="*/ 244043 h 663143"/>
                <a:gd name="connsiteX44" fmla="*/ 407802 w 549996"/>
                <a:gd name="connsiteY44" fmla="*/ 249758 h 663143"/>
                <a:gd name="connsiteX45" fmla="*/ 421137 w 549996"/>
                <a:gd name="connsiteY45" fmla="*/ 268808 h 663143"/>
                <a:gd name="connsiteX46" fmla="*/ 426852 w 549996"/>
                <a:gd name="connsiteY46" fmla="*/ 272618 h 663143"/>
                <a:gd name="connsiteX47" fmla="*/ 430662 w 549996"/>
                <a:gd name="connsiteY47" fmla="*/ 278333 h 663143"/>
                <a:gd name="connsiteX48" fmla="*/ 432567 w 549996"/>
                <a:gd name="connsiteY48" fmla="*/ 284048 h 663143"/>
                <a:gd name="connsiteX49" fmla="*/ 438282 w 549996"/>
                <a:gd name="connsiteY49" fmla="*/ 289763 h 663143"/>
                <a:gd name="connsiteX50" fmla="*/ 440187 w 549996"/>
                <a:gd name="connsiteY50" fmla="*/ 295478 h 663143"/>
                <a:gd name="connsiteX51" fmla="*/ 447807 w 549996"/>
                <a:gd name="connsiteY51" fmla="*/ 306908 h 663143"/>
                <a:gd name="connsiteX52" fmla="*/ 449712 w 549996"/>
                <a:gd name="connsiteY52" fmla="*/ 312623 h 663143"/>
                <a:gd name="connsiteX53" fmla="*/ 451617 w 549996"/>
                <a:gd name="connsiteY53" fmla="*/ 345008 h 663143"/>
                <a:gd name="connsiteX54" fmla="*/ 455427 w 549996"/>
                <a:gd name="connsiteY54" fmla="*/ 350723 h 663143"/>
                <a:gd name="connsiteX55" fmla="*/ 457332 w 549996"/>
                <a:gd name="connsiteY55" fmla="*/ 356438 h 663143"/>
                <a:gd name="connsiteX56" fmla="*/ 463047 w 549996"/>
                <a:gd name="connsiteY56" fmla="*/ 360248 h 663143"/>
                <a:gd name="connsiteX57" fmla="*/ 474477 w 549996"/>
                <a:gd name="connsiteY57" fmla="*/ 369773 h 663143"/>
                <a:gd name="connsiteX58" fmla="*/ 480192 w 549996"/>
                <a:gd name="connsiteY58" fmla="*/ 371678 h 663143"/>
                <a:gd name="connsiteX59" fmla="*/ 503052 w 549996"/>
                <a:gd name="connsiteY59" fmla="*/ 383108 h 663143"/>
                <a:gd name="connsiteX60" fmla="*/ 508767 w 549996"/>
                <a:gd name="connsiteY60" fmla="*/ 385013 h 663143"/>
                <a:gd name="connsiteX61" fmla="*/ 514482 w 549996"/>
                <a:gd name="connsiteY61" fmla="*/ 386918 h 663143"/>
                <a:gd name="connsiteX62" fmla="*/ 520197 w 549996"/>
                <a:gd name="connsiteY62" fmla="*/ 392633 h 663143"/>
                <a:gd name="connsiteX63" fmla="*/ 527817 w 549996"/>
                <a:gd name="connsiteY63" fmla="*/ 404063 h 663143"/>
                <a:gd name="connsiteX64" fmla="*/ 533532 w 549996"/>
                <a:gd name="connsiteY64" fmla="*/ 409778 h 663143"/>
                <a:gd name="connsiteX65" fmla="*/ 533532 w 549996"/>
                <a:gd name="connsiteY65" fmla="*/ 461213 h 663143"/>
                <a:gd name="connsiteX66" fmla="*/ 529722 w 549996"/>
                <a:gd name="connsiteY66" fmla="*/ 466928 h 663143"/>
                <a:gd name="connsiteX67" fmla="*/ 524007 w 549996"/>
                <a:gd name="connsiteY67" fmla="*/ 478358 h 663143"/>
                <a:gd name="connsiteX68" fmla="*/ 525912 w 549996"/>
                <a:gd name="connsiteY68" fmla="*/ 550748 h 663143"/>
                <a:gd name="connsiteX69" fmla="*/ 539247 w 549996"/>
                <a:gd name="connsiteY69" fmla="*/ 564083 h 663143"/>
                <a:gd name="connsiteX70" fmla="*/ 546867 w 549996"/>
                <a:gd name="connsiteY70" fmla="*/ 565988 h 663143"/>
                <a:gd name="connsiteX71" fmla="*/ 546867 w 549996"/>
                <a:gd name="connsiteY71" fmla="*/ 625043 h 663143"/>
                <a:gd name="connsiteX72" fmla="*/ 529722 w 549996"/>
                <a:gd name="connsiteY72" fmla="*/ 634568 h 663143"/>
                <a:gd name="connsiteX73" fmla="*/ 522102 w 549996"/>
                <a:gd name="connsiteY73" fmla="*/ 636473 h 663143"/>
                <a:gd name="connsiteX74" fmla="*/ 510672 w 549996"/>
                <a:gd name="connsiteY74" fmla="*/ 645998 h 663143"/>
                <a:gd name="connsiteX75" fmla="*/ 504957 w 549996"/>
                <a:gd name="connsiteY75" fmla="*/ 649808 h 663143"/>
                <a:gd name="connsiteX76" fmla="*/ 503052 w 549996"/>
                <a:gd name="connsiteY76" fmla="*/ 655523 h 663143"/>
                <a:gd name="connsiteX77" fmla="*/ 491622 w 549996"/>
                <a:gd name="connsiteY77" fmla="*/ 663143 h 663143"/>
                <a:gd name="connsiteX78" fmla="*/ 455427 w 549996"/>
                <a:gd name="connsiteY78" fmla="*/ 661238 h 663143"/>
                <a:gd name="connsiteX79" fmla="*/ 447807 w 549996"/>
                <a:gd name="connsiteY79" fmla="*/ 655523 h 663143"/>
                <a:gd name="connsiteX80" fmla="*/ 436377 w 549996"/>
                <a:gd name="connsiteY80" fmla="*/ 645998 h 663143"/>
                <a:gd name="connsiteX81" fmla="*/ 434472 w 549996"/>
                <a:gd name="connsiteY81" fmla="*/ 640283 h 663143"/>
                <a:gd name="connsiteX82" fmla="*/ 428757 w 549996"/>
                <a:gd name="connsiteY82" fmla="*/ 636473 h 663143"/>
                <a:gd name="connsiteX83" fmla="*/ 423042 w 549996"/>
                <a:gd name="connsiteY83" fmla="*/ 630758 h 663143"/>
                <a:gd name="connsiteX84" fmla="*/ 409707 w 549996"/>
                <a:gd name="connsiteY84" fmla="*/ 613613 h 663143"/>
                <a:gd name="connsiteX85" fmla="*/ 394467 w 549996"/>
                <a:gd name="connsiteY85" fmla="*/ 596468 h 663143"/>
                <a:gd name="connsiteX86" fmla="*/ 394467 w 549996"/>
                <a:gd name="connsiteY86" fmla="*/ 596468 h 663143"/>
                <a:gd name="connsiteX87" fmla="*/ 388752 w 549996"/>
                <a:gd name="connsiteY87" fmla="*/ 588848 h 663143"/>
                <a:gd name="connsiteX88" fmla="*/ 384942 w 549996"/>
                <a:gd name="connsiteY88" fmla="*/ 577418 h 663143"/>
                <a:gd name="connsiteX89" fmla="*/ 383037 w 549996"/>
                <a:gd name="connsiteY89" fmla="*/ 571703 h 663143"/>
                <a:gd name="connsiteX90" fmla="*/ 384942 w 549996"/>
                <a:gd name="connsiteY90" fmla="*/ 537413 h 663143"/>
                <a:gd name="connsiteX91" fmla="*/ 384942 w 549996"/>
                <a:gd name="connsiteY91" fmla="*/ 503123 h 663143"/>
                <a:gd name="connsiteX92" fmla="*/ 363987 w 549996"/>
                <a:gd name="connsiteY92" fmla="*/ 484073 h 663143"/>
                <a:gd name="connsiteX93" fmla="*/ 354462 w 549996"/>
                <a:gd name="connsiteY93" fmla="*/ 465023 h 663143"/>
                <a:gd name="connsiteX94" fmla="*/ 335412 w 549996"/>
                <a:gd name="connsiteY94" fmla="*/ 453593 h 663143"/>
                <a:gd name="connsiteX95" fmla="*/ 320172 w 549996"/>
                <a:gd name="connsiteY95" fmla="*/ 445973 h 663143"/>
                <a:gd name="connsiteX96" fmla="*/ 314457 w 549996"/>
                <a:gd name="connsiteY96" fmla="*/ 440258 h 663143"/>
                <a:gd name="connsiteX97" fmla="*/ 310647 w 549996"/>
                <a:gd name="connsiteY97" fmla="*/ 432638 h 663143"/>
                <a:gd name="connsiteX98" fmla="*/ 304932 w 549996"/>
                <a:gd name="connsiteY98" fmla="*/ 425018 h 663143"/>
                <a:gd name="connsiteX99" fmla="*/ 297312 w 549996"/>
                <a:gd name="connsiteY99" fmla="*/ 404063 h 663143"/>
                <a:gd name="connsiteX100" fmla="*/ 295407 w 549996"/>
                <a:gd name="connsiteY100" fmla="*/ 398348 h 663143"/>
                <a:gd name="connsiteX101" fmla="*/ 282072 w 549996"/>
                <a:gd name="connsiteY101" fmla="*/ 390728 h 663143"/>
                <a:gd name="connsiteX102" fmla="*/ 270642 w 549996"/>
                <a:gd name="connsiteY102" fmla="*/ 383108 h 663143"/>
                <a:gd name="connsiteX103" fmla="*/ 264927 w 549996"/>
                <a:gd name="connsiteY103" fmla="*/ 379298 h 663143"/>
                <a:gd name="connsiteX104" fmla="*/ 259212 w 549996"/>
                <a:gd name="connsiteY104" fmla="*/ 375488 h 663143"/>
                <a:gd name="connsiteX105" fmla="*/ 249687 w 549996"/>
                <a:gd name="connsiteY105" fmla="*/ 358343 h 663143"/>
                <a:gd name="connsiteX106" fmla="*/ 247782 w 549996"/>
                <a:gd name="connsiteY106" fmla="*/ 345008 h 663143"/>
                <a:gd name="connsiteX107" fmla="*/ 243972 w 549996"/>
                <a:gd name="connsiteY107" fmla="*/ 339293 h 663143"/>
                <a:gd name="connsiteX108" fmla="*/ 230637 w 549996"/>
                <a:gd name="connsiteY108" fmla="*/ 341198 h 663143"/>
                <a:gd name="connsiteX109" fmla="*/ 211587 w 549996"/>
                <a:gd name="connsiteY109" fmla="*/ 343103 h 663143"/>
                <a:gd name="connsiteX110" fmla="*/ 181107 w 549996"/>
                <a:gd name="connsiteY110" fmla="*/ 339293 h 663143"/>
                <a:gd name="connsiteX111" fmla="*/ 173487 w 549996"/>
                <a:gd name="connsiteY111" fmla="*/ 327863 h 663143"/>
                <a:gd name="connsiteX112" fmla="*/ 165867 w 549996"/>
                <a:gd name="connsiteY112" fmla="*/ 324053 h 663143"/>
                <a:gd name="connsiteX113" fmla="*/ 160152 w 549996"/>
                <a:gd name="connsiteY113" fmla="*/ 318338 h 663143"/>
                <a:gd name="connsiteX114" fmla="*/ 152532 w 549996"/>
                <a:gd name="connsiteY114" fmla="*/ 316433 h 663143"/>
                <a:gd name="connsiteX115" fmla="*/ 146817 w 549996"/>
                <a:gd name="connsiteY115" fmla="*/ 314528 h 663143"/>
                <a:gd name="connsiteX116" fmla="*/ 141102 w 549996"/>
                <a:gd name="connsiteY116" fmla="*/ 310718 h 663143"/>
                <a:gd name="connsiteX117" fmla="*/ 135387 w 549996"/>
                <a:gd name="connsiteY117" fmla="*/ 308813 h 663143"/>
                <a:gd name="connsiteX118" fmla="*/ 123957 w 549996"/>
                <a:gd name="connsiteY118" fmla="*/ 301193 h 663143"/>
                <a:gd name="connsiteX119" fmla="*/ 118242 w 549996"/>
                <a:gd name="connsiteY119" fmla="*/ 297383 h 663143"/>
                <a:gd name="connsiteX120" fmla="*/ 112527 w 549996"/>
                <a:gd name="connsiteY120" fmla="*/ 293573 h 663143"/>
                <a:gd name="connsiteX121" fmla="*/ 104907 w 549996"/>
                <a:gd name="connsiteY121" fmla="*/ 282143 h 663143"/>
                <a:gd name="connsiteX122" fmla="*/ 103002 w 549996"/>
                <a:gd name="connsiteY122" fmla="*/ 274523 h 663143"/>
                <a:gd name="connsiteX123" fmla="*/ 97287 w 549996"/>
                <a:gd name="connsiteY123" fmla="*/ 270713 h 663143"/>
                <a:gd name="connsiteX124" fmla="*/ 78237 w 549996"/>
                <a:gd name="connsiteY124" fmla="*/ 257378 h 663143"/>
                <a:gd name="connsiteX125" fmla="*/ 74427 w 549996"/>
                <a:gd name="connsiteY125" fmla="*/ 251663 h 663143"/>
                <a:gd name="connsiteX126" fmla="*/ 68712 w 549996"/>
                <a:gd name="connsiteY126" fmla="*/ 249758 h 663143"/>
                <a:gd name="connsiteX127" fmla="*/ 62997 w 549996"/>
                <a:gd name="connsiteY127" fmla="*/ 245948 h 663143"/>
                <a:gd name="connsiteX128" fmla="*/ 55377 w 549996"/>
                <a:gd name="connsiteY128" fmla="*/ 238328 h 663143"/>
                <a:gd name="connsiteX129" fmla="*/ 51567 w 549996"/>
                <a:gd name="connsiteY129" fmla="*/ 205943 h 663143"/>
                <a:gd name="connsiteX130" fmla="*/ 49662 w 549996"/>
                <a:gd name="connsiteY130" fmla="*/ 200228 h 663143"/>
                <a:gd name="connsiteX131" fmla="*/ 47757 w 549996"/>
                <a:gd name="connsiteY131" fmla="*/ 192608 h 663143"/>
                <a:gd name="connsiteX132" fmla="*/ 45852 w 549996"/>
                <a:gd name="connsiteY132" fmla="*/ 186893 h 663143"/>
                <a:gd name="connsiteX133" fmla="*/ 43947 w 549996"/>
                <a:gd name="connsiteY133" fmla="*/ 179273 h 663143"/>
                <a:gd name="connsiteX134" fmla="*/ 38232 w 549996"/>
                <a:gd name="connsiteY134" fmla="*/ 164033 h 663143"/>
                <a:gd name="connsiteX135" fmla="*/ 34422 w 549996"/>
                <a:gd name="connsiteY135" fmla="*/ 152603 h 663143"/>
                <a:gd name="connsiteX136" fmla="*/ 26802 w 549996"/>
                <a:gd name="connsiteY136" fmla="*/ 141173 h 663143"/>
                <a:gd name="connsiteX137" fmla="*/ 22992 w 549996"/>
                <a:gd name="connsiteY137" fmla="*/ 135458 h 663143"/>
                <a:gd name="connsiteX138" fmla="*/ 21087 w 549996"/>
                <a:gd name="connsiteY138" fmla="*/ 129743 h 663143"/>
                <a:gd name="connsiteX139" fmla="*/ 13467 w 549996"/>
                <a:gd name="connsiteY139" fmla="*/ 118313 h 663143"/>
                <a:gd name="connsiteX140" fmla="*/ 11562 w 549996"/>
                <a:gd name="connsiteY140" fmla="*/ 106883 h 663143"/>
                <a:gd name="connsiteX141" fmla="*/ 9657 w 549996"/>
                <a:gd name="connsiteY141" fmla="*/ 101168 h 663143"/>
                <a:gd name="connsiteX142" fmla="*/ 5847 w 549996"/>
                <a:gd name="connsiteY142" fmla="*/ 116408 h 66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49996" h="663143">
                  <a:moveTo>
                    <a:pt x="5847" y="116408"/>
                  </a:moveTo>
                  <a:lnTo>
                    <a:pt x="5847" y="116408"/>
                  </a:lnTo>
                  <a:cubicBezTo>
                    <a:pt x="5212" y="108788"/>
                    <a:pt x="5351" y="101063"/>
                    <a:pt x="3942" y="93548"/>
                  </a:cubicBezTo>
                  <a:cubicBezTo>
                    <a:pt x="3419" y="90757"/>
                    <a:pt x="209" y="88767"/>
                    <a:pt x="132" y="85928"/>
                  </a:cubicBezTo>
                  <a:cubicBezTo>
                    <a:pt x="-434" y="64971"/>
                    <a:pt x="935" y="43999"/>
                    <a:pt x="2037" y="23063"/>
                  </a:cubicBezTo>
                  <a:cubicBezTo>
                    <a:pt x="2203" y="19905"/>
                    <a:pt x="3693" y="10142"/>
                    <a:pt x="7752" y="7823"/>
                  </a:cubicBezTo>
                  <a:cubicBezTo>
                    <a:pt x="10563" y="6217"/>
                    <a:pt x="14102" y="6553"/>
                    <a:pt x="17277" y="5918"/>
                  </a:cubicBezTo>
                  <a:cubicBezTo>
                    <a:pt x="19182" y="4648"/>
                    <a:pt x="20888" y="3010"/>
                    <a:pt x="22992" y="2108"/>
                  </a:cubicBezTo>
                  <a:cubicBezTo>
                    <a:pt x="33115" y="-2230"/>
                    <a:pt x="45487" y="1347"/>
                    <a:pt x="55377" y="2108"/>
                  </a:cubicBezTo>
                  <a:cubicBezTo>
                    <a:pt x="57282" y="2743"/>
                    <a:pt x="59296" y="3115"/>
                    <a:pt x="61092" y="4013"/>
                  </a:cubicBezTo>
                  <a:cubicBezTo>
                    <a:pt x="63140" y="5037"/>
                    <a:pt x="64703" y="6921"/>
                    <a:pt x="66807" y="7823"/>
                  </a:cubicBezTo>
                  <a:cubicBezTo>
                    <a:pt x="69213" y="8854"/>
                    <a:pt x="71887" y="9093"/>
                    <a:pt x="74427" y="9728"/>
                  </a:cubicBezTo>
                  <a:cubicBezTo>
                    <a:pt x="84587" y="9093"/>
                    <a:pt x="94727" y="7823"/>
                    <a:pt x="104907" y="7823"/>
                  </a:cubicBezTo>
                  <a:cubicBezTo>
                    <a:pt x="107525" y="7823"/>
                    <a:pt x="110483" y="8092"/>
                    <a:pt x="112527" y="9728"/>
                  </a:cubicBezTo>
                  <a:cubicBezTo>
                    <a:pt x="114095" y="10982"/>
                    <a:pt x="113436" y="13700"/>
                    <a:pt x="114432" y="15443"/>
                  </a:cubicBezTo>
                  <a:cubicBezTo>
                    <a:pt x="116007" y="18200"/>
                    <a:pt x="118242" y="20523"/>
                    <a:pt x="120147" y="23063"/>
                  </a:cubicBezTo>
                  <a:cubicBezTo>
                    <a:pt x="120782" y="24968"/>
                    <a:pt x="121154" y="26982"/>
                    <a:pt x="122052" y="28778"/>
                  </a:cubicBezTo>
                  <a:cubicBezTo>
                    <a:pt x="123076" y="30826"/>
                    <a:pt x="125464" y="32238"/>
                    <a:pt x="125862" y="34493"/>
                  </a:cubicBezTo>
                  <a:cubicBezTo>
                    <a:pt x="127411" y="43270"/>
                    <a:pt x="124537" y="52856"/>
                    <a:pt x="127767" y="61163"/>
                  </a:cubicBezTo>
                  <a:cubicBezTo>
                    <a:pt x="128979" y="64280"/>
                    <a:pt x="141448" y="69129"/>
                    <a:pt x="144912" y="72593"/>
                  </a:cubicBezTo>
                  <a:cubicBezTo>
                    <a:pt x="148501" y="76182"/>
                    <a:pt x="152315" y="79249"/>
                    <a:pt x="154437" y="84023"/>
                  </a:cubicBezTo>
                  <a:cubicBezTo>
                    <a:pt x="156068" y="87693"/>
                    <a:pt x="156977" y="91643"/>
                    <a:pt x="158247" y="95453"/>
                  </a:cubicBezTo>
                  <a:lnTo>
                    <a:pt x="160152" y="101168"/>
                  </a:lnTo>
                  <a:cubicBezTo>
                    <a:pt x="159475" y="112680"/>
                    <a:pt x="156098" y="133376"/>
                    <a:pt x="160152" y="146888"/>
                  </a:cubicBezTo>
                  <a:cubicBezTo>
                    <a:pt x="160810" y="149081"/>
                    <a:pt x="162343" y="150984"/>
                    <a:pt x="163962" y="152603"/>
                  </a:cubicBezTo>
                  <a:cubicBezTo>
                    <a:pt x="166207" y="154848"/>
                    <a:pt x="169193" y="156227"/>
                    <a:pt x="171582" y="158318"/>
                  </a:cubicBezTo>
                  <a:cubicBezTo>
                    <a:pt x="174285" y="160683"/>
                    <a:pt x="176864" y="163211"/>
                    <a:pt x="179202" y="165938"/>
                  </a:cubicBezTo>
                  <a:cubicBezTo>
                    <a:pt x="180692" y="167676"/>
                    <a:pt x="181393" y="170034"/>
                    <a:pt x="183012" y="171653"/>
                  </a:cubicBezTo>
                  <a:cubicBezTo>
                    <a:pt x="185257" y="173898"/>
                    <a:pt x="188031" y="175547"/>
                    <a:pt x="190632" y="177368"/>
                  </a:cubicBezTo>
                  <a:cubicBezTo>
                    <a:pt x="194383" y="179994"/>
                    <a:pt x="202062" y="184988"/>
                    <a:pt x="202062" y="184988"/>
                  </a:cubicBezTo>
                  <a:cubicBezTo>
                    <a:pt x="209399" y="184254"/>
                    <a:pt x="228262" y="180943"/>
                    <a:pt x="236352" y="184988"/>
                  </a:cubicBezTo>
                  <a:cubicBezTo>
                    <a:pt x="238892" y="186258"/>
                    <a:pt x="238753" y="190142"/>
                    <a:pt x="240162" y="192608"/>
                  </a:cubicBezTo>
                  <a:cubicBezTo>
                    <a:pt x="246071" y="202948"/>
                    <a:pt x="242384" y="193560"/>
                    <a:pt x="245877" y="204038"/>
                  </a:cubicBezTo>
                  <a:cubicBezTo>
                    <a:pt x="246512" y="210388"/>
                    <a:pt x="242386" y="219680"/>
                    <a:pt x="247782" y="223088"/>
                  </a:cubicBezTo>
                  <a:cubicBezTo>
                    <a:pt x="257505" y="229229"/>
                    <a:pt x="270687" y="225272"/>
                    <a:pt x="282072" y="226898"/>
                  </a:cubicBezTo>
                  <a:cubicBezTo>
                    <a:pt x="286540" y="227536"/>
                    <a:pt x="291565" y="230966"/>
                    <a:pt x="295407" y="232613"/>
                  </a:cubicBezTo>
                  <a:cubicBezTo>
                    <a:pt x="297253" y="233404"/>
                    <a:pt x="299217" y="233883"/>
                    <a:pt x="301122" y="234518"/>
                  </a:cubicBezTo>
                  <a:cubicBezTo>
                    <a:pt x="322818" y="232107"/>
                    <a:pt x="313483" y="235803"/>
                    <a:pt x="329697" y="224993"/>
                  </a:cubicBezTo>
                  <a:lnTo>
                    <a:pt x="335412" y="221183"/>
                  </a:lnTo>
                  <a:lnTo>
                    <a:pt x="341127" y="217373"/>
                  </a:lnTo>
                  <a:cubicBezTo>
                    <a:pt x="357002" y="218643"/>
                    <a:pt x="372917" y="219486"/>
                    <a:pt x="388752" y="221183"/>
                  </a:cubicBezTo>
                  <a:cubicBezTo>
                    <a:pt x="390749" y="221397"/>
                    <a:pt x="392671" y="222190"/>
                    <a:pt x="394467" y="223088"/>
                  </a:cubicBezTo>
                  <a:cubicBezTo>
                    <a:pt x="396515" y="224112"/>
                    <a:pt x="398277" y="225628"/>
                    <a:pt x="400182" y="226898"/>
                  </a:cubicBezTo>
                  <a:cubicBezTo>
                    <a:pt x="403393" y="242955"/>
                    <a:pt x="399982" y="230241"/>
                    <a:pt x="405897" y="244043"/>
                  </a:cubicBezTo>
                  <a:cubicBezTo>
                    <a:pt x="406688" y="245889"/>
                    <a:pt x="406827" y="248003"/>
                    <a:pt x="407802" y="249758"/>
                  </a:cubicBezTo>
                  <a:cubicBezTo>
                    <a:pt x="408580" y="251158"/>
                    <a:pt x="418640" y="266311"/>
                    <a:pt x="421137" y="268808"/>
                  </a:cubicBezTo>
                  <a:cubicBezTo>
                    <a:pt x="422756" y="270427"/>
                    <a:pt x="424947" y="271348"/>
                    <a:pt x="426852" y="272618"/>
                  </a:cubicBezTo>
                  <a:cubicBezTo>
                    <a:pt x="428122" y="274523"/>
                    <a:pt x="429638" y="276285"/>
                    <a:pt x="430662" y="278333"/>
                  </a:cubicBezTo>
                  <a:cubicBezTo>
                    <a:pt x="431560" y="280129"/>
                    <a:pt x="431453" y="282377"/>
                    <a:pt x="432567" y="284048"/>
                  </a:cubicBezTo>
                  <a:cubicBezTo>
                    <a:pt x="434061" y="286290"/>
                    <a:pt x="436377" y="287858"/>
                    <a:pt x="438282" y="289763"/>
                  </a:cubicBezTo>
                  <a:cubicBezTo>
                    <a:pt x="438917" y="291668"/>
                    <a:pt x="439212" y="293723"/>
                    <a:pt x="440187" y="295478"/>
                  </a:cubicBezTo>
                  <a:cubicBezTo>
                    <a:pt x="442411" y="299481"/>
                    <a:pt x="446359" y="302564"/>
                    <a:pt x="447807" y="306908"/>
                  </a:cubicBezTo>
                  <a:lnTo>
                    <a:pt x="449712" y="312623"/>
                  </a:lnTo>
                  <a:cubicBezTo>
                    <a:pt x="450347" y="323418"/>
                    <a:pt x="450013" y="334314"/>
                    <a:pt x="451617" y="345008"/>
                  </a:cubicBezTo>
                  <a:cubicBezTo>
                    <a:pt x="451957" y="347272"/>
                    <a:pt x="454403" y="348675"/>
                    <a:pt x="455427" y="350723"/>
                  </a:cubicBezTo>
                  <a:cubicBezTo>
                    <a:pt x="456325" y="352519"/>
                    <a:pt x="456078" y="354870"/>
                    <a:pt x="457332" y="356438"/>
                  </a:cubicBezTo>
                  <a:cubicBezTo>
                    <a:pt x="458762" y="358226"/>
                    <a:pt x="461288" y="358782"/>
                    <a:pt x="463047" y="360248"/>
                  </a:cubicBezTo>
                  <a:cubicBezTo>
                    <a:pt x="469367" y="365514"/>
                    <a:pt x="467382" y="366226"/>
                    <a:pt x="474477" y="369773"/>
                  </a:cubicBezTo>
                  <a:cubicBezTo>
                    <a:pt x="476273" y="370671"/>
                    <a:pt x="478437" y="370703"/>
                    <a:pt x="480192" y="371678"/>
                  </a:cubicBezTo>
                  <a:cubicBezTo>
                    <a:pt x="502349" y="383988"/>
                    <a:pt x="480800" y="375691"/>
                    <a:pt x="503052" y="383108"/>
                  </a:cubicBezTo>
                  <a:lnTo>
                    <a:pt x="508767" y="385013"/>
                  </a:lnTo>
                  <a:lnTo>
                    <a:pt x="514482" y="386918"/>
                  </a:lnTo>
                  <a:cubicBezTo>
                    <a:pt x="516387" y="388823"/>
                    <a:pt x="518543" y="390506"/>
                    <a:pt x="520197" y="392633"/>
                  </a:cubicBezTo>
                  <a:cubicBezTo>
                    <a:pt x="523008" y="396247"/>
                    <a:pt x="524579" y="400825"/>
                    <a:pt x="527817" y="404063"/>
                  </a:cubicBezTo>
                  <a:lnTo>
                    <a:pt x="533532" y="409778"/>
                  </a:lnTo>
                  <a:cubicBezTo>
                    <a:pt x="538573" y="429944"/>
                    <a:pt x="537835" y="423920"/>
                    <a:pt x="533532" y="461213"/>
                  </a:cubicBezTo>
                  <a:cubicBezTo>
                    <a:pt x="533270" y="463487"/>
                    <a:pt x="530746" y="464880"/>
                    <a:pt x="529722" y="466928"/>
                  </a:cubicBezTo>
                  <a:cubicBezTo>
                    <a:pt x="521835" y="482702"/>
                    <a:pt x="534926" y="461980"/>
                    <a:pt x="524007" y="478358"/>
                  </a:cubicBezTo>
                  <a:cubicBezTo>
                    <a:pt x="524642" y="502488"/>
                    <a:pt x="521687" y="526982"/>
                    <a:pt x="525912" y="550748"/>
                  </a:cubicBezTo>
                  <a:cubicBezTo>
                    <a:pt x="527012" y="556937"/>
                    <a:pt x="533149" y="562558"/>
                    <a:pt x="539247" y="564083"/>
                  </a:cubicBezTo>
                  <a:lnTo>
                    <a:pt x="546867" y="565988"/>
                  </a:lnTo>
                  <a:cubicBezTo>
                    <a:pt x="549382" y="586112"/>
                    <a:pt x="552429" y="603590"/>
                    <a:pt x="546867" y="625043"/>
                  </a:cubicBezTo>
                  <a:cubicBezTo>
                    <a:pt x="545775" y="629253"/>
                    <a:pt x="534515" y="633199"/>
                    <a:pt x="529722" y="634568"/>
                  </a:cubicBezTo>
                  <a:cubicBezTo>
                    <a:pt x="527205" y="635287"/>
                    <a:pt x="524642" y="635838"/>
                    <a:pt x="522102" y="636473"/>
                  </a:cubicBezTo>
                  <a:cubicBezTo>
                    <a:pt x="507913" y="645933"/>
                    <a:pt x="525340" y="633775"/>
                    <a:pt x="510672" y="645998"/>
                  </a:cubicBezTo>
                  <a:cubicBezTo>
                    <a:pt x="508913" y="647464"/>
                    <a:pt x="506862" y="648538"/>
                    <a:pt x="504957" y="649808"/>
                  </a:cubicBezTo>
                  <a:cubicBezTo>
                    <a:pt x="504322" y="651713"/>
                    <a:pt x="504472" y="654103"/>
                    <a:pt x="503052" y="655523"/>
                  </a:cubicBezTo>
                  <a:cubicBezTo>
                    <a:pt x="499814" y="658761"/>
                    <a:pt x="491622" y="663143"/>
                    <a:pt x="491622" y="663143"/>
                  </a:cubicBezTo>
                  <a:cubicBezTo>
                    <a:pt x="479557" y="662508"/>
                    <a:pt x="467330" y="663308"/>
                    <a:pt x="455427" y="661238"/>
                  </a:cubicBezTo>
                  <a:cubicBezTo>
                    <a:pt x="452299" y="660694"/>
                    <a:pt x="450391" y="657368"/>
                    <a:pt x="447807" y="655523"/>
                  </a:cubicBezTo>
                  <a:cubicBezTo>
                    <a:pt x="438524" y="648892"/>
                    <a:pt x="445271" y="654892"/>
                    <a:pt x="436377" y="645998"/>
                  </a:cubicBezTo>
                  <a:cubicBezTo>
                    <a:pt x="435742" y="644093"/>
                    <a:pt x="435726" y="641851"/>
                    <a:pt x="434472" y="640283"/>
                  </a:cubicBezTo>
                  <a:cubicBezTo>
                    <a:pt x="433042" y="638495"/>
                    <a:pt x="430516" y="637939"/>
                    <a:pt x="428757" y="636473"/>
                  </a:cubicBezTo>
                  <a:cubicBezTo>
                    <a:pt x="426687" y="634748"/>
                    <a:pt x="424947" y="632663"/>
                    <a:pt x="423042" y="630758"/>
                  </a:cubicBezTo>
                  <a:cubicBezTo>
                    <a:pt x="417837" y="615142"/>
                    <a:pt x="426840" y="639313"/>
                    <a:pt x="409707" y="613613"/>
                  </a:cubicBezTo>
                  <a:cubicBezTo>
                    <a:pt x="402908" y="603415"/>
                    <a:pt x="407516" y="609517"/>
                    <a:pt x="394467" y="596468"/>
                  </a:cubicBezTo>
                  <a:lnTo>
                    <a:pt x="394467" y="596468"/>
                  </a:lnTo>
                  <a:lnTo>
                    <a:pt x="388752" y="588848"/>
                  </a:lnTo>
                  <a:lnTo>
                    <a:pt x="384942" y="577418"/>
                  </a:lnTo>
                  <a:lnTo>
                    <a:pt x="383037" y="571703"/>
                  </a:lnTo>
                  <a:cubicBezTo>
                    <a:pt x="383672" y="560273"/>
                    <a:pt x="383906" y="548814"/>
                    <a:pt x="384942" y="537413"/>
                  </a:cubicBezTo>
                  <a:cubicBezTo>
                    <a:pt x="386363" y="521780"/>
                    <a:pt x="396039" y="530249"/>
                    <a:pt x="384942" y="503123"/>
                  </a:cubicBezTo>
                  <a:cubicBezTo>
                    <a:pt x="381781" y="495396"/>
                    <a:pt x="371314" y="488958"/>
                    <a:pt x="363987" y="484073"/>
                  </a:cubicBezTo>
                  <a:cubicBezTo>
                    <a:pt x="361337" y="476122"/>
                    <a:pt x="360876" y="470725"/>
                    <a:pt x="354462" y="465023"/>
                  </a:cubicBezTo>
                  <a:cubicBezTo>
                    <a:pt x="346074" y="457567"/>
                    <a:pt x="343776" y="458372"/>
                    <a:pt x="335412" y="453593"/>
                  </a:cubicBezTo>
                  <a:cubicBezTo>
                    <a:pt x="322096" y="445984"/>
                    <a:pt x="338926" y="453475"/>
                    <a:pt x="320172" y="445973"/>
                  </a:cubicBezTo>
                  <a:cubicBezTo>
                    <a:pt x="318267" y="444068"/>
                    <a:pt x="316023" y="442450"/>
                    <a:pt x="314457" y="440258"/>
                  </a:cubicBezTo>
                  <a:cubicBezTo>
                    <a:pt x="312806" y="437947"/>
                    <a:pt x="312152" y="435046"/>
                    <a:pt x="310647" y="432638"/>
                  </a:cubicBezTo>
                  <a:cubicBezTo>
                    <a:pt x="308964" y="429946"/>
                    <a:pt x="306837" y="427558"/>
                    <a:pt x="304932" y="425018"/>
                  </a:cubicBezTo>
                  <a:cubicBezTo>
                    <a:pt x="296927" y="401004"/>
                    <a:pt x="305264" y="425269"/>
                    <a:pt x="297312" y="404063"/>
                  </a:cubicBezTo>
                  <a:cubicBezTo>
                    <a:pt x="296607" y="402183"/>
                    <a:pt x="296693" y="399891"/>
                    <a:pt x="295407" y="398348"/>
                  </a:cubicBezTo>
                  <a:cubicBezTo>
                    <a:pt x="287865" y="389298"/>
                    <a:pt x="289734" y="394985"/>
                    <a:pt x="282072" y="390728"/>
                  </a:cubicBezTo>
                  <a:cubicBezTo>
                    <a:pt x="278069" y="388504"/>
                    <a:pt x="274452" y="385648"/>
                    <a:pt x="270642" y="383108"/>
                  </a:cubicBezTo>
                  <a:lnTo>
                    <a:pt x="264927" y="379298"/>
                  </a:lnTo>
                  <a:lnTo>
                    <a:pt x="259212" y="375488"/>
                  </a:lnTo>
                  <a:cubicBezTo>
                    <a:pt x="250478" y="362387"/>
                    <a:pt x="253040" y="368402"/>
                    <a:pt x="249687" y="358343"/>
                  </a:cubicBezTo>
                  <a:cubicBezTo>
                    <a:pt x="249052" y="353898"/>
                    <a:pt x="249072" y="349309"/>
                    <a:pt x="247782" y="345008"/>
                  </a:cubicBezTo>
                  <a:cubicBezTo>
                    <a:pt x="247124" y="342815"/>
                    <a:pt x="246207" y="339790"/>
                    <a:pt x="243972" y="339293"/>
                  </a:cubicBezTo>
                  <a:cubicBezTo>
                    <a:pt x="239589" y="338319"/>
                    <a:pt x="235096" y="340673"/>
                    <a:pt x="230637" y="341198"/>
                  </a:cubicBezTo>
                  <a:cubicBezTo>
                    <a:pt x="224299" y="341944"/>
                    <a:pt x="217937" y="342468"/>
                    <a:pt x="211587" y="343103"/>
                  </a:cubicBezTo>
                  <a:cubicBezTo>
                    <a:pt x="201427" y="341833"/>
                    <a:pt x="190614" y="343096"/>
                    <a:pt x="181107" y="339293"/>
                  </a:cubicBezTo>
                  <a:cubicBezTo>
                    <a:pt x="176855" y="337592"/>
                    <a:pt x="177583" y="329911"/>
                    <a:pt x="173487" y="327863"/>
                  </a:cubicBezTo>
                  <a:cubicBezTo>
                    <a:pt x="170947" y="326593"/>
                    <a:pt x="168178" y="325704"/>
                    <a:pt x="165867" y="324053"/>
                  </a:cubicBezTo>
                  <a:cubicBezTo>
                    <a:pt x="163675" y="322487"/>
                    <a:pt x="162491" y="319675"/>
                    <a:pt x="160152" y="318338"/>
                  </a:cubicBezTo>
                  <a:cubicBezTo>
                    <a:pt x="157879" y="317039"/>
                    <a:pt x="155049" y="317152"/>
                    <a:pt x="152532" y="316433"/>
                  </a:cubicBezTo>
                  <a:cubicBezTo>
                    <a:pt x="150601" y="315881"/>
                    <a:pt x="148613" y="315426"/>
                    <a:pt x="146817" y="314528"/>
                  </a:cubicBezTo>
                  <a:cubicBezTo>
                    <a:pt x="144769" y="313504"/>
                    <a:pt x="143150" y="311742"/>
                    <a:pt x="141102" y="310718"/>
                  </a:cubicBezTo>
                  <a:cubicBezTo>
                    <a:pt x="139306" y="309820"/>
                    <a:pt x="137142" y="309788"/>
                    <a:pt x="135387" y="308813"/>
                  </a:cubicBezTo>
                  <a:cubicBezTo>
                    <a:pt x="131384" y="306589"/>
                    <a:pt x="127767" y="303733"/>
                    <a:pt x="123957" y="301193"/>
                  </a:cubicBezTo>
                  <a:lnTo>
                    <a:pt x="118242" y="297383"/>
                  </a:lnTo>
                  <a:lnTo>
                    <a:pt x="112527" y="293573"/>
                  </a:lnTo>
                  <a:cubicBezTo>
                    <a:pt x="109987" y="289763"/>
                    <a:pt x="106018" y="286585"/>
                    <a:pt x="104907" y="282143"/>
                  </a:cubicBezTo>
                  <a:cubicBezTo>
                    <a:pt x="104272" y="279603"/>
                    <a:pt x="104454" y="276701"/>
                    <a:pt x="103002" y="274523"/>
                  </a:cubicBezTo>
                  <a:cubicBezTo>
                    <a:pt x="101732" y="272618"/>
                    <a:pt x="98998" y="272234"/>
                    <a:pt x="97287" y="270713"/>
                  </a:cubicBezTo>
                  <a:cubicBezTo>
                    <a:pt x="81696" y="256854"/>
                    <a:pt x="92207" y="260870"/>
                    <a:pt x="78237" y="257378"/>
                  </a:cubicBezTo>
                  <a:cubicBezTo>
                    <a:pt x="76967" y="255473"/>
                    <a:pt x="76215" y="253093"/>
                    <a:pt x="74427" y="251663"/>
                  </a:cubicBezTo>
                  <a:cubicBezTo>
                    <a:pt x="72859" y="250409"/>
                    <a:pt x="70508" y="250656"/>
                    <a:pt x="68712" y="249758"/>
                  </a:cubicBezTo>
                  <a:cubicBezTo>
                    <a:pt x="66664" y="248734"/>
                    <a:pt x="64735" y="247438"/>
                    <a:pt x="62997" y="245948"/>
                  </a:cubicBezTo>
                  <a:cubicBezTo>
                    <a:pt x="60270" y="243610"/>
                    <a:pt x="57917" y="240868"/>
                    <a:pt x="55377" y="238328"/>
                  </a:cubicBezTo>
                  <a:cubicBezTo>
                    <a:pt x="50192" y="222773"/>
                    <a:pt x="55663" y="240760"/>
                    <a:pt x="51567" y="205943"/>
                  </a:cubicBezTo>
                  <a:cubicBezTo>
                    <a:pt x="51332" y="203949"/>
                    <a:pt x="50214" y="202159"/>
                    <a:pt x="49662" y="200228"/>
                  </a:cubicBezTo>
                  <a:cubicBezTo>
                    <a:pt x="48943" y="197711"/>
                    <a:pt x="48476" y="195125"/>
                    <a:pt x="47757" y="192608"/>
                  </a:cubicBezTo>
                  <a:cubicBezTo>
                    <a:pt x="47205" y="190677"/>
                    <a:pt x="46404" y="188824"/>
                    <a:pt x="45852" y="186893"/>
                  </a:cubicBezTo>
                  <a:cubicBezTo>
                    <a:pt x="45133" y="184376"/>
                    <a:pt x="44666" y="181790"/>
                    <a:pt x="43947" y="179273"/>
                  </a:cubicBezTo>
                  <a:cubicBezTo>
                    <a:pt x="42060" y="172668"/>
                    <a:pt x="40916" y="171414"/>
                    <a:pt x="38232" y="164033"/>
                  </a:cubicBezTo>
                  <a:cubicBezTo>
                    <a:pt x="36860" y="160259"/>
                    <a:pt x="36650" y="155945"/>
                    <a:pt x="34422" y="152603"/>
                  </a:cubicBezTo>
                  <a:lnTo>
                    <a:pt x="26802" y="141173"/>
                  </a:lnTo>
                  <a:cubicBezTo>
                    <a:pt x="25532" y="139268"/>
                    <a:pt x="23716" y="137630"/>
                    <a:pt x="22992" y="135458"/>
                  </a:cubicBezTo>
                  <a:cubicBezTo>
                    <a:pt x="22357" y="133553"/>
                    <a:pt x="22062" y="131498"/>
                    <a:pt x="21087" y="129743"/>
                  </a:cubicBezTo>
                  <a:cubicBezTo>
                    <a:pt x="18863" y="125740"/>
                    <a:pt x="13467" y="118313"/>
                    <a:pt x="13467" y="118313"/>
                  </a:cubicBezTo>
                  <a:cubicBezTo>
                    <a:pt x="12832" y="114503"/>
                    <a:pt x="12400" y="110654"/>
                    <a:pt x="11562" y="106883"/>
                  </a:cubicBezTo>
                  <a:cubicBezTo>
                    <a:pt x="11126" y="104923"/>
                    <a:pt x="9263" y="103137"/>
                    <a:pt x="9657" y="101168"/>
                  </a:cubicBezTo>
                  <a:cubicBezTo>
                    <a:pt x="10009" y="99407"/>
                    <a:pt x="6482" y="113868"/>
                    <a:pt x="5847" y="116408"/>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bwMode="auto">
            <a:xfrm>
              <a:off x="7931704" y="2865478"/>
              <a:ext cx="295324" cy="274831"/>
            </a:xfrm>
            <a:custGeom>
              <a:avLst/>
              <a:gdLst>
                <a:gd name="connsiteX0" fmla="*/ 89535 w 550545"/>
                <a:gd name="connsiteY0" fmla="*/ 0 h 480060"/>
                <a:gd name="connsiteX1" fmla="*/ 89535 w 550545"/>
                <a:gd name="connsiteY1" fmla="*/ 0 h 480060"/>
                <a:gd name="connsiteX2" fmla="*/ 83820 w 550545"/>
                <a:gd name="connsiteY2" fmla="*/ 15240 h 480060"/>
                <a:gd name="connsiteX3" fmla="*/ 78105 w 550545"/>
                <a:gd name="connsiteY3" fmla="*/ 68580 h 480060"/>
                <a:gd name="connsiteX4" fmla="*/ 72390 w 550545"/>
                <a:gd name="connsiteY4" fmla="*/ 74295 h 480060"/>
                <a:gd name="connsiteX5" fmla="*/ 57150 w 550545"/>
                <a:gd name="connsiteY5" fmla="*/ 78105 h 480060"/>
                <a:gd name="connsiteX6" fmla="*/ 47625 w 550545"/>
                <a:gd name="connsiteY6" fmla="*/ 87630 h 480060"/>
                <a:gd name="connsiteX7" fmla="*/ 36195 w 550545"/>
                <a:gd name="connsiteY7" fmla="*/ 97155 h 480060"/>
                <a:gd name="connsiteX8" fmla="*/ 32385 w 550545"/>
                <a:gd name="connsiteY8" fmla="*/ 102870 h 480060"/>
                <a:gd name="connsiteX9" fmla="*/ 17145 w 550545"/>
                <a:gd name="connsiteY9" fmla="*/ 112395 h 480060"/>
                <a:gd name="connsiteX10" fmla="*/ 9525 w 550545"/>
                <a:gd name="connsiteY10" fmla="*/ 120015 h 480060"/>
                <a:gd name="connsiteX11" fmla="*/ 3810 w 550545"/>
                <a:gd name="connsiteY11" fmla="*/ 123825 h 480060"/>
                <a:gd name="connsiteX12" fmla="*/ 1905 w 550545"/>
                <a:gd name="connsiteY12" fmla="*/ 131445 h 480060"/>
                <a:gd name="connsiteX13" fmla="*/ 0 w 550545"/>
                <a:gd name="connsiteY13" fmla="*/ 137160 h 480060"/>
                <a:gd name="connsiteX14" fmla="*/ 3810 w 550545"/>
                <a:gd name="connsiteY14" fmla="*/ 161925 h 480060"/>
                <a:gd name="connsiteX15" fmla="*/ 11430 w 550545"/>
                <a:gd name="connsiteY15" fmla="*/ 173355 h 480060"/>
                <a:gd name="connsiteX16" fmla="*/ 15240 w 550545"/>
                <a:gd name="connsiteY16" fmla="*/ 179070 h 480060"/>
                <a:gd name="connsiteX17" fmla="*/ 19050 w 550545"/>
                <a:gd name="connsiteY17" fmla="*/ 190500 h 480060"/>
                <a:gd name="connsiteX18" fmla="*/ 20955 w 550545"/>
                <a:gd name="connsiteY18" fmla="*/ 207645 h 480060"/>
                <a:gd name="connsiteX19" fmla="*/ 26670 w 550545"/>
                <a:gd name="connsiteY19" fmla="*/ 211455 h 480060"/>
                <a:gd name="connsiteX20" fmla="*/ 40005 w 550545"/>
                <a:gd name="connsiteY20" fmla="*/ 215265 h 480060"/>
                <a:gd name="connsiteX21" fmla="*/ 45720 w 550545"/>
                <a:gd name="connsiteY21" fmla="*/ 219075 h 480060"/>
                <a:gd name="connsiteX22" fmla="*/ 49530 w 550545"/>
                <a:gd name="connsiteY22" fmla="*/ 232410 h 480060"/>
                <a:gd name="connsiteX23" fmla="*/ 51435 w 550545"/>
                <a:gd name="connsiteY23" fmla="*/ 238125 h 480060"/>
                <a:gd name="connsiteX24" fmla="*/ 60960 w 550545"/>
                <a:gd name="connsiteY24" fmla="*/ 241935 h 480060"/>
                <a:gd name="connsiteX25" fmla="*/ 89535 w 550545"/>
                <a:gd name="connsiteY25" fmla="*/ 243840 h 480060"/>
                <a:gd name="connsiteX26" fmla="*/ 99060 w 550545"/>
                <a:gd name="connsiteY26" fmla="*/ 245745 h 480060"/>
                <a:gd name="connsiteX27" fmla="*/ 104775 w 550545"/>
                <a:gd name="connsiteY27" fmla="*/ 247650 h 480060"/>
                <a:gd name="connsiteX28" fmla="*/ 106680 w 550545"/>
                <a:gd name="connsiteY28" fmla="*/ 259080 h 480060"/>
                <a:gd name="connsiteX29" fmla="*/ 121920 w 550545"/>
                <a:gd name="connsiteY29" fmla="*/ 266700 h 480060"/>
                <a:gd name="connsiteX30" fmla="*/ 125730 w 550545"/>
                <a:gd name="connsiteY30" fmla="*/ 274320 h 480060"/>
                <a:gd name="connsiteX31" fmla="*/ 150495 w 550545"/>
                <a:gd name="connsiteY31" fmla="*/ 281940 h 480060"/>
                <a:gd name="connsiteX32" fmla="*/ 158115 w 550545"/>
                <a:gd name="connsiteY32" fmla="*/ 293370 h 480060"/>
                <a:gd name="connsiteX33" fmla="*/ 167640 w 550545"/>
                <a:gd name="connsiteY33" fmla="*/ 295275 h 480060"/>
                <a:gd name="connsiteX34" fmla="*/ 175260 w 550545"/>
                <a:gd name="connsiteY34" fmla="*/ 297180 h 480060"/>
                <a:gd name="connsiteX35" fmla="*/ 180975 w 550545"/>
                <a:gd name="connsiteY35" fmla="*/ 299085 h 480060"/>
                <a:gd name="connsiteX36" fmla="*/ 198120 w 550545"/>
                <a:gd name="connsiteY36" fmla="*/ 300990 h 480060"/>
                <a:gd name="connsiteX37" fmla="*/ 209550 w 550545"/>
                <a:gd name="connsiteY37" fmla="*/ 302895 h 480060"/>
                <a:gd name="connsiteX38" fmla="*/ 217170 w 550545"/>
                <a:gd name="connsiteY38" fmla="*/ 306705 h 480060"/>
                <a:gd name="connsiteX39" fmla="*/ 224790 w 550545"/>
                <a:gd name="connsiteY39" fmla="*/ 318135 h 480060"/>
                <a:gd name="connsiteX40" fmla="*/ 217170 w 550545"/>
                <a:gd name="connsiteY40" fmla="*/ 329565 h 480060"/>
                <a:gd name="connsiteX41" fmla="*/ 211455 w 550545"/>
                <a:gd name="connsiteY41" fmla="*/ 340995 h 480060"/>
                <a:gd name="connsiteX42" fmla="*/ 217170 w 550545"/>
                <a:gd name="connsiteY42" fmla="*/ 346710 h 480060"/>
                <a:gd name="connsiteX43" fmla="*/ 220980 w 550545"/>
                <a:gd name="connsiteY43" fmla="*/ 352425 h 480060"/>
                <a:gd name="connsiteX44" fmla="*/ 240030 w 550545"/>
                <a:gd name="connsiteY44" fmla="*/ 363855 h 480060"/>
                <a:gd name="connsiteX45" fmla="*/ 241935 w 550545"/>
                <a:gd name="connsiteY45" fmla="*/ 369570 h 480060"/>
                <a:gd name="connsiteX46" fmla="*/ 253365 w 550545"/>
                <a:gd name="connsiteY46" fmla="*/ 379095 h 480060"/>
                <a:gd name="connsiteX47" fmla="*/ 255270 w 550545"/>
                <a:gd name="connsiteY47" fmla="*/ 390525 h 480060"/>
                <a:gd name="connsiteX48" fmla="*/ 268605 w 550545"/>
                <a:gd name="connsiteY48" fmla="*/ 401955 h 480060"/>
                <a:gd name="connsiteX49" fmla="*/ 274320 w 550545"/>
                <a:gd name="connsiteY49" fmla="*/ 405765 h 480060"/>
                <a:gd name="connsiteX50" fmla="*/ 280035 w 550545"/>
                <a:gd name="connsiteY50" fmla="*/ 407670 h 480060"/>
                <a:gd name="connsiteX51" fmla="*/ 299085 w 550545"/>
                <a:gd name="connsiteY51" fmla="*/ 413385 h 480060"/>
                <a:gd name="connsiteX52" fmla="*/ 306705 w 550545"/>
                <a:gd name="connsiteY52" fmla="*/ 415290 h 480060"/>
                <a:gd name="connsiteX53" fmla="*/ 312420 w 550545"/>
                <a:gd name="connsiteY53" fmla="*/ 417195 h 480060"/>
                <a:gd name="connsiteX54" fmla="*/ 323850 w 550545"/>
                <a:gd name="connsiteY54" fmla="*/ 419100 h 480060"/>
                <a:gd name="connsiteX55" fmla="*/ 365760 w 550545"/>
                <a:gd name="connsiteY55" fmla="*/ 419100 h 480060"/>
                <a:gd name="connsiteX56" fmla="*/ 367665 w 550545"/>
                <a:gd name="connsiteY56" fmla="*/ 443865 h 480060"/>
                <a:gd name="connsiteX57" fmla="*/ 373380 w 550545"/>
                <a:gd name="connsiteY57" fmla="*/ 449580 h 480060"/>
                <a:gd name="connsiteX58" fmla="*/ 432435 w 550545"/>
                <a:gd name="connsiteY58" fmla="*/ 445770 h 480060"/>
                <a:gd name="connsiteX59" fmla="*/ 440055 w 550545"/>
                <a:gd name="connsiteY59" fmla="*/ 441960 h 480060"/>
                <a:gd name="connsiteX60" fmla="*/ 453390 w 550545"/>
                <a:gd name="connsiteY60" fmla="*/ 445770 h 480060"/>
                <a:gd name="connsiteX61" fmla="*/ 457200 w 550545"/>
                <a:gd name="connsiteY61" fmla="*/ 451485 h 480060"/>
                <a:gd name="connsiteX62" fmla="*/ 459105 w 550545"/>
                <a:gd name="connsiteY62" fmla="*/ 461010 h 480060"/>
                <a:gd name="connsiteX63" fmla="*/ 464820 w 550545"/>
                <a:gd name="connsiteY63" fmla="*/ 462915 h 480060"/>
                <a:gd name="connsiteX64" fmla="*/ 470535 w 550545"/>
                <a:gd name="connsiteY64" fmla="*/ 466725 h 480060"/>
                <a:gd name="connsiteX65" fmla="*/ 476250 w 550545"/>
                <a:gd name="connsiteY65" fmla="*/ 472440 h 480060"/>
                <a:gd name="connsiteX66" fmla="*/ 481965 w 550545"/>
                <a:gd name="connsiteY66" fmla="*/ 474345 h 480060"/>
                <a:gd name="connsiteX67" fmla="*/ 493395 w 550545"/>
                <a:gd name="connsiteY67" fmla="*/ 480060 h 480060"/>
                <a:gd name="connsiteX68" fmla="*/ 499110 w 550545"/>
                <a:gd name="connsiteY68" fmla="*/ 474345 h 480060"/>
                <a:gd name="connsiteX69" fmla="*/ 504825 w 550545"/>
                <a:gd name="connsiteY69" fmla="*/ 472440 h 480060"/>
                <a:gd name="connsiteX70" fmla="*/ 542925 w 550545"/>
                <a:gd name="connsiteY70" fmla="*/ 470535 h 480060"/>
                <a:gd name="connsiteX71" fmla="*/ 546735 w 550545"/>
                <a:gd name="connsiteY71" fmla="*/ 438150 h 480060"/>
                <a:gd name="connsiteX72" fmla="*/ 550545 w 550545"/>
                <a:gd name="connsiteY72" fmla="*/ 432435 h 480060"/>
                <a:gd name="connsiteX73" fmla="*/ 546735 w 550545"/>
                <a:gd name="connsiteY73" fmla="*/ 417195 h 480060"/>
                <a:gd name="connsiteX74" fmla="*/ 541020 w 550545"/>
                <a:gd name="connsiteY74" fmla="*/ 413385 h 480060"/>
                <a:gd name="connsiteX75" fmla="*/ 535305 w 550545"/>
                <a:gd name="connsiteY75" fmla="*/ 401955 h 480060"/>
                <a:gd name="connsiteX76" fmla="*/ 531495 w 550545"/>
                <a:gd name="connsiteY76" fmla="*/ 388620 h 480060"/>
                <a:gd name="connsiteX77" fmla="*/ 521970 w 550545"/>
                <a:gd name="connsiteY77" fmla="*/ 377190 h 480060"/>
                <a:gd name="connsiteX78" fmla="*/ 512445 w 550545"/>
                <a:gd name="connsiteY78" fmla="*/ 367665 h 480060"/>
                <a:gd name="connsiteX79" fmla="*/ 501015 w 550545"/>
                <a:gd name="connsiteY79" fmla="*/ 363855 h 480060"/>
                <a:gd name="connsiteX80" fmla="*/ 495300 w 550545"/>
                <a:gd name="connsiteY80" fmla="*/ 358140 h 480060"/>
                <a:gd name="connsiteX81" fmla="*/ 483870 w 550545"/>
                <a:gd name="connsiteY81" fmla="*/ 342900 h 480060"/>
                <a:gd name="connsiteX82" fmla="*/ 464820 w 550545"/>
                <a:gd name="connsiteY82" fmla="*/ 339090 h 480060"/>
                <a:gd name="connsiteX83" fmla="*/ 459105 w 550545"/>
                <a:gd name="connsiteY83" fmla="*/ 333375 h 480060"/>
                <a:gd name="connsiteX84" fmla="*/ 461010 w 550545"/>
                <a:gd name="connsiteY84" fmla="*/ 310515 h 480060"/>
                <a:gd name="connsiteX85" fmla="*/ 459105 w 550545"/>
                <a:gd name="connsiteY85" fmla="*/ 302895 h 480060"/>
                <a:gd name="connsiteX86" fmla="*/ 417195 w 550545"/>
                <a:gd name="connsiteY86" fmla="*/ 295275 h 480060"/>
                <a:gd name="connsiteX87" fmla="*/ 411480 w 550545"/>
                <a:gd name="connsiteY87" fmla="*/ 291465 h 480060"/>
                <a:gd name="connsiteX88" fmla="*/ 411480 w 550545"/>
                <a:gd name="connsiteY88" fmla="*/ 268605 h 480060"/>
                <a:gd name="connsiteX89" fmla="*/ 409575 w 550545"/>
                <a:gd name="connsiteY89" fmla="*/ 255270 h 480060"/>
                <a:gd name="connsiteX90" fmla="*/ 401955 w 550545"/>
                <a:gd name="connsiteY90" fmla="*/ 251460 h 480060"/>
                <a:gd name="connsiteX91" fmla="*/ 379095 w 550545"/>
                <a:gd name="connsiteY91" fmla="*/ 253365 h 480060"/>
                <a:gd name="connsiteX92" fmla="*/ 350520 w 550545"/>
                <a:gd name="connsiteY92" fmla="*/ 251460 h 480060"/>
                <a:gd name="connsiteX93" fmla="*/ 339090 w 550545"/>
                <a:gd name="connsiteY93" fmla="*/ 240030 h 480060"/>
                <a:gd name="connsiteX94" fmla="*/ 333375 w 550545"/>
                <a:gd name="connsiteY94" fmla="*/ 236220 h 480060"/>
                <a:gd name="connsiteX95" fmla="*/ 314325 w 550545"/>
                <a:gd name="connsiteY95" fmla="*/ 230505 h 480060"/>
                <a:gd name="connsiteX96" fmla="*/ 302895 w 550545"/>
                <a:gd name="connsiteY96" fmla="*/ 224790 h 480060"/>
                <a:gd name="connsiteX97" fmla="*/ 293370 w 550545"/>
                <a:gd name="connsiteY97" fmla="*/ 222885 h 480060"/>
                <a:gd name="connsiteX98" fmla="*/ 285750 w 550545"/>
                <a:gd name="connsiteY98" fmla="*/ 217170 h 480060"/>
                <a:gd name="connsiteX99" fmla="*/ 278130 w 550545"/>
                <a:gd name="connsiteY99" fmla="*/ 213360 h 480060"/>
                <a:gd name="connsiteX100" fmla="*/ 272415 w 550545"/>
                <a:gd name="connsiteY100" fmla="*/ 209550 h 480060"/>
                <a:gd name="connsiteX101" fmla="*/ 268605 w 550545"/>
                <a:gd name="connsiteY101" fmla="*/ 203835 h 480060"/>
                <a:gd name="connsiteX102" fmla="*/ 262890 w 550545"/>
                <a:gd name="connsiteY102" fmla="*/ 192405 h 480060"/>
                <a:gd name="connsiteX103" fmla="*/ 257175 w 550545"/>
                <a:gd name="connsiteY103" fmla="*/ 188595 h 480060"/>
                <a:gd name="connsiteX104" fmla="*/ 243840 w 550545"/>
                <a:gd name="connsiteY104" fmla="*/ 180975 h 480060"/>
                <a:gd name="connsiteX105" fmla="*/ 238125 w 550545"/>
                <a:gd name="connsiteY105" fmla="*/ 177165 h 480060"/>
                <a:gd name="connsiteX106" fmla="*/ 228600 w 550545"/>
                <a:gd name="connsiteY106" fmla="*/ 137160 h 480060"/>
                <a:gd name="connsiteX107" fmla="*/ 224790 w 550545"/>
                <a:gd name="connsiteY107" fmla="*/ 125730 h 480060"/>
                <a:gd name="connsiteX108" fmla="*/ 219075 w 550545"/>
                <a:gd name="connsiteY108" fmla="*/ 120015 h 480060"/>
                <a:gd name="connsiteX109" fmla="*/ 215265 w 550545"/>
                <a:gd name="connsiteY109" fmla="*/ 114300 h 480060"/>
                <a:gd name="connsiteX110" fmla="*/ 209550 w 550545"/>
                <a:gd name="connsiteY110" fmla="*/ 110490 h 480060"/>
                <a:gd name="connsiteX111" fmla="*/ 201930 w 550545"/>
                <a:gd name="connsiteY111" fmla="*/ 87630 h 480060"/>
                <a:gd name="connsiteX112" fmla="*/ 200025 w 550545"/>
                <a:gd name="connsiteY112" fmla="*/ 64770 h 480060"/>
                <a:gd name="connsiteX113" fmla="*/ 198120 w 550545"/>
                <a:gd name="connsiteY113" fmla="*/ 59055 h 480060"/>
                <a:gd name="connsiteX114" fmla="*/ 192405 w 550545"/>
                <a:gd name="connsiteY114" fmla="*/ 53340 h 480060"/>
                <a:gd name="connsiteX115" fmla="*/ 188595 w 550545"/>
                <a:gd name="connsiteY115" fmla="*/ 47625 h 480060"/>
                <a:gd name="connsiteX116" fmla="*/ 180975 w 550545"/>
                <a:gd name="connsiteY116" fmla="*/ 41910 h 480060"/>
                <a:gd name="connsiteX117" fmla="*/ 177165 w 550545"/>
                <a:gd name="connsiteY117" fmla="*/ 36195 h 480060"/>
                <a:gd name="connsiteX118" fmla="*/ 171450 w 550545"/>
                <a:gd name="connsiteY118" fmla="*/ 32385 h 480060"/>
                <a:gd name="connsiteX119" fmla="*/ 165735 w 550545"/>
                <a:gd name="connsiteY119" fmla="*/ 26670 h 480060"/>
                <a:gd name="connsiteX120" fmla="*/ 146685 w 550545"/>
                <a:gd name="connsiteY120" fmla="*/ 17145 h 480060"/>
                <a:gd name="connsiteX121" fmla="*/ 95250 w 550545"/>
                <a:gd name="connsiteY121" fmla="*/ 15240 h 480060"/>
                <a:gd name="connsiteX122" fmla="*/ 83820 w 550545"/>
                <a:gd name="connsiteY122" fmla="*/ 9525 h 480060"/>
                <a:gd name="connsiteX123" fmla="*/ 89535 w 550545"/>
                <a:gd name="connsiteY123"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50545" h="480060">
                  <a:moveTo>
                    <a:pt x="89535" y="0"/>
                  </a:moveTo>
                  <a:lnTo>
                    <a:pt x="89535" y="0"/>
                  </a:lnTo>
                  <a:cubicBezTo>
                    <a:pt x="87630" y="5080"/>
                    <a:pt x="84473" y="9854"/>
                    <a:pt x="83820" y="15240"/>
                  </a:cubicBezTo>
                  <a:cubicBezTo>
                    <a:pt x="80807" y="40094"/>
                    <a:pt x="90874" y="53257"/>
                    <a:pt x="78105" y="68580"/>
                  </a:cubicBezTo>
                  <a:cubicBezTo>
                    <a:pt x="76380" y="70650"/>
                    <a:pt x="74632" y="72801"/>
                    <a:pt x="72390" y="74295"/>
                  </a:cubicBezTo>
                  <a:cubicBezTo>
                    <a:pt x="69880" y="75969"/>
                    <a:pt x="58524" y="77830"/>
                    <a:pt x="57150" y="78105"/>
                  </a:cubicBezTo>
                  <a:cubicBezTo>
                    <a:pt x="41910" y="88265"/>
                    <a:pt x="60325" y="74930"/>
                    <a:pt x="47625" y="87630"/>
                  </a:cubicBezTo>
                  <a:cubicBezTo>
                    <a:pt x="32640" y="102615"/>
                    <a:pt x="51799" y="78430"/>
                    <a:pt x="36195" y="97155"/>
                  </a:cubicBezTo>
                  <a:cubicBezTo>
                    <a:pt x="34729" y="98914"/>
                    <a:pt x="34004" y="101251"/>
                    <a:pt x="32385" y="102870"/>
                  </a:cubicBezTo>
                  <a:cubicBezTo>
                    <a:pt x="20691" y="114564"/>
                    <a:pt x="29217" y="103341"/>
                    <a:pt x="17145" y="112395"/>
                  </a:cubicBezTo>
                  <a:cubicBezTo>
                    <a:pt x="14271" y="114550"/>
                    <a:pt x="12252" y="117677"/>
                    <a:pt x="9525" y="120015"/>
                  </a:cubicBezTo>
                  <a:cubicBezTo>
                    <a:pt x="7787" y="121505"/>
                    <a:pt x="5715" y="122555"/>
                    <a:pt x="3810" y="123825"/>
                  </a:cubicBezTo>
                  <a:cubicBezTo>
                    <a:pt x="3175" y="126365"/>
                    <a:pt x="2624" y="128928"/>
                    <a:pt x="1905" y="131445"/>
                  </a:cubicBezTo>
                  <a:cubicBezTo>
                    <a:pt x="1353" y="133376"/>
                    <a:pt x="0" y="135152"/>
                    <a:pt x="0" y="137160"/>
                  </a:cubicBezTo>
                  <a:cubicBezTo>
                    <a:pt x="0" y="138025"/>
                    <a:pt x="1509" y="157324"/>
                    <a:pt x="3810" y="161925"/>
                  </a:cubicBezTo>
                  <a:cubicBezTo>
                    <a:pt x="5858" y="166021"/>
                    <a:pt x="8890" y="169545"/>
                    <a:pt x="11430" y="173355"/>
                  </a:cubicBezTo>
                  <a:cubicBezTo>
                    <a:pt x="12700" y="175260"/>
                    <a:pt x="14516" y="176898"/>
                    <a:pt x="15240" y="179070"/>
                  </a:cubicBezTo>
                  <a:lnTo>
                    <a:pt x="19050" y="190500"/>
                  </a:lnTo>
                  <a:cubicBezTo>
                    <a:pt x="19685" y="196215"/>
                    <a:pt x="18990" y="202241"/>
                    <a:pt x="20955" y="207645"/>
                  </a:cubicBezTo>
                  <a:cubicBezTo>
                    <a:pt x="21737" y="209797"/>
                    <a:pt x="24622" y="210431"/>
                    <a:pt x="26670" y="211455"/>
                  </a:cubicBezTo>
                  <a:cubicBezTo>
                    <a:pt x="29403" y="212821"/>
                    <a:pt x="37564" y="214655"/>
                    <a:pt x="40005" y="215265"/>
                  </a:cubicBezTo>
                  <a:cubicBezTo>
                    <a:pt x="41910" y="216535"/>
                    <a:pt x="44290" y="217287"/>
                    <a:pt x="45720" y="219075"/>
                  </a:cubicBezTo>
                  <a:cubicBezTo>
                    <a:pt x="46735" y="220344"/>
                    <a:pt x="49378" y="231878"/>
                    <a:pt x="49530" y="232410"/>
                  </a:cubicBezTo>
                  <a:cubicBezTo>
                    <a:pt x="50082" y="234341"/>
                    <a:pt x="49892" y="236839"/>
                    <a:pt x="51435" y="238125"/>
                  </a:cubicBezTo>
                  <a:cubicBezTo>
                    <a:pt x="54062" y="240314"/>
                    <a:pt x="57578" y="241428"/>
                    <a:pt x="60960" y="241935"/>
                  </a:cubicBezTo>
                  <a:cubicBezTo>
                    <a:pt x="70401" y="243351"/>
                    <a:pt x="80010" y="243205"/>
                    <a:pt x="89535" y="243840"/>
                  </a:cubicBezTo>
                  <a:cubicBezTo>
                    <a:pt x="92710" y="244475"/>
                    <a:pt x="95919" y="244960"/>
                    <a:pt x="99060" y="245745"/>
                  </a:cubicBezTo>
                  <a:cubicBezTo>
                    <a:pt x="101008" y="246232"/>
                    <a:pt x="103779" y="245907"/>
                    <a:pt x="104775" y="247650"/>
                  </a:cubicBezTo>
                  <a:cubicBezTo>
                    <a:pt x="106691" y="251004"/>
                    <a:pt x="104537" y="255866"/>
                    <a:pt x="106680" y="259080"/>
                  </a:cubicBezTo>
                  <a:cubicBezTo>
                    <a:pt x="109251" y="262936"/>
                    <a:pt x="117398" y="265193"/>
                    <a:pt x="121920" y="266700"/>
                  </a:cubicBezTo>
                  <a:cubicBezTo>
                    <a:pt x="123190" y="269240"/>
                    <a:pt x="124611" y="271710"/>
                    <a:pt x="125730" y="274320"/>
                  </a:cubicBezTo>
                  <a:cubicBezTo>
                    <a:pt x="131334" y="287396"/>
                    <a:pt x="120756" y="279462"/>
                    <a:pt x="150495" y="281940"/>
                  </a:cubicBezTo>
                  <a:cubicBezTo>
                    <a:pt x="152188" y="287020"/>
                    <a:pt x="152407" y="290516"/>
                    <a:pt x="158115" y="293370"/>
                  </a:cubicBezTo>
                  <a:cubicBezTo>
                    <a:pt x="161011" y="294818"/>
                    <a:pt x="164479" y="294573"/>
                    <a:pt x="167640" y="295275"/>
                  </a:cubicBezTo>
                  <a:cubicBezTo>
                    <a:pt x="170196" y="295843"/>
                    <a:pt x="172743" y="296461"/>
                    <a:pt x="175260" y="297180"/>
                  </a:cubicBezTo>
                  <a:cubicBezTo>
                    <a:pt x="177191" y="297732"/>
                    <a:pt x="178994" y="298755"/>
                    <a:pt x="180975" y="299085"/>
                  </a:cubicBezTo>
                  <a:cubicBezTo>
                    <a:pt x="186647" y="300030"/>
                    <a:pt x="192420" y="300230"/>
                    <a:pt x="198120" y="300990"/>
                  </a:cubicBezTo>
                  <a:cubicBezTo>
                    <a:pt x="201949" y="301500"/>
                    <a:pt x="205740" y="302260"/>
                    <a:pt x="209550" y="302895"/>
                  </a:cubicBezTo>
                  <a:cubicBezTo>
                    <a:pt x="212090" y="304165"/>
                    <a:pt x="215162" y="304697"/>
                    <a:pt x="217170" y="306705"/>
                  </a:cubicBezTo>
                  <a:cubicBezTo>
                    <a:pt x="220408" y="309943"/>
                    <a:pt x="224790" y="318135"/>
                    <a:pt x="224790" y="318135"/>
                  </a:cubicBezTo>
                  <a:cubicBezTo>
                    <a:pt x="221442" y="328179"/>
                    <a:pt x="225098" y="320052"/>
                    <a:pt x="217170" y="329565"/>
                  </a:cubicBezTo>
                  <a:cubicBezTo>
                    <a:pt x="213067" y="334489"/>
                    <a:pt x="213364" y="335267"/>
                    <a:pt x="211455" y="340995"/>
                  </a:cubicBezTo>
                  <a:cubicBezTo>
                    <a:pt x="213360" y="342900"/>
                    <a:pt x="215445" y="344640"/>
                    <a:pt x="217170" y="346710"/>
                  </a:cubicBezTo>
                  <a:cubicBezTo>
                    <a:pt x="218636" y="348469"/>
                    <a:pt x="219257" y="350917"/>
                    <a:pt x="220980" y="352425"/>
                  </a:cubicBezTo>
                  <a:cubicBezTo>
                    <a:pt x="227110" y="357789"/>
                    <a:pt x="233067" y="360373"/>
                    <a:pt x="240030" y="363855"/>
                  </a:cubicBezTo>
                  <a:cubicBezTo>
                    <a:pt x="240665" y="365760"/>
                    <a:pt x="240515" y="368150"/>
                    <a:pt x="241935" y="369570"/>
                  </a:cubicBezTo>
                  <a:cubicBezTo>
                    <a:pt x="261271" y="388906"/>
                    <a:pt x="240185" y="359325"/>
                    <a:pt x="253365" y="379095"/>
                  </a:cubicBezTo>
                  <a:cubicBezTo>
                    <a:pt x="254000" y="382905"/>
                    <a:pt x="253835" y="386939"/>
                    <a:pt x="255270" y="390525"/>
                  </a:cubicBezTo>
                  <a:cubicBezTo>
                    <a:pt x="258634" y="398935"/>
                    <a:pt x="261772" y="398050"/>
                    <a:pt x="268605" y="401955"/>
                  </a:cubicBezTo>
                  <a:cubicBezTo>
                    <a:pt x="270593" y="403091"/>
                    <a:pt x="272272" y="404741"/>
                    <a:pt x="274320" y="405765"/>
                  </a:cubicBezTo>
                  <a:cubicBezTo>
                    <a:pt x="276116" y="406663"/>
                    <a:pt x="278155" y="406965"/>
                    <a:pt x="280035" y="407670"/>
                  </a:cubicBezTo>
                  <a:cubicBezTo>
                    <a:pt x="296595" y="413880"/>
                    <a:pt x="282392" y="409675"/>
                    <a:pt x="299085" y="413385"/>
                  </a:cubicBezTo>
                  <a:cubicBezTo>
                    <a:pt x="301641" y="413953"/>
                    <a:pt x="304188" y="414571"/>
                    <a:pt x="306705" y="415290"/>
                  </a:cubicBezTo>
                  <a:cubicBezTo>
                    <a:pt x="308636" y="415842"/>
                    <a:pt x="310460" y="416759"/>
                    <a:pt x="312420" y="417195"/>
                  </a:cubicBezTo>
                  <a:cubicBezTo>
                    <a:pt x="316191" y="418033"/>
                    <a:pt x="320040" y="418465"/>
                    <a:pt x="323850" y="419100"/>
                  </a:cubicBezTo>
                  <a:cubicBezTo>
                    <a:pt x="333069" y="417948"/>
                    <a:pt x="359862" y="413595"/>
                    <a:pt x="365760" y="419100"/>
                  </a:cubicBezTo>
                  <a:cubicBezTo>
                    <a:pt x="371813" y="424749"/>
                    <a:pt x="365657" y="435833"/>
                    <a:pt x="367665" y="443865"/>
                  </a:cubicBezTo>
                  <a:cubicBezTo>
                    <a:pt x="368318" y="446479"/>
                    <a:pt x="371475" y="447675"/>
                    <a:pt x="373380" y="449580"/>
                  </a:cubicBezTo>
                  <a:cubicBezTo>
                    <a:pt x="380199" y="449336"/>
                    <a:pt x="415319" y="453106"/>
                    <a:pt x="432435" y="445770"/>
                  </a:cubicBezTo>
                  <a:cubicBezTo>
                    <a:pt x="435045" y="444651"/>
                    <a:pt x="437515" y="443230"/>
                    <a:pt x="440055" y="441960"/>
                  </a:cubicBezTo>
                  <a:cubicBezTo>
                    <a:pt x="440553" y="442084"/>
                    <a:pt x="452148" y="444776"/>
                    <a:pt x="453390" y="445770"/>
                  </a:cubicBezTo>
                  <a:cubicBezTo>
                    <a:pt x="455178" y="447200"/>
                    <a:pt x="455930" y="449580"/>
                    <a:pt x="457200" y="451485"/>
                  </a:cubicBezTo>
                  <a:cubicBezTo>
                    <a:pt x="457835" y="454660"/>
                    <a:pt x="457309" y="458316"/>
                    <a:pt x="459105" y="461010"/>
                  </a:cubicBezTo>
                  <a:cubicBezTo>
                    <a:pt x="460219" y="462681"/>
                    <a:pt x="463024" y="462017"/>
                    <a:pt x="464820" y="462915"/>
                  </a:cubicBezTo>
                  <a:cubicBezTo>
                    <a:pt x="466868" y="463939"/>
                    <a:pt x="468776" y="465259"/>
                    <a:pt x="470535" y="466725"/>
                  </a:cubicBezTo>
                  <a:cubicBezTo>
                    <a:pt x="472605" y="468450"/>
                    <a:pt x="474008" y="470946"/>
                    <a:pt x="476250" y="472440"/>
                  </a:cubicBezTo>
                  <a:cubicBezTo>
                    <a:pt x="477921" y="473554"/>
                    <a:pt x="480169" y="473447"/>
                    <a:pt x="481965" y="474345"/>
                  </a:cubicBezTo>
                  <a:cubicBezTo>
                    <a:pt x="496737" y="481731"/>
                    <a:pt x="479030" y="475272"/>
                    <a:pt x="493395" y="480060"/>
                  </a:cubicBezTo>
                  <a:cubicBezTo>
                    <a:pt x="495300" y="478155"/>
                    <a:pt x="496868" y="475839"/>
                    <a:pt x="499110" y="474345"/>
                  </a:cubicBezTo>
                  <a:cubicBezTo>
                    <a:pt x="500781" y="473231"/>
                    <a:pt x="502825" y="472614"/>
                    <a:pt x="504825" y="472440"/>
                  </a:cubicBezTo>
                  <a:cubicBezTo>
                    <a:pt x="517493" y="471338"/>
                    <a:pt x="530225" y="471170"/>
                    <a:pt x="542925" y="470535"/>
                  </a:cubicBezTo>
                  <a:cubicBezTo>
                    <a:pt x="549090" y="452039"/>
                    <a:pt x="538287" y="486024"/>
                    <a:pt x="546735" y="438150"/>
                  </a:cubicBezTo>
                  <a:cubicBezTo>
                    <a:pt x="547133" y="435895"/>
                    <a:pt x="549275" y="434340"/>
                    <a:pt x="550545" y="432435"/>
                  </a:cubicBezTo>
                  <a:cubicBezTo>
                    <a:pt x="550450" y="431961"/>
                    <a:pt x="548297" y="419148"/>
                    <a:pt x="546735" y="417195"/>
                  </a:cubicBezTo>
                  <a:cubicBezTo>
                    <a:pt x="545305" y="415407"/>
                    <a:pt x="542925" y="414655"/>
                    <a:pt x="541020" y="413385"/>
                  </a:cubicBezTo>
                  <a:cubicBezTo>
                    <a:pt x="536232" y="399020"/>
                    <a:pt x="542691" y="416727"/>
                    <a:pt x="535305" y="401955"/>
                  </a:cubicBezTo>
                  <a:cubicBezTo>
                    <a:pt x="531598" y="394541"/>
                    <a:pt x="535157" y="397165"/>
                    <a:pt x="531495" y="388620"/>
                  </a:cubicBezTo>
                  <a:cubicBezTo>
                    <a:pt x="529506" y="383979"/>
                    <a:pt x="525403" y="380623"/>
                    <a:pt x="521970" y="377190"/>
                  </a:cubicBezTo>
                  <a:cubicBezTo>
                    <a:pt x="519293" y="366481"/>
                    <a:pt x="522742" y="370754"/>
                    <a:pt x="512445" y="367665"/>
                  </a:cubicBezTo>
                  <a:cubicBezTo>
                    <a:pt x="508598" y="366511"/>
                    <a:pt x="501015" y="363855"/>
                    <a:pt x="501015" y="363855"/>
                  </a:cubicBezTo>
                  <a:cubicBezTo>
                    <a:pt x="499110" y="361950"/>
                    <a:pt x="496866" y="360332"/>
                    <a:pt x="495300" y="358140"/>
                  </a:cubicBezTo>
                  <a:cubicBezTo>
                    <a:pt x="488316" y="348362"/>
                    <a:pt x="495481" y="351194"/>
                    <a:pt x="483870" y="342900"/>
                  </a:cubicBezTo>
                  <a:cubicBezTo>
                    <a:pt x="480545" y="340525"/>
                    <a:pt x="465273" y="339155"/>
                    <a:pt x="464820" y="339090"/>
                  </a:cubicBezTo>
                  <a:cubicBezTo>
                    <a:pt x="462915" y="337185"/>
                    <a:pt x="459461" y="336045"/>
                    <a:pt x="459105" y="333375"/>
                  </a:cubicBezTo>
                  <a:cubicBezTo>
                    <a:pt x="458094" y="325796"/>
                    <a:pt x="461010" y="318161"/>
                    <a:pt x="461010" y="310515"/>
                  </a:cubicBezTo>
                  <a:cubicBezTo>
                    <a:pt x="461010" y="307897"/>
                    <a:pt x="461250" y="304396"/>
                    <a:pt x="459105" y="302895"/>
                  </a:cubicBezTo>
                  <a:cubicBezTo>
                    <a:pt x="448817" y="295693"/>
                    <a:pt x="427747" y="296087"/>
                    <a:pt x="417195" y="295275"/>
                  </a:cubicBezTo>
                  <a:cubicBezTo>
                    <a:pt x="415290" y="294005"/>
                    <a:pt x="412910" y="293253"/>
                    <a:pt x="411480" y="291465"/>
                  </a:cubicBezTo>
                  <a:cubicBezTo>
                    <a:pt x="407121" y="286016"/>
                    <a:pt x="411174" y="271363"/>
                    <a:pt x="411480" y="268605"/>
                  </a:cubicBezTo>
                  <a:cubicBezTo>
                    <a:pt x="410845" y="264160"/>
                    <a:pt x="411756" y="259195"/>
                    <a:pt x="409575" y="255270"/>
                  </a:cubicBezTo>
                  <a:cubicBezTo>
                    <a:pt x="408196" y="252788"/>
                    <a:pt x="404789" y="251637"/>
                    <a:pt x="401955" y="251460"/>
                  </a:cubicBezTo>
                  <a:cubicBezTo>
                    <a:pt x="394323" y="250983"/>
                    <a:pt x="386715" y="252730"/>
                    <a:pt x="379095" y="253365"/>
                  </a:cubicBezTo>
                  <a:lnTo>
                    <a:pt x="350520" y="251460"/>
                  </a:lnTo>
                  <a:cubicBezTo>
                    <a:pt x="345408" y="249756"/>
                    <a:pt x="343573" y="243019"/>
                    <a:pt x="339090" y="240030"/>
                  </a:cubicBezTo>
                  <a:cubicBezTo>
                    <a:pt x="337185" y="238760"/>
                    <a:pt x="335467" y="237150"/>
                    <a:pt x="333375" y="236220"/>
                  </a:cubicBezTo>
                  <a:cubicBezTo>
                    <a:pt x="325226" y="232598"/>
                    <a:pt x="322083" y="232722"/>
                    <a:pt x="314325" y="230505"/>
                  </a:cubicBezTo>
                  <a:cubicBezTo>
                    <a:pt x="289484" y="223407"/>
                    <a:pt x="329612" y="234809"/>
                    <a:pt x="302895" y="224790"/>
                  </a:cubicBezTo>
                  <a:cubicBezTo>
                    <a:pt x="299863" y="223653"/>
                    <a:pt x="296545" y="223520"/>
                    <a:pt x="293370" y="222885"/>
                  </a:cubicBezTo>
                  <a:cubicBezTo>
                    <a:pt x="290830" y="220980"/>
                    <a:pt x="288442" y="218853"/>
                    <a:pt x="285750" y="217170"/>
                  </a:cubicBezTo>
                  <a:cubicBezTo>
                    <a:pt x="283342" y="215665"/>
                    <a:pt x="280596" y="214769"/>
                    <a:pt x="278130" y="213360"/>
                  </a:cubicBezTo>
                  <a:cubicBezTo>
                    <a:pt x="276142" y="212224"/>
                    <a:pt x="274320" y="210820"/>
                    <a:pt x="272415" y="209550"/>
                  </a:cubicBezTo>
                  <a:cubicBezTo>
                    <a:pt x="271145" y="207645"/>
                    <a:pt x="269629" y="205883"/>
                    <a:pt x="268605" y="203835"/>
                  </a:cubicBezTo>
                  <a:cubicBezTo>
                    <a:pt x="265506" y="197637"/>
                    <a:pt x="268349" y="197864"/>
                    <a:pt x="262890" y="192405"/>
                  </a:cubicBezTo>
                  <a:cubicBezTo>
                    <a:pt x="261271" y="190786"/>
                    <a:pt x="258934" y="190061"/>
                    <a:pt x="257175" y="188595"/>
                  </a:cubicBezTo>
                  <a:cubicBezTo>
                    <a:pt x="247447" y="180488"/>
                    <a:pt x="256175" y="184059"/>
                    <a:pt x="243840" y="180975"/>
                  </a:cubicBezTo>
                  <a:cubicBezTo>
                    <a:pt x="241935" y="179705"/>
                    <a:pt x="239744" y="178784"/>
                    <a:pt x="238125" y="177165"/>
                  </a:cubicBezTo>
                  <a:cubicBezTo>
                    <a:pt x="228641" y="167681"/>
                    <a:pt x="230875" y="143985"/>
                    <a:pt x="228600" y="137160"/>
                  </a:cubicBezTo>
                  <a:cubicBezTo>
                    <a:pt x="227330" y="133350"/>
                    <a:pt x="227630" y="128570"/>
                    <a:pt x="224790" y="125730"/>
                  </a:cubicBezTo>
                  <a:cubicBezTo>
                    <a:pt x="222885" y="123825"/>
                    <a:pt x="220800" y="122085"/>
                    <a:pt x="219075" y="120015"/>
                  </a:cubicBezTo>
                  <a:cubicBezTo>
                    <a:pt x="217609" y="118256"/>
                    <a:pt x="216884" y="115919"/>
                    <a:pt x="215265" y="114300"/>
                  </a:cubicBezTo>
                  <a:cubicBezTo>
                    <a:pt x="213646" y="112681"/>
                    <a:pt x="211455" y="111760"/>
                    <a:pt x="209550" y="110490"/>
                  </a:cubicBezTo>
                  <a:cubicBezTo>
                    <a:pt x="203258" y="101052"/>
                    <a:pt x="204279" y="104074"/>
                    <a:pt x="201930" y="87630"/>
                  </a:cubicBezTo>
                  <a:cubicBezTo>
                    <a:pt x="200849" y="80060"/>
                    <a:pt x="201036" y="72349"/>
                    <a:pt x="200025" y="64770"/>
                  </a:cubicBezTo>
                  <a:cubicBezTo>
                    <a:pt x="199760" y="62780"/>
                    <a:pt x="199234" y="60726"/>
                    <a:pt x="198120" y="59055"/>
                  </a:cubicBezTo>
                  <a:cubicBezTo>
                    <a:pt x="196626" y="56813"/>
                    <a:pt x="194130" y="55410"/>
                    <a:pt x="192405" y="53340"/>
                  </a:cubicBezTo>
                  <a:cubicBezTo>
                    <a:pt x="190939" y="51581"/>
                    <a:pt x="190214" y="49244"/>
                    <a:pt x="188595" y="47625"/>
                  </a:cubicBezTo>
                  <a:cubicBezTo>
                    <a:pt x="186350" y="45380"/>
                    <a:pt x="183220" y="44155"/>
                    <a:pt x="180975" y="41910"/>
                  </a:cubicBezTo>
                  <a:cubicBezTo>
                    <a:pt x="179356" y="40291"/>
                    <a:pt x="178784" y="37814"/>
                    <a:pt x="177165" y="36195"/>
                  </a:cubicBezTo>
                  <a:cubicBezTo>
                    <a:pt x="175546" y="34576"/>
                    <a:pt x="173209" y="33851"/>
                    <a:pt x="171450" y="32385"/>
                  </a:cubicBezTo>
                  <a:cubicBezTo>
                    <a:pt x="169380" y="30660"/>
                    <a:pt x="167862" y="28324"/>
                    <a:pt x="165735" y="26670"/>
                  </a:cubicBezTo>
                  <a:cubicBezTo>
                    <a:pt x="159733" y="22001"/>
                    <a:pt x="154398" y="17643"/>
                    <a:pt x="146685" y="17145"/>
                  </a:cubicBezTo>
                  <a:cubicBezTo>
                    <a:pt x="129564" y="16040"/>
                    <a:pt x="112395" y="15875"/>
                    <a:pt x="95250" y="15240"/>
                  </a:cubicBezTo>
                  <a:cubicBezTo>
                    <a:pt x="90602" y="13691"/>
                    <a:pt x="87513" y="13218"/>
                    <a:pt x="83820" y="9525"/>
                  </a:cubicBezTo>
                  <a:cubicBezTo>
                    <a:pt x="82816" y="8521"/>
                    <a:pt x="88583" y="1587"/>
                    <a:pt x="89535"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bwMode="auto">
            <a:xfrm>
              <a:off x="8068251" y="2598590"/>
              <a:ext cx="290561" cy="222407"/>
            </a:xfrm>
            <a:custGeom>
              <a:avLst/>
              <a:gdLst>
                <a:gd name="connsiteX0" fmla="*/ 57150 w 541948"/>
                <a:gd name="connsiteY0" fmla="*/ 0 h 388620"/>
                <a:gd name="connsiteX1" fmla="*/ 57150 w 541948"/>
                <a:gd name="connsiteY1" fmla="*/ 0 h 388620"/>
                <a:gd name="connsiteX2" fmla="*/ 70485 w 541948"/>
                <a:gd name="connsiteY2" fmla="*/ 9525 h 388620"/>
                <a:gd name="connsiteX3" fmla="*/ 76200 w 541948"/>
                <a:gd name="connsiteY3" fmla="*/ 11430 h 388620"/>
                <a:gd name="connsiteX4" fmla="*/ 85725 w 541948"/>
                <a:gd name="connsiteY4" fmla="*/ 17145 h 388620"/>
                <a:gd name="connsiteX5" fmla="*/ 87630 w 541948"/>
                <a:gd name="connsiteY5" fmla="*/ 34290 h 388620"/>
                <a:gd name="connsiteX6" fmla="*/ 85725 w 541948"/>
                <a:gd name="connsiteY6" fmla="*/ 78105 h 388620"/>
                <a:gd name="connsiteX7" fmla="*/ 93345 w 541948"/>
                <a:gd name="connsiteY7" fmla="*/ 83820 h 388620"/>
                <a:gd name="connsiteX8" fmla="*/ 99060 w 541948"/>
                <a:gd name="connsiteY8" fmla="*/ 89535 h 388620"/>
                <a:gd name="connsiteX9" fmla="*/ 104775 w 541948"/>
                <a:gd name="connsiteY9" fmla="*/ 91440 h 388620"/>
                <a:gd name="connsiteX10" fmla="*/ 110490 w 541948"/>
                <a:gd name="connsiteY10" fmla="*/ 95250 h 388620"/>
                <a:gd name="connsiteX11" fmla="*/ 123825 w 541948"/>
                <a:gd name="connsiteY11" fmla="*/ 99060 h 388620"/>
                <a:gd name="connsiteX12" fmla="*/ 129540 w 541948"/>
                <a:gd name="connsiteY12" fmla="*/ 102870 h 388620"/>
                <a:gd name="connsiteX13" fmla="*/ 135255 w 541948"/>
                <a:gd name="connsiteY13" fmla="*/ 104775 h 388620"/>
                <a:gd name="connsiteX14" fmla="*/ 144780 w 541948"/>
                <a:gd name="connsiteY14" fmla="*/ 114300 h 388620"/>
                <a:gd name="connsiteX15" fmla="*/ 161925 w 541948"/>
                <a:gd name="connsiteY15" fmla="*/ 125730 h 388620"/>
                <a:gd name="connsiteX16" fmla="*/ 173355 w 541948"/>
                <a:gd name="connsiteY16" fmla="*/ 129540 h 388620"/>
                <a:gd name="connsiteX17" fmla="*/ 184785 w 541948"/>
                <a:gd name="connsiteY17" fmla="*/ 139065 h 388620"/>
                <a:gd name="connsiteX18" fmla="*/ 194310 w 541948"/>
                <a:gd name="connsiteY18" fmla="*/ 140970 h 388620"/>
                <a:gd name="connsiteX19" fmla="*/ 205740 w 541948"/>
                <a:gd name="connsiteY19" fmla="*/ 144780 h 388620"/>
                <a:gd name="connsiteX20" fmla="*/ 211455 w 541948"/>
                <a:gd name="connsiteY20" fmla="*/ 146685 h 388620"/>
                <a:gd name="connsiteX21" fmla="*/ 222885 w 541948"/>
                <a:gd name="connsiteY21" fmla="*/ 148590 h 388620"/>
                <a:gd name="connsiteX22" fmla="*/ 257175 w 541948"/>
                <a:gd name="connsiteY22" fmla="*/ 146685 h 388620"/>
                <a:gd name="connsiteX23" fmla="*/ 262890 w 541948"/>
                <a:gd name="connsiteY23" fmla="*/ 144780 h 388620"/>
                <a:gd name="connsiteX24" fmla="*/ 302895 w 541948"/>
                <a:gd name="connsiteY24" fmla="*/ 146685 h 388620"/>
                <a:gd name="connsiteX25" fmla="*/ 308610 w 541948"/>
                <a:gd name="connsiteY25" fmla="*/ 148590 h 388620"/>
                <a:gd name="connsiteX26" fmla="*/ 310515 w 541948"/>
                <a:gd name="connsiteY26" fmla="*/ 154305 h 388620"/>
                <a:gd name="connsiteX27" fmla="*/ 316230 w 541948"/>
                <a:gd name="connsiteY27" fmla="*/ 160020 h 388620"/>
                <a:gd name="connsiteX28" fmla="*/ 346710 w 541948"/>
                <a:gd name="connsiteY28" fmla="*/ 158115 h 388620"/>
                <a:gd name="connsiteX29" fmla="*/ 352425 w 541948"/>
                <a:gd name="connsiteY29" fmla="*/ 156210 h 388620"/>
                <a:gd name="connsiteX30" fmla="*/ 373380 w 541948"/>
                <a:gd name="connsiteY30" fmla="*/ 142875 h 388620"/>
                <a:gd name="connsiteX31" fmla="*/ 386715 w 541948"/>
                <a:gd name="connsiteY31" fmla="*/ 144780 h 388620"/>
                <a:gd name="connsiteX32" fmla="*/ 392430 w 541948"/>
                <a:gd name="connsiteY32" fmla="*/ 148590 h 388620"/>
                <a:gd name="connsiteX33" fmla="*/ 403860 w 541948"/>
                <a:gd name="connsiteY33" fmla="*/ 152400 h 388620"/>
                <a:gd name="connsiteX34" fmla="*/ 409575 w 541948"/>
                <a:gd name="connsiteY34" fmla="*/ 154305 h 388620"/>
                <a:gd name="connsiteX35" fmla="*/ 415290 w 541948"/>
                <a:gd name="connsiteY35" fmla="*/ 156210 h 388620"/>
                <a:gd name="connsiteX36" fmla="*/ 424815 w 541948"/>
                <a:gd name="connsiteY36" fmla="*/ 158115 h 388620"/>
                <a:gd name="connsiteX37" fmla="*/ 438150 w 541948"/>
                <a:gd name="connsiteY37" fmla="*/ 167640 h 388620"/>
                <a:gd name="connsiteX38" fmla="*/ 443865 w 541948"/>
                <a:gd name="connsiteY38" fmla="*/ 175260 h 388620"/>
                <a:gd name="connsiteX39" fmla="*/ 449580 w 541948"/>
                <a:gd name="connsiteY39" fmla="*/ 188595 h 388620"/>
                <a:gd name="connsiteX40" fmla="*/ 453390 w 541948"/>
                <a:gd name="connsiteY40" fmla="*/ 200025 h 388620"/>
                <a:gd name="connsiteX41" fmla="*/ 459105 w 541948"/>
                <a:gd name="connsiteY41" fmla="*/ 203835 h 388620"/>
                <a:gd name="connsiteX42" fmla="*/ 470535 w 541948"/>
                <a:gd name="connsiteY42" fmla="*/ 213360 h 388620"/>
                <a:gd name="connsiteX43" fmla="*/ 476250 w 541948"/>
                <a:gd name="connsiteY43" fmla="*/ 219075 h 388620"/>
                <a:gd name="connsiteX44" fmla="*/ 481965 w 541948"/>
                <a:gd name="connsiteY44" fmla="*/ 220980 h 388620"/>
                <a:gd name="connsiteX45" fmla="*/ 485775 w 541948"/>
                <a:gd name="connsiteY45" fmla="*/ 226695 h 388620"/>
                <a:gd name="connsiteX46" fmla="*/ 497205 w 541948"/>
                <a:gd name="connsiteY46" fmla="*/ 230505 h 388620"/>
                <a:gd name="connsiteX47" fmla="*/ 514350 w 541948"/>
                <a:gd name="connsiteY47" fmla="*/ 238125 h 388620"/>
                <a:gd name="connsiteX48" fmla="*/ 523875 w 541948"/>
                <a:gd name="connsiteY48" fmla="*/ 245745 h 388620"/>
                <a:gd name="connsiteX49" fmla="*/ 529590 w 541948"/>
                <a:gd name="connsiteY49" fmla="*/ 253365 h 388620"/>
                <a:gd name="connsiteX50" fmla="*/ 529590 w 541948"/>
                <a:gd name="connsiteY50" fmla="*/ 321945 h 388620"/>
                <a:gd name="connsiteX51" fmla="*/ 489585 w 541948"/>
                <a:gd name="connsiteY51" fmla="*/ 320040 h 388620"/>
                <a:gd name="connsiteX52" fmla="*/ 453390 w 541948"/>
                <a:gd name="connsiteY52" fmla="*/ 342900 h 388620"/>
                <a:gd name="connsiteX53" fmla="*/ 436245 w 541948"/>
                <a:gd name="connsiteY53" fmla="*/ 388620 h 388620"/>
                <a:gd name="connsiteX54" fmla="*/ 377190 w 541948"/>
                <a:gd name="connsiteY54" fmla="*/ 377190 h 388620"/>
                <a:gd name="connsiteX55" fmla="*/ 340995 w 541948"/>
                <a:gd name="connsiteY55" fmla="*/ 356235 h 388620"/>
                <a:gd name="connsiteX56" fmla="*/ 293370 w 541948"/>
                <a:gd name="connsiteY56" fmla="*/ 350520 h 388620"/>
                <a:gd name="connsiteX57" fmla="*/ 259080 w 541948"/>
                <a:gd name="connsiteY57" fmla="*/ 300990 h 388620"/>
                <a:gd name="connsiteX58" fmla="*/ 251460 w 541948"/>
                <a:gd name="connsiteY58" fmla="*/ 285750 h 388620"/>
                <a:gd name="connsiteX59" fmla="*/ 247650 w 541948"/>
                <a:gd name="connsiteY59" fmla="*/ 280035 h 388620"/>
                <a:gd name="connsiteX60" fmla="*/ 245745 w 541948"/>
                <a:gd name="connsiteY60" fmla="*/ 274320 h 388620"/>
                <a:gd name="connsiteX61" fmla="*/ 240030 w 541948"/>
                <a:gd name="connsiteY61" fmla="*/ 272415 h 388620"/>
                <a:gd name="connsiteX62" fmla="*/ 220980 w 541948"/>
                <a:gd name="connsiteY62" fmla="*/ 266700 h 388620"/>
                <a:gd name="connsiteX63" fmla="*/ 213360 w 541948"/>
                <a:gd name="connsiteY63" fmla="*/ 260985 h 388620"/>
                <a:gd name="connsiteX64" fmla="*/ 207645 w 541948"/>
                <a:gd name="connsiteY64" fmla="*/ 259080 h 388620"/>
                <a:gd name="connsiteX65" fmla="*/ 201930 w 541948"/>
                <a:gd name="connsiteY65" fmla="*/ 253365 h 388620"/>
                <a:gd name="connsiteX66" fmla="*/ 190500 w 541948"/>
                <a:gd name="connsiteY66" fmla="*/ 241935 h 388620"/>
                <a:gd name="connsiteX67" fmla="*/ 188595 w 541948"/>
                <a:gd name="connsiteY67" fmla="*/ 236220 h 388620"/>
                <a:gd name="connsiteX68" fmla="*/ 180975 w 541948"/>
                <a:gd name="connsiteY68" fmla="*/ 226695 h 388620"/>
                <a:gd name="connsiteX69" fmla="*/ 179070 w 541948"/>
                <a:gd name="connsiteY69" fmla="*/ 219075 h 388620"/>
                <a:gd name="connsiteX70" fmla="*/ 175260 w 541948"/>
                <a:gd name="connsiteY70" fmla="*/ 213360 h 388620"/>
                <a:gd name="connsiteX71" fmla="*/ 148590 w 541948"/>
                <a:gd name="connsiteY71" fmla="*/ 247650 h 388620"/>
                <a:gd name="connsiteX72" fmla="*/ 118110 w 541948"/>
                <a:gd name="connsiteY72" fmla="*/ 253365 h 388620"/>
                <a:gd name="connsiteX73" fmla="*/ 102870 w 541948"/>
                <a:gd name="connsiteY73" fmla="*/ 243840 h 388620"/>
                <a:gd name="connsiteX74" fmla="*/ 95250 w 541948"/>
                <a:gd name="connsiteY74" fmla="*/ 241935 h 388620"/>
                <a:gd name="connsiteX75" fmla="*/ 89535 w 541948"/>
                <a:gd name="connsiteY75" fmla="*/ 238125 h 388620"/>
                <a:gd name="connsiteX76" fmla="*/ 83820 w 541948"/>
                <a:gd name="connsiteY76" fmla="*/ 236220 h 388620"/>
                <a:gd name="connsiteX77" fmla="*/ 70485 w 541948"/>
                <a:gd name="connsiteY77" fmla="*/ 224790 h 388620"/>
                <a:gd name="connsiteX78" fmla="*/ 64770 w 541948"/>
                <a:gd name="connsiteY78" fmla="*/ 222885 h 388620"/>
                <a:gd name="connsiteX79" fmla="*/ 53340 w 541948"/>
                <a:gd name="connsiteY79" fmla="*/ 215265 h 388620"/>
                <a:gd name="connsiteX80" fmla="*/ 45720 w 541948"/>
                <a:gd name="connsiteY80" fmla="*/ 219075 h 388620"/>
                <a:gd name="connsiteX81" fmla="*/ 43815 w 541948"/>
                <a:gd name="connsiteY81" fmla="*/ 224790 h 388620"/>
                <a:gd name="connsiteX82" fmla="*/ 32385 w 541948"/>
                <a:gd name="connsiteY82" fmla="*/ 224790 h 388620"/>
                <a:gd name="connsiteX83" fmla="*/ 22860 w 541948"/>
                <a:gd name="connsiteY83" fmla="*/ 213360 h 388620"/>
                <a:gd name="connsiteX84" fmla="*/ 20955 w 541948"/>
                <a:gd name="connsiteY84" fmla="*/ 207645 h 388620"/>
                <a:gd name="connsiteX85" fmla="*/ 17145 w 541948"/>
                <a:gd name="connsiteY85" fmla="*/ 200025 h 388620"/>
                <a:gd name="connsiteX86" fmla="*/ 9525 w 541948"/>
                <a:gd name="connsiteY86" fmla="*/ 184785 h 388620"/>
                <a:gd name="connsiteX87" fmla="*/ 7620 w 541948"/>
                <a:gd name="connsiteY87" fmla="*/ 179070 h 388620"/>
                <a:gd name="connsiteX88" fmla="*/ 5715 w 541948"/>
                <a:gd name="connsiteY88" fmla="*/ 169545 h 388620"/>
                <a:gd name="connsiteX89" fmla="*/ 1905 w 541948"/>
                <a:gd name="connsiteY89" fmla="*/ 163830 h 388620"/>
                <a:gd name="connsiteX90" fmla="*/ 0 w 541948"/>
                <a:gd name="connsiteY90" fmla="*/ 158115 h 388620"/>
                <a:gd name="connsiteX91" fmla="*/ 1905 w 541948"/>
                <a:gd name="connsiteY91" fmla="*/ 137160 h 388620"/>
                <a:gd name="connsiteX92" fmla="*/ 5715 w 541948"/>
                <a:gd name="connsiteY92" fmla="*/ 129540 h 388620"/>
                <a:gd name="connsiteX93" fmla="*/ 11430 w 541948"/>
                <a:gd name="connsiteY93" fmla="*/ 110490 h 388620"/>
                <a:gd name="connsiteX94" fmla="*/ 13335 w 541948"/>
                <a:gd name="connsiteY94" fmla="*/ 87630 h 388620"/>
                <a:gd name="connsiteX95" fmla="*/ 15240 w 541948"/>
                <a:gd name="connsiteY95" fmla="*/ 81915 h 388620"/>
                <a:gd name="connsiteX96" fmla="*/ 17145 w 541948"/>
                <a:gd name="connsiteY96" fmla="*/ 22860 h 388620"/>
                <a:gd name="connsiteX97" fmla="*/ 22860 w 541948"/>
                <a:gd name="connsiteY97" fmla="*/ 17145 h 388620"/>
                <a:gd name="connsiteX98" fmla="*/ 26670 w 541948"/>
                <a:gd name="connsiteY98" fmla="*/ 11430 h 388620"/>
                <a:gd name="connsiteX99" fmla="*/ 32385 w 541948"/>
                <a:gd name="connsiteY99" fmla="*/ 9525 h 388620"/>
                <a:gd name="connsiteX100" fmla="*/ 40005 w 541948"/>
                <a:gd name="connsiteY100" fmla="*/ 5715 h 388620"/>
                <a:gd name="connsiteX101" fmla="*/ 53340 w 541948"/>
                <a:gd name="connsiteY101" fmla="*/ 1905 h 388620"/>
                <a:gd name="connsiteX102" fmla="*/ 57150 w 541948"/>
                <a:gd name="connsiteY102"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1948" h="388620">
                  <a:moveTo>
                    <a:pt x="57150" y="0"/>
                  </a:moveTo>
                  <a:lnTo>
                    <a:pt x="57150" y="0"/>
                  </a:lnTo>
                  <a:cubicBezTo>
                    <a:pt x="61595" y="3175"/>
                    <a:pt x="65801" y="6715"/>
                    <a:pt x="70485" y="9525"/>
                  </a:cubicBezTo>
                  <a:cubicBezTo>
                    <a:pt x="72207" y="10558"/>
                    <a:pt x="74404" y="10532"/>
                    <a:pt x="76200" y="11430"/>
                  </a:cubicBezTo>
                  <a:cubicBezTo>
                    <a:pt x="79512" y="13086"/>
                    <a:pt x="82550" y="15240"/>
                    <a:pt x="85725" y="17145"/>
                  </a:cubicBezTo>
                  <a:cubicBezTo>
                    <a:pt x="86360" y="22860"/>
                    <a:pt x="87869" y="28545"/>
                    <a:pt x="87630" y="34290"/>
                  </a:cubicBezTo>
                  <a:cubicBezTo>
                    <a:pt x="87256" y="43272"/>
                    <a:pt x="80437" y="66472"/>
                    <a:pt x="85725" y="78105"/>
                  </a:cubicBezTo>
                  <a:cubicBezTo>
                    <a:pt x="87039" y="80995"/>
                    <a:pt x="90934" y="81754"/>
                    <a:pt x="93345" y="83820"/>
                  </a:cubicBezTo>
                  <a:cubicBezTo>
                    <a:pt x="95390" y="85573"/>
                    <a:pt x="96818" y="88041"/>
                    <a:pt x="99060" y="89535"/>
                  </a:cubicBezTo>
                  <a:cubicBezTo>
                    <a:pt x="100731" y="90649"/>
                    <a:pt x="102979" y="90542"/>
                    <a:pt x="104775" y="91440"/>
                  </a:cubicBezTo>
                  <a:cubicBezTo>
                    <a:pt x="106823" y="92464"/>
                    <a:pt x="108442" y="94226"/>
                    <a:pt x="110490" y="95250"/>
                  </a:cubicBezTo>
                  <a:cubicBezTo>
                    <a:pt x="113223" y="96616"/>
                    <a:pt x="121384" y="98450"/>
                    <a:pt x="123825" y="99060"/>
                  </a:cubicBezTo>
                  <a:cubicBezTo>
                    <a:pt x="125730" y="100330"/>
                    <a:pt x="127492" y="101846"/>
                    <a:pt x="129540" y="102870"/>
                  </a:cubicBezTo>
                  <a:cubicBezTo>
                    <a:pt x="131336" y="103768"/>
                    <a:pt x="133835" y="103355"/>
                    <a:pt x="135255" y="104775"/>
                  </a:cubicBezTo>
                  <a:cubicBezTo>
                    <a:pt x="147025" y="116545"/>
                    <a:pt x="131377" y="109832"/>
                    <a:pt x="144780" y="114300"/>
                  </a:cubicBezTo>
                  <a:cubicBezTo>
                    <a:pt x="154046" y="123566"/>
                    <a:pt x="149800" y="121321"/>
                    <a:pt x="161925" y="125730"/>
                  </a:cubicBezTo>
                  <a:cubicBezTo>
                    <a:pt x="165699" y="127102"/>
                    <a:pt x="173355" y="129540"/>
                    <a:pt x="173355" y="129540"/>
                  </a:cubicBezTo>
                  <a:cubicBezTo>
                    <a:pt x="176320" y="132505"/>
                    <a:pt x="180541" y="137474"/>
                    <a:pt x="184785" y="139065"/>
                  </a:cubicBezTo>
                  <a:cubicBezTo>
                    <a:pt x="187817" y="140202"/>
                    <a:pt x="191186" y="140118"/>
                    <a:pt x="194310" y="140970"/>
                  </a:cubicBezTo>
                  <a:cubicBezTo>
                    <a:pt x="198185" y="142027"/>
                    <a:pt x="201930" y="143510"/>
                    <a:pt x="205740" y="144780"/>
                  </a:cubicBezTo>
                  <a:cubicBezTo>
                    <a:pt x="207645" y="145415"/>
                    <a:pt x="209474" y="146355"/>
                    <a:pt x="211455" y="146685"/>
                  </a:cubicBezTo>
                  <a:lnTo>
                    <a:pt x="222885" y="148590"/>
                  </a:lnTo>
                  <a:cubicBezTo>
                    <a:pt x="234315" y="147955"/>
                    <a:pt x="245779" y="147770"/>
                    <a:pt x="257175" y="146685"/>
                  </a:cubicBezTo>
                  <a:cubicBezTo>
                    <a:pt x="259174" y="146495"/>
                    <a:pt x="260882" y="144780"/>
                    <a:pt x="262890" y="144780"/>
                  </a:cubicBezTo>
                  <a:cubicBezTo>
                    <a:pt x="276240" y="144780"/>
                    <a:pt x="289560" y="146050"/>
                    <a:pt x="302895" y="146685"/>
                  </a:cubicBezTo>
                  <a:cubicBezTo>
                    <a:pt x="304800" y="147320"/>
                    <a:pt x="307190" y="147170"/>
                    <a:pt x="308610" y="148590"/>
                  </a:cubicBezTo>
                  <a:cubicBezTo>
                    <a:pt x="310030" y="150010"/>
                    <a:pt x="309401" y="152634"/>
                    <a:pt x="310515" y="154305"/>
                  </a:cubicBezTo>
                  <a:cubicBezTo>
                    <a:pt x="312009" y="156547"/>
                    <a:pt x="314325" y="158115"/>
                    <a:pt x="316230" y="160020"/>
                  </a:cubicBezTo>
                  <a:cubicBezTo>
                    <a:pt x="326390" y="159385"/>
                    <a:pt x="336586" y="159181"/>
                    <a:pt x="346710" y="158115"/>
                  </a:cubicBezTo>
                  <a:cubicBezTo>
                    <a:pt x="348707" y="157905"/>
                    <a:pt x="350840" y="157443"/>
                    <a:pt x="352425" y="156210"/>
                  </a:cubicBezTo>
                  <a:cubicBezTo>
                    <a:pt x="371421" y="141435"/>
                    <a:pt x="355401" y="146471"/>
                    <a:pt x="373380" y="142875"/>
                  </a:cubicBezTo>
                  <a:cubicBezTo>
                    <a:pt x="377825" y="143510"/>
                    <a:pt x="382414" y="143490"/>
                    <a:pt x="386715" y="144780"/>
                  </a:cubicBezTo>
                  <a:cubicBezTo>
                    <a:pt x="388908" y="145438"/>
                    <a:pt x="390338" y="147660"/>
                    <a:pt x="392430" y="148590"/>
                  </a:cubicBezTo>
                  <a:cubicBezTo>
                    <a:pt x="396100" y="150221"/>
                    <a:pt x="400050" y="151130"/>
                    <a:pt x="403860" y="152400"/>
                  </a:cubicBezTo>
                  <a:lnTo>
                    <a:pt x="409575" y="154305"/>
                  </a:lnTo>
                  <a:cubicBezTo>
                    <a:pt x="411480" y="154940"/>
                    <a:pt x="413321" y="155816"/>
                    <a:pt x="415290" y="156210"/>
                  </a:cubicBezTo>
                  <a:lnTo>
                    <a:pt x="424815" y="158115"/>
                  </a:lnTo>
                  <a:cubicBezTo>
                    <a:pt x="428060" y="160278"/>
                    <a:pt x="435787" y="165277"/>
                    <a:pt x="438150" y="167640"/>
                  </a:cubicBezTo>
                  <a:cubicBezTo>
                    <a:pt x="440395" y="169885"/>
                    <a:pt x="441960" y="172720"/>
                    <a:pt x="443865" y="175260"/>
                  </a:cubicBezTo>
                  <a:cubicBezTo>
                    <a:pt x="448904" y="195417"/>
                    <a:pt x="442062" y="171680"/>
                    <a:pt x="449580" y="188595"/>
                  </a:cubicBezTo>
                  <a:cubicBezTo>
                    <a:pt x="451211" y="192265"/>
                    <a:pt x="450048" y="197797"/>
                    <a:pt x="453390" y="200025"/>
                  </a:cubicBezTo>
                  <a:cubicBezTo>
                    <a:pt x="455295" y="201295"/>
                    <a:pt x="457486" y="202216"/>
                    <a:pt x="459105" y="203835"/>
                  </a:cubicBezTo>
                  <a:cubicBezTo>
                    <a:pt x="469485" y="214215"/>
                    <a:pt x="459620" y="209722"/>
                    <a:pt x="470535" y="213360"/>
                  </a:cubicBezTo>
                  <a:cubicBezTo>
                    <a:pt x="472440" y="215265"/>
                    <a:pt x="474008" y="217581"/>
                    <a:pt x="476250" y="219075"/>
                  </a:cubicBezTo>
                  <a:cubicBezTo>
                    <a:pt x="477921" y="220189"/>
                    <a:pt x="480397" y="219726"/>
                    <a:pt x="481965" y="220980"/>
                  </a:cubicBezTo>
                  <a:cubicBezTo>
                    <a:pt x="483753" y="222410"/>
                    <a:pt x="483833" y="225482"/>
                    <a:pt x="485775" y="226695"/>
                  </a:cubicBezTo>
                  <a:cubicBezTo>
                    <a:pt x="489181" y="228824"/>
                    <a:pt x="493761" y="228439"/>
                    <a:pt x="497205" y="230505"/>
                  </a:cubicBezTo>
                  <a:cubicBezTo>
                    <a:pt x="508975" y="237567"/>
                    <a:pt x="503138" y="235322"/>
                    <a:pt x="514350" y="238125"/>
                  </a:cubicBezTo>
                  <a:cubicBezTo>
                    <a:pt x="526018" y="255627"/>
                    <a:pt x="510073" y="234243"/>
                    <a:pt x="523875" y="245745"/>
                  </a:cubicBezTo>
                  <a:cubicBezTo>
                    <a:pt x="526314" y="247778"/>
                    <a:pt x="527685" y="250825"/>
                    <a:pt x="529590" y="253365"/>
                  </a:cubicBezTo>
                  <a:cubicBezTo>
                    <a:pt x="535477" y="271025"/>
                    <a:pt x="554180" y="321945"/>
                    <a:pt x="529590" y="321945"/>
                  </a:cubicBezTo>
                  <a:lnTo>
                    <a:pt x="489585" y="320040"/>
                  </a:lnTo>
                  <a:lnTo>
                    <a:pt x="453390" y="342900"/>
                  </a:lnTo>
                  <a:lnTo>
                    <a:pt x="436245" y="388620"/>
                  </a:lnTo>
                  <a:lnTo>
                    <a:pt x="377190" y="377190"/>
                  </a:lnTo>
                  <a:lnTo>
                    <a:pt x="340995" y="356235"/>
                  </a:lnTo>
                  <a:lnTo>
                    <a:pt x="293370" y="350520"/>
                  </a:lnTo>
                  <a:lnTo>
                    <a:pt x="259080" y="300990"/>
                  </a:lnTo>
                  <a:cubicBezTo>
                    <a:pt x="256540" y="295910"/>
                    <a:pt x="254180" y="290736"/>
                    <a:pt x="251460" y="285750"/>
                  </a:cubicBezTo>
                  <a:cubicBezTo>
                    <a:pt x="250364" y="283740"/>
                    <a:pt x="248674" y="282083"/>
                    <a:pt x="247650" y="280035"/>
                  </a:cubicBezTo>
                  <a:cubicBezTo>
                    <a:pt x="246752" y="278239"/>
                    <a:pt x="247165" y="275740"/>
                    <a:pt x="245745" y="274320"/>
                  </a:cubicBezTo>
                  <a:cubicBezTo>
                    <a:pt x="244325" y="272900"/>
                    <a:pt x="241826" y="273313"/>
                    <a:pt x="240030" y="272415"/>
                  </a:cubicBezTo>
                  <a:cubicBezTo>
                    <a:pt x="226169" y="265484"/>
                    <a:pt x="245231" y="270164"/>
                    <a:pt x="220980" y="266700"/>
                  </a:cubicBezTo>
                  <a:cubicBezTo>
                    <a:pt x="218440" y="264795"/>
                    <a:pt x="216117" y="262560"/>
                    <a:pt x="213360" y="260985"/>
                  </a:cubicBezTo>
                  <a:cubicBezTo>
                    <a:pt x="211617" y="259989"/>
                    <a:pt x="209316" y="260194"/>
                    <a:pt x="207645" y="259080"/>
                  </a:cubicBezTo>
                  <a:cubicBezTo>
                    <a:pt x="205403" y="257586"/>
                    <a:pt x="204000" y="255090"/>
                    <a:pt x="201930" y="253365"/>
                  </a:cubicBezTo>
                  <a:cubicBezTo>
                    <a:pt x="190788" y="244080"/>
                    <a:pt x="201452" y="256537"/>
                    <a:pt x="190500" y="241935"/>
                  </a:cubicBezTo>
                  <a:cubicBezTo>
                    <a:pt x="189865" y="240030"/>
                    <a:pt x="189849" y="237788"/>
                    <a:pt x="188595" y="236220"/>
                  </a:cubicBezTo>
                  <a:cubicBezTo>
                    <a:pt x="179960" y="225427"/>
                    <a:pt x="184699" y="239730"/>
                    <a:pt x="180975" y="226695"/>
                  </a:cubicBezTo>
                  <a:cubicBezTo>
                    <a:pt x="180256" y="224178"/>
                    <a:pt x="180101" y="221481"/>
                    <a:pt x="179070" y="219075"/>
                  </a:cubicBezTo>
                  <a:cubicBezTo>
                    <a:pt x="178168" y="216971"/>
                    <a:pt x="175260" y="213360"/>
                    <a:pt x="175260" y="213360"/>
                  </a:cubicBezTo>
                  <a:lnTo>
                    <a:pt x="148590" y="247650"/>
                  </a:lnTo>
                  <a:lnTo>
                    <a:pt x="118110" y="253365"/>
                  </a:lnTo>
                  <a:cubicBezTo>
                    <a:pt x="113030" y="250190"/>
                    <a:pt x="108228" y="246519"/>
                    <a:pt x="102870" y="243840"/>
                  </a:cubicBezTo>
                  <a:cubicBezTo>
                    <a:pt x="100528" y="242669"/>
                    <a:pt x="97656" y="242966"/>
                    <a:pt x="95250" y="241935"/>
                  </a:cubicBezTo>
                  <a:cubicBezTo>
                    <a:pt x="93146" y="241033"/>
                    <a:pt x="91583" y="239149"/>
                    <a:pt x="89535" y="238125"/>
                  </a:cubicBezTo>
                  <a:cubicBezTo>
                    <a:pt x="87739" y="237227"/>
                    <a:pt x="85616" y="237118"/>
                    <a:pt x="83820" y="236220"/>
                  </a:cubicBezTo>
                  <a:cubicBezTo>
                    <a:pt x="74034" y="231327"/>
                    <a:pt x="81421" y="232602"/>
                    <a:pt x="70485" y="224790"/>
                  </a:cubicBezTo>
                  <a:cubicBezTo>
                    <a:pt x="68851" y="223623"/>
                    <a:pt x="66675" y="223520"/>
                    <a:pt x="64770" y="222885"/>
                  </a:cubicBezTo>
                  <a:cubicBezTo>
                    <a:pt x="62259" y="220374"/>
                    <a:pt x="58165" y="214576"/>
                    <a:pt x="53340" y="215265"/>
                  </a:cubicBezTo>
                  <a:cubicBezTo>
                    <a:pt x="50529" y="215667"/>
                    <a:pt x="48260" y="217805"/>
                    <a:pt x="45720" y="219075"/>
                  </a:cubicBezTo>
                  <a:cubicBezTo>
                    <a:pt x="45085" y="220980"/>
                    <a:pt x="45235" y="223370"/>
                    <a:pt x="43815" y="224790"/>
                  </a:cubicBezTo>
                  <a:cubicBezTo>
                    <a:pt x="40005" y="228600"/>
                    <a:pt x="36195" y="226060"/>
                    <a:pt x="32385" y="224790"/>
                  </a:cubicBezTo>
                  <a:cubicBezTo>
                    <a:pt x="28172" y="220577"/>
                    <a:pt x="25512" y="218664"/>
                    <a:pt x="22860" y="213360"/>
                  </a:cubicBezTo>
                  <a:cubicBezTo>
                    <a:pt x="21962" y="211564"/>
                    <a:pt x="21746" y="209491"/>
                    <a:pt x="20955" y="207645"/>
                  </a:cubicBezTo>
                  <a:cubicBezTo>
                    <a:pt x="19836" y="205035"/>
                    <a:pt x="18554" y="202491"/>
                    <a:pt x="17145" y="200025"/>
                  </a:cubicBezTo>
                  <a:cubicBezTo>
                    <a:pt x="10449" y="188307"/>
                    <a:pt x="15663" y="201152"/>
                    <a:pt x="9525" y="184785"/>
                  </a:cubicBezTo>
                  <a:cubicBezTo>
                    <a:pt x="8820" y="182905"/>
                    <a:pt x="8107" y="181018"/>
                    <a:pt x="7620" y="179070"/>
                  </a:cubicBezTo>
                  <a:cubicBezTo>
                    <a:pt x="6835" y="175929"/>
                    <a:pt x="6852" y="172577"/>
                    <a:pt x="5715" y="169545"/>
                  </a:cubicBezTo>
                  <a:cubicBezTo>
                    <a:pt x="4911" y="167401"/>
                    <a:pt x="2929" y="165878"/>
                    <a:pt x="1905" y="163830"/>
                  </a:cubicBezTo>
                  <a:cubicBezTo>
                    <a:pt x="1007" y="162034"/>
                    <a:pt x="635" y="160020"/>
                    <a:pt x="0" y="158115"/>
                  </a:cubicBezTo>
                  <a:cubicBezTo>
                    <a:pt x="635" y="151130"/>
                    <a:pt x="529" y="144038"/>
                    <a:pt x="1905" y="137160"/>
                  </a:cubicBezTo>
                  <a:cubicBezTo>
                    <a:pt x="2462" y="134375"/>
                    <a:pt x="4660" y="132177"/>
                    <a:pt x="5715" y="129540"/>
                  </a:cubicBezTo>
                  <a:cubicBezTo>
                    <a:pt x="8807" y="121810"/>
                    <a:pt x="9559" y="117975"/>
                    <a:pt x="11430" y="110490"/>
                  </a:cubicBezTo>
                  <a:cubicBezTo>
                    <a:pt x="12065" y="102870"/>
                    <a:pt x="12324" y="95209"/>
                    <a:pt x="13335" y="87630"/>
                  </a:cubicBezTo>
                  <a:cubicBezTo>
                    <a:pt x="13600" y="85640"/>
                    <a:pt x="15122" y="83920"/>
                    <a:pt x="15240" y="81915"/>
                  </a:cubicBezTo>
                  <a:cubicBezTo>
                    <a:pt x="16397" y="62254"/>
                    <a:pt x="14844" y="42420"/>
                    <a:pt x="17145" y="22860"/>
                  </a:cubicBezTo>
                  <a:cubicBezTo>
                    <a:pt x="17460" y="20184"/>
                    <a:pt x="21135" y="19215"/>
                    <a:pt x="22860" y="17145"/>
                  </a:cubicBezTo>
                  <a:cubicBezTo>
                    <a:pt x="24326" y="15386"/>
                    <a:pt x="24882" y="12860"/>
                    <a:pt x="26670" y="11430"/>
                  </a:cubicBezTo>
                  <a:cubicBezTo>
                    <a:pt x="28238" y="10176"/>
                    <a:pt x="30539" y="10316"/>
                    <a:pt x="32385" y="9525"/>
                  </a:cubicBezTo>
                  <a:cubicBezTo>
                    <a:pt x="34995" y="8406"/>
                    <a:pt x="37395" y="6834"/>
                    <a:pt x="40005" y="5715"/>
                  </a:cubicBezTo>
                  <a:cubicBezTo>
                    <a:pt x="42534" y="4631"/>
                    <a:pt x="51165" y="2147"/>
                    <a:pt x="53340" y="1905"/>
                  </a:cubicBezTo>
                  <a:cubicBezTo>
                    <a:pt x="56496" y="1554"/>
                    <a:pt x="56515" y="317"/>
                    <a:pt x="57150"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bwMode="auto">
            <a:xfrm>
              <a:off x="7982512" y="3060879"/>
              <a:ext cx="266744" cy="171571"/>
            </a:xfrm>
            <a:custGeom>
              <a:avLst/>
              <a:gdLst>
                <a:gd name="connsiteX0" fmla="*/ 0 w 497205"/>
                <a:gd name="connsiteY0" fmla="*/ 120015 h 299333"/>
                <a:gd name="connsiteX1" fmla="*/ 74295 w 497205"/>
                <a:gd name="connsiteY1" fmla="*/ 36195 h 299333"/>
                <a:gd name="connsiteX2" fmla="*/ 116205 w 497205"/>
                <a:gd name="connsiteY2" fmla="*/ 53340 h 299333"/>
                <a:gd name="connsiteX3" fmla="*/ 114300 w 497205"/>
                <a:gd name="connsiteY3" fmla="*/ 0 h 299333"/>
                <a:gd name="connsiteX4" fmla="*/ 186690 w 497205"/>
                <a:gd name="connsiteY4" fmla="*/ 47625 h 299333"/>
                <a:gd name="connsiteX5" fmla="*/ 219075 w 497205"/>
                <a:gd name="connsiteY5" fmla="*/ 49530 h 299333"/>
                <a:gd name="connsiteX6" fmla="*/ 230505 w 497205"/>
                <a:gd name="connsiteY6" fmla="*/ 60960 h 299333"/>
                <a:gd name="connsiteX7" fmla="*/ 240030 w 497205"/>
                <a:gd name="connsiteY7" fmla="*/ 62865 h 299333"/>
                <a:gd name="connsiteX8" fmla="*/ 255270 w 497205"/>
                <a:gd name="connsiteY8" fmla="*/ 60960 h 299333"/>
                <a:gd name="connsiteX9" fmla="*/ 257175 w 497205"/>
                <a:gd name="connsiteY9" fmla="*/ 55245 h 299333"/>
                <a:gd name="connsiteX10" fmla="*/ 260985 w 497205"/>
                <a:gd name="connsiteY10" fmla="*/ 49530 h 299333"/>
                <a:gd name="connsiteX11" fmla="*/ 268605 w 497205"/>
                <a:gd name="connsiteY11" fmla="*/ 47625 h 299333"/>
                <a:gd name="connsiteX12" fmla="*/ 274320 w 497205"/>
                <a:gd name="connsiteY12" fmla="*/ 45720 h 299333"/>
                <a:gd name="connsiteX13" fmla="*/ 280035 w 497205"/>
                <a:gd name="connsiteY13" fmla="*/ 47625 h 299333"/>
                <a:gd name="connsiteX14" fmla="*/ 281940 w 497205"/>
                <a:gd name="connsiteY14" fmla="*/ 53340 h 299333"/>
                <a:gd name="connsiteX15" fmla="*/ 283845 w 497205"/>
                <a:gd name="connsiteY15" fmla="*/ 87630 h 299333"/>
                <a:gd name="connsiteX16" fmla="*/ 289560 w 497205"/>
                <a:gd name="connsiteY16" fmla="*/ 89535 h 299333"/>
                <a:gd name="connsiteX17" fmla="*/ 310515 w 497205"/>
                <a:gd name="connsiteY17" fmla="*/ 85725 h 299333"/>
                <a:gd name="connsiteX18" fmla="*/ 316230 w 497205"/>
                <a:gd name="connsiteY18" fmla="*/ 81915 h 299333"/>
                <a:gd name="connsiteX19" fmla="*/ 339090 w 497205"/>
                <a:gd name="connsiteY19" fmla="*/ 85725 h 299333"/>
                <a:gd name="connsiteX20" fmla="*/ 346710 w 497205"/>
                <a:gd name="connsiteY20" fmla="*/ 91440 h 299333"/>
                <a:gd name="connsiteX21" fmla="*/ 360045 w 497205"/>
                <a:gd name="connsiteY21" fmla="*/ 97155 h 299333"/>
                <a:gd name="connsiteX22" fmla="*/ 373380 w 497205"/>
                <a:gd name="connsiteY22" fmla="*/ 99060 h 299333"/>
                <a:gd name="connsiteX23" fmla="*/ 375285 w 497205"/>
                <a:gd name="connsiteY23" fmla="*/ 112395 h 299333"/>
                <a:gd name="connsiteX24" fmla="*/ 392430 w 497205"/>
                <a:gd name="connsiteY24" fmla="*/ 110490 h 299333"/>
                <a:gd name="connsiteX25" fmla="*/ 403860 w 497205"/>
                <a:gd name="connsiteY25" fmla="*/ 102870 h 299333"/>
                <a:gd name="connsiteX26" fmla="*/ 424815 w 497205"/>
                <a:gd name="connsiteY26" fmla="*/ 106680 h 299333"/>
                <a:gd name="connsiteX27" fmla="*/ 430530 w 497205"/>
                <a:gd name="connsiteY27" fmla="*/ 110490 h 299333"/>
                <a:gd name="connsiteX28" fmla="*/ 434340 w 497205"/>
                <a:gd name="connsiteY28" fmla="*/ 116205 h 299333"/>
                <a:gd name="connsiteX29" fmla="*/ 438150 w 497205"/>
                <a:gd name="connsiteY29" fmla="*/ 127635 h 299333"/>
                <a:gd name="connsiteX30" fmla="*/ 443865 w 497205"/>
                <a:gd name="connsiteY30" fmla="*/ 133350 h 299333"/>
                <a:gd name="connsiteX31" fmla="*/ 447675 w 497205"/>
                <a:gd name="connsiteY31" fmla="*/ 139065 h 299333"/>
                <a:gd name="connsiteX32" fmla="*/ 453390 w 497205"/>
                <a:gd name="connsiteY32" fmla="*/ 146685 h 299333"/>
                <a:gd name="connsiteX33" fmla="*/ 457200 w 497205"/>
                <a:gd name="connsiteY33" fmla="*/ 152400 h 299333"/>
                <a:gd name="connsiteX34" fmla="*/ 468630 w 497205"/>
                <a:gd name="connsiteY34" fmla="*/ 161925 h 299333"/>
                <a:gd name="connsiteX35" fmla="*/ 480060 w 497205"/>
                <a:gd name="connsiteY35" fmla="*/ 173355 h 299333"/>
                <a:gd name="connsiteX36" fmla="*/ 491490 w 497205"/>
                <a:gd name="connsiteY36" fmla="*/ 186690 h 299333"/>
                <a:gd name="connsiteX37" fmla="*/ 495300 w 497205"/>
                <a:gd name="connsiteY37" fmla="*/ 192405 h 299333"/>
                <a:gd name="connsiteX38" fmla="*/ 497205 w 497205"/>
                <a:gd name="connsiteY38" fmla="*/ 198120 h 299333"/>
                <a:gd name="connsiteX39" fmla="*/ 495300 w 497205"/>
                <a:gd name="connsiteY39" fmla="*/ 207645 h 299333"/>
                <a:gd name="connsiteX40" fmla="*/ 489585 w 497205"/>
                <a:gd name="connsiteY40" fmla="*/ 213360 h 299333"/>
                <a:gd name="connsiteX41" fmla="*/ 485775 w 497205"/>
                <a:gd name="connsiteY41" fmla="*/ 219075 h 299333"/>
                <a:gd name="connsiteX42" fmla="*/ 481965 w 497205"/>
                <a:gd name="connsiteY42" fmla="*/ 226695 h 299333"/>
                <a:gd name="connsiteX43" fmla="*/ 476250 w 497205"/>
                <a:gd name="connsiteY43" fmla="*/ 232410 h 299333"/>
                <a:gd name="connsiteX44" fmla="*/ 462915 w 497205"/>
                <a:gd name="connsiteY44" fmla="*/ 245745 h 299333"/>
                <a:gd name="connsiteX45" fmla="*/ 440055 w 497205"/>
                <a:gd name="connsiteY45" fmla="*/ 243840 h 299333"/>
                <a:gd name="connsiteX46" fmla="*/ 434340 w 497205"/>
                <a:gd name="connsiteY46" fmla="*/ 240030 h 299333"/>
                <a:gd name="connsiteX47" fmla="*/ 428625 w 497205"/>
                <a:gd name="connsiteY47" fmla="*/ 238125 h 299333"/>
                <a:gd name="connsiteX48" fmla="*/ 422910 w 497205"/>
                <a:gd name="connsiteY48" fmla="*/ 232410 h 299333"/>
                <a:gd name="connsiteX49" fmla="*/ 417195 w 497205"/>
                <a:gd name="connsiteY49" fmla="*/ 230505 h 299333"/>
                <a:gd name="connsiteX50" fmla="*/ 384810 w 497205"/>
                <a:gd name="connsiteY50" fmla="*/ 232410 h 299333"/>
                <a:gd name="connsiteX51" fmla="*/ 363855 w 497205"/>
                <a:gd name="connsiteY51" fmla="*/ 238125 h 299333"/>
                <a:gd name="connsiteX52" fmla="*/ 356235 w 497205"/>
                <a:gd name="connsiteY52" fmla="*/ 241935 h 299333"/>
                <a:gd name="connsiteX53" fmla="*/ 340995 w 497205"/>
                <a:gd name="connsiteY53" fmla="*/ 259080 h 299333"/>
                <a:gd name="connsiteX54" fmla="*/ 342900 w 497205"/>
                <a:gd name="connsiteY54" fmla="*/ 274320 h 299333"/>
                <a:gd name="connsiteX55" fmla="*/ 346710 w 497205"/>
                <a:gd name="connsiteY55" fmla="*/ 281940 h 299333"/>
                <a:gd name="connsiteX56" fmla="*/ 348615 w 497205"/>
                <a:gd name="connsiteY56" fmla="*/ 287655 h 299333"/>
                <a:gd name="connsiteX57" fmla="*/ 344805 w 497205"/>
                <a:gd name="connsiteY57" fmla="*/ 297180 h 299333"/>
                <a:gd name="connsiteX58" fmla="*/ 337185 w 497205"/>
                <a:gd name="connsiteY58" fmla="*/ 299085 h 299333"/>
                <a:gd name="connsiteX59" fmla="*/ 281940 w 497205"/>
                <a:gd name="connsiteY59" fmla="*/ 299085 h 299333"/>
                <a:gd name="connsiteX60" fmla="*/ 180975 w 497205"/>
                <a:gd name="connsiteY60" fmla="*/ 259080 h 299333"/>
                <a:gd name="connsiteX61" fmla="*/ 102870 w 497205"/>
                <a:gd name="connsiteY61" fmla="*/ 200025 h 299333"/>
                <a:gd name="connsiteX62" fmla="*/ 57150 w 497205"/>
                <a:gd name="connsiteY62" fmla="*/ 180975 h 299333"/>
                <a:gd name="connsiteX63" fmla="*/ 0 w 497205"/>
                <a:gd name="connsiteY63" fmla="*/ 120015 h 2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7205" h="299333">
                  <a:moveTo>
                    <a:pt x="0" y="120015"/>
                  </a:moveTo>
                  <a:lnTo>
                    <a:pt x="74295" y="36195"/>
                  </a:lnTo>
                  <a:lnTo>
                    <a:pt x="116205" y="53340"/>
                  </a:lnTo>
                  <a:lnTo>
                    <a:pt x="114300" y="0"/>
                  </a:lnTo>
                  <a:lnTo>
                    <a:pt x="186690" y="47625"/>
                  </a:lnTo>
                  <a:lnTo>
                    <a:pt x="219075" y="49530"/>
                  </a:lnTo>
                  <a:cubicBezTo>
                    <a:pt x="224230" y="51099"/>
                    <a:pt x="225221" y="59903"/>
                    <a:pt x="230505" y="60960"/>
                  </a:cubicBezTo>
                  <a:lnTo>
                    <a:pt x="240030" y="62865"/>
                  </a:lnTo>
                  <a:cubicBezTo>
                    <a:pt x="245110" y="62230"/>
                    <a:pt x="250592" y="63039"/>
                    <a:pt x="255270" y="60960"/>
                  </a:cubicBezTo>
                  <a:cubicBezTo>
                    <a:pt x="257105" y="60144"/>
                    <a:pt x="256277" y="57041"/>
                    <a:pt x="257175" y="55245"/>
                  </a:cubicBezTo>
                  <a:cubicBezTo>
                    <a:pt x="258199" y="53197"/>
                    <a:pt x="259080" y="50800"/>
                    <a:pt x="260985" y="49530"/>
                  </a:cubicBezTo>
                  <a:cubicBezTo>
                    <a:pt x="263163" y="48078"/>
                    <a:pt x="266088" y="48344"/>
                    <a:pt x="268605" y="47625"/>
                  </a:cubicBezTo>
                  <a:cubicBezTo>
                    <a:pt x="270536" y="47073"/>
                    <a:pt x="272415" y="46355"/>
                    <a:pt x="274320" y="45720"/>
                  </a:cubicBezTo>
                  <a:cubicBezTo>
                    <a:pt x="276225" y="46355"/>
                    <a:pt x="278615" y="46205"/>
                    <a:pt x="280035" y="47625"/>
                  </a:cubicBezTo>
                  <a:cubicBezTo>
                    <a:pt x="281455" y="49045"/>
                    <a:pt x="281750" y="51341"/>
                    <a:pt x="281940" y="53340"/>
                  </a:cubicBezTo>
                  <a:cubicBezTo>
                    <a:pt x="283025" y="64736"/>
                    <a:pt x="281487" y="76428"/>
                    <a:pt x="283845" y="87630"/>
                  </a:cubicBezTo>
                  <a:cubicBezTo>
                    <a:pt x="284259" y="89595"/>
                    <a:pt x="287655" y="88900"/>
                    <a:pt x="289560" y="89535"/>
                  </a:cubicBezTo>
                  <a:cubicBezTo>
                    <a:pt x="294813" y="88878"/>
                    <a:pt x="304642" y="88662"/>
                    <a:pt x="310515" y="85725"/>
                  </a:cubicBezTo>
                  <a:cubicBezTo>
                    <a:pt x="312563" y="84701"/>
                    <a:pt x="314325" y="83185"/>
                    <a:pt x="316230" y="81915"/>
                  </a:cubicBezTo>
                  <a:cubicBezTo>
                    <a:pt x="318826" y="82203"/>
                    <a:pt x="333698" y="82644"/>
                    <a:pt x="339090" y="85725"/>
                  </a:cubicBezTo>
                  <a:cubicBezTo>
                    <a:pt x="341847" y="87300"/>
                    <a:pt x="344018" y="89757"/>
                    <a:pt x="346710" y="91440"/>
                  </a:cubicBezTo>
                  <a:cubicBezTo>
                    <a:pt x="349626" y="93262"/>
                    <a:pt x="356232" y="96392"/>
                    <a:pt x="360045" y="97155"/>
                  </a:cubicBezTo>
                  <a:cubicBezTo>
                    <a:pt x="364448" y="98036"/>
                    <a:pt x="368935" y="98425"/>
                    <a:pt x="373380" y="99060"/>
                  </a:cubicBezTo>
                  <a:cubicBezTo>
                    <a:pt x="374015" y="103505"/>
                    <a:pt x="371435" y="110085"/>
                    <a:pt x="375285" y="112395"/>
                  </a:cubicBezTo>
                  <a:cubicBezTo>
                    <a:pt x="380216" y="115353"/>
                    <a:pt x="386975" y="112308"/>
                    <a:pt x="392430" y="110490"/>
                  </a:cubicBezTo>
                  <a:cubicBezTo>
                    <a:pt x="396774" y="109042"/>
                    <a:pt x="403860" y="102870"/>
                    <a:pt x="403860" y="102870"/>
                  </a:cubicBezTo>
                  <a:cubicBezTo>
                    <a:pt x="409113" y="103527"/>
                    <a:pt x="418942" y="103743"/>
                    <a:pt x="424815" y="106680"/>
                  </a:cubicBezTo>
                  <a:cubicBezTo>
                    <a:pt x="426863" y="107704"/>
                    <a:pt x="428625" y="109220"/>
                    <a:pt x="430530" y="110490"/>
                  </a:cubicBezTo>
                  <a:cubicBezTo>
                    <a:pt x="431800" y="112395"/>
                    <a:pt x="433410" y="114113"/>
                    <a:pt x="434340" y="116205"/>
                  </a:cubicBezTo>
                  <a:cubicBezTo>
                    <a:pt x="435971" y="119875"/>
                    <a:pt x="435310" y="124795"/>
                    <a:pt x="438150" y="127635"/>
                  </a:cubicBezTo>
                  <a:cubicBezTo>
                    <a:pt x="440055" y="129540"/>
                    <a:pt x="442140" y="131280"/>
                    <a:pt x="443865" y="133350"/>
                  </a:cubicBezTo>
                  <a:cubicBezTo>
                    <a:pt x="445331" y="135109"/>
                    <a:pt x="446344" y="137202"/>
                    <a:pt x="447675" y="139065"/>
                  </a:cubicBezTo>
                  <a:cubicBezTo>
                    <a:pt x="449520" y="141649"/>
                    <a:pt x="451545" y="144101"/>
                    <a:pt x="453390" y="146685"/>
                  </a:cubicBezTo>
                  <a:cubicBezTo>
                    <a:pt x="454721" y="148548"/>
                    <a:pt x="455734" y="150641"/>
                    <a:pt x="457200" y="152400"/>
                  </a:cubicBezTo>
                  <a:cubicBezTo>
                    <a:pt x="466507" y="163568"/>
                    <a:pt x="458997" y="153362"/>
                    <a:pt x="468630" y="161925"/>
                  </a:cubicBezTo>
                  <a:cubicBezTo>
                    <a:pt x="472657" y="165505"/>
                    <a:pt x="476250" y="169545"/>
                    <a:pt x="480060" y="173355"/>
                  </a:cubicBezTo>
                  <a:cubicBezTo>
                    <a:pt x="486983" y="180278"/>
                    <a:pt x="485380" y="178137"/>
                    <a:pt x="491490" y="186690"/>
                  </a:cubicBezTo>
                  <a:cubicBezTo>
                    <a:pt x="492821" y="188553"/>
                    <a:pt x="494276" y="190357"/>
                    <a:pt x="495300" y="192405"/>
                  </a:cubicBezTo>
                  <a:cubicBezTo>
                    <a:pt x="496198" y="194201"/>
                    <a:pt x="496570" y="196215"/>
                    <a:pt x="497205" y="198120"/>
                  </a:cubicBezTo>
                  <a:cubicBezTo>
                    <a:pt x="496570" y="201295"/>
                    <a:pt x="496748" y="204749"/>
                    <a:pt x="495300" y="207645"/>
                  </a:cubicBezTo>
                  <a:cubicBezTo>
                    <a:pt x="494095" y="210055"/>
                    <a:pt x="491310" y="211290"/>
                    <a:pt x="489585" y="213360"/>
                  </a:cubicBezTo>
                  <a:cubicBezTo>
                    <a:pt x="488119" y="215119"/>
                    <a:pt x="486911" y="217087"/>
                    <a:pt x="485775" y="219075"/>
                  </a:cubicBezTo>
                  <a:cubicBezTo>
                    <a:pt x="484366" y="221541"/>
                    <a:pt x="483616" y="224384"/>
                    <a:pt x="481965" y="226695"/>
                  </a:cubicBezTo>
                  <a:cubicBezTo>
                    <a:pt x="480399" y="228887"/>
                    <a:pt x="478003" y="230365"/>
                    <a:pt x="476250" y="232410"/>
                  </a:cubicBezTo>
                  <a:cubicBezTo>
                    <a:pt x="465582" y="244856"/>
                    <a:pt x="476123" y="235839"/>
                    <a:pt x="462915" y="245745"/>
                  </a:cubicBezTo>
                  <a:cubicBezTo>
                    <a:pt x="455295" y="245110"/>
                    <a:pt x="447553" y="245340"/>
                    <a:pt x="440055" y="243840"/>
                  </a:cubicBezTo>
                  <a:cubicBezTo>
                    <a:pt x="437810" y="243391"/>
                    <a:pt x="436388" y="241054"/>
                    <a:pt x="434340" y="240030"/>
                  </a:cubicBezTo>
                  <a:cubicBezTo>
                    <a:pt x="432544" y="239132"/>
                    <a:pt x="430530" y="238760"/>
                    <a:pt x="428625" y="238125"/>
                  </a:cubicBezTo>
                  <a:cubicBezTo>
                    <a:pt x="426720" y="236220"/>
                    <a:pt x="425152" y="233904"/>
                    <a:pt x="422910" y="232410"/>
                  </a:cubicBezTo>
                  <a:cubicBezTo>
                    <a:pt x="421239" y="231296"/>
                    <a:pt x="419203" y="230505"/>
                    <a:pt x="417195" y="230505"/>
                  </a:cubicBezTo>
                  <a:cubicBezTo>
                    <a:pt x="406381" y="230505"/>
                    <a:pt x="395605" y="231775"/>
                    <a:pt x="384810" y="232410"/>
                  </a:cubicBezTo>
                  <a:cubicBezTo>
                    <a:pt x="382479" y="232993"/>
                    <a:pt x="368840" y="235988"/>
                    <a:pt x="363855" y="238125"/>
                  </a:cubicBezTo>
                  <a:cubicBezTo>
                    <a:pt x="361245" y="239244"/>
                    <a:pt x="358453" y="240161"/>
                    <a:pt x="356235" y="241935"/>
                  </a:cubicBezTo>
                  <a:cubicBezTo>
                    <a:pt x="346914" y="249392"/>
                    <a:pt x="346210" y="251258"/>
                    <a:pt x="340995" y="259080"/>
                  </a:cubicBezTo>
                  <a:cubicBezTo>
                    <a:pt x="341630" y="264160"/>
                    <a:pt x="341658" y="269353"/>
                    <a:pt x="342900" y="274320"/>
                  </a:cubicBezTo>
                  <a:cubicBezTo>
                    <a:pt x="343589" y="277075"/>
                    <a:pt x="345591" y="279330"/>
                    <a:pt x="346710" y="281940"/>
                  </a:cubicBezTo>
                  <a:cubicBezTo>
                    <a:pt x="347501" y="283786"/>
                    <a:pt x="347980" y="285750"/>
                    <a:pt x="348615" y="287655"/>
                  </a:cubicBezTo>
                  <a:cubicBezTo>
                    <a:pt x="347345" y="290830"/>
                    <a:pt x="347223" y="294762"/>
                    <a:pt x="344805" y="297180"/>
                  </a:cubicBezTo>
                  <a:cubicBezTo>
                    <a:pt x="342954" y="299031"/>
                    <a:pt x="339802" y="299006"/>
                    <a:pt x="337185" y="299085"/>
                  </a:cubicBezTo>
                  <a:cubicBezTo>
                    <a:pt x="318778" y="299643"/>
                    <a:pt x="300355" y="299085"/>
                    <a:pt x="281940" y="299085"/>
                  </a:cubicBezTo>
                  <a:lnTo>
                    <a:pt x="180975" y="259080"/>
                  </a:lnTo>
                  <a:lnTo>
                    <a:pt x="102870" y="200025"/>
                  </a:lnTo>
                  <a:lnTo>
                    <a:pt x="57150" y="180975"/>
                  </a:lnTo>
                  <a:lnTo>
                    <a:pt x="0" y="12001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bwMode="auto">
            <a:xfrm>
              <a:off x="7966634" y="3159373"/>
              <a:ext cx="225462" cy="193812"/>
            </a:xfrm>
            <a:custGeom>
              <a:avLst/>
              <a:gdLst>
                <a:gd name="connsiteX0" fmla="*/ 74295 w 421005"/>
                <a:gd name="connsiteY0" fmla="*/ 0 h 339090"/>
                <a:gd name="connsiteX1" fmla="*/ 137160 w 421005"/>
                <a:gd name="connsiteY1" fmla="*/ 15240 h 339090"/>
                <a:gd name="connsiteX2" fmla="*/ 220980 w 421005"/>
                <a:gd name="connsiteY2" fmla="*/ 74295 h 339090"/>
                <a:gd name="connsiteX3" fmla="*/ 289560 w 421005"/>
                <a:gd name="connsiteY3" fmla="*/ 95250 h 339090"/>
                <a:gd name="connsiteX4" fmla="*/ 340995 w 421005"/>
                <a:gd name="connsiteY4" fmla="*/ 102870 h 339090"/>
                <a:gd name="connsiteX5" fmla="*/ 386715 w 421005"/>
                <a:gd name="connsiteY5" fmla="*/ 108585 h 339090"/>
                <a:gd name="connsiteX6" fmla="*/ 392430 w 421005"/>
                <a:gd name="connsiteY6" fmla="*/ 127635 h 339090"/>
                <a:gd name="connsiteX7" fmla="*/ 417195 w 421005"/>
                <a:gd name="connsiteY7" fmla="*/ 142875 h 339090"/>
                <a:gd name="connsiteX8" fmla="*/ 421005 w 421005"/>
                <a:gd name="connsiteY8" fmla="*/ 339090 h 339090"/>
                <a:gd name="connsiteX9" fmla="*/ 327660 w 421005"/>
                <a:gd name="connsiteY9" fmla="*/ 331470 h 339090"/>
                <a:gd name="connsiteX10" fmla="*/ 295275 w 421005"/>
                <a:gd name="connsiteY10" fmla="*/ 300990 h 339090"/>
                <a:gd name="connsiteX11" fmla="*/ 280035 w 421005"/>
                <a:gd name="connsiteY11" fmla="*/ 247650 h 339090"/>
                <a:gd name="connsiteX12" fmla="*/ 264795 w 421005"/>
                <a:gd name="connsiteY12" fmla="*/ 243840 h 339090"/>
                <a:gd name="connsiteX13" fmla="*/ 240030 w 421005"/>
                <a:gd name="connsiteY13" fmla="*/ 268605 h 339090"/>
                <a:gd name="connsiteX14" fmla="*/ 213360 w 421005"/>
                <a:gd name="connsiteY14" fmla="*/ 272415 h 339090"/>
                <a:gd name="connsiteX15" fmla="*/ 182880 w 421005"/>
                <a:gd name="connsiteY15" fmla="*/ 270510 h 339090"/>
                <a:gd name="connsiteX16" fmla="*/ 173355 w 421005"/>
                <a:gd name="connsiteY16" fmla="*/ 217170 h 339090"/>
                <a:gd name="connsiteX17" fmla="*/ 129540 w 421005"/>
                <a:gd name="connsiteY17" fmla="*/ 234315 h 339090"/>
                <a:gd name="connsiteX18" fmla="*/ 74295 w 421005"/>
                <a:gd name="connsiteY18" fmla="*/ 213360 h 339090"/>
                <a:gd name="connsiteX19" fmla="*/ 43815 w 421005"/>
                <a:gd name="connsiteY19" fmla="*/ 232410 h 339090"/>
                <a:gd name="connsiteX20" fmla="*/ 1905 w 421005"/>
                <a:gd name="connsiteY20" fmla="*/ 205740 h 339090"/>
                <a:gd name="connsiteX21" fmla="*/ 0 w 421005"/>
                <a:gd name="connsiteY21" fmla="*/ 165735 h 339090"/>
                <a:gd name="connsiteX22" fmla="*/ 74295 w 421005"/>
                <a:gd name="connsiteY22" fmla="*/ 0 h 33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005" h="339090">
                  <a:moveTo>
                    <a:pt x="74295" y="0"/>
                  </a:moveTo>
                  <a:lnTo>
                    <a:pt x="137160" y="15240"/>
                  </a:lnTo>
                  <a:lnTo>
                    <a:pt x="220980" y="74295"/>
                  </a:lnTo>
                  <a:lnTo>
                    <a:pt x="289560" y="95250"/>
                  </a:lnTo>
                  <a:lnTo>
                    <a:pt x="340995" y="102870"/>
                  </a:lnTo>
                  <a:lnTo>
                    <a:pt x="386715" y="108585"/>
                  </a:lnTo>
                  <a:lnTo>
                    <a:pt x="392430" y="127635"/>
                  </a:lnTo>
                  <a:lnTo>
                    <a:pt x="417195" y="142875"/>
                  </a:lnTo>
                  <a:lnTo>
                    <a:pt x="421005" y="339090"/>
                  </a:lnTo>
                  <a:lnTo>
                    <a:pt x="327660" y="331470"/>
                  </a:lnTo>
                  <a:lnTo>
                    <a:pt x="295275" y="300990"/>
                  </a:lnTo>
                  <a:lnTo>
                    <a:pt x="280035" y="247650"/>
                  </a:lnTo>
                  <a:lnTo>
                    <a:pt x="264795" y="243840"/>
                  </a:lnTo>
                  <a:lnTo>
                    <a:pt x="240030" y="268605"/>
                  </a:lnTo>
                  <a:lnTo>
                    <a:pt x="213360" y="272415"/>
                  </a:lnTo>
                  <a:lnTo>
                    <a:pt x="182880" y="270510"/>
                  </a:lnTo>
                  <a:lnTo>
                    <a:pt x="173355" y="217170"/>
                  </a:lnTo>
                  <a:lnTo>
                    <a:pt x="129540" y="234315"/>
                  </a:lnTo>
                  <a:lnTo>
                    <a:pt x="74295" y="213360"/>
                  </a:lnTo>
                  <a:lnTo>
                    <a:pt x="43815" y="232410"/>
                  </a:lnTo>
                  <a:lnTo>
                    <a:pt x="1905" y="205740"/>
                  </a:lnTo>
                  <a:lnTo>
                    <a:pt x="0" y="165735"/>
                  </a:lnTo>
                  <a:lnTo>
                    <a:pt x="74295"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37"/>
            <p:cNvSpPr/>
            <p:nvPr/>
          </p:nvSpPr>
          <p:spPr bwMode="auto">
            <a:xfrm>
              <a:off x="7764989" y="3014809"/>
              <a:ext cx="257217" cy="244648"/>
            </a:xfrm>
            <a:custGeom>
              <a:avLst/>
              <a:gdLst>
                <a:gd name="connsiteX0" fmla="*/ 0 w 478155"/>
                <a:gd name="connsiteY0" fmla="*/ 182880 h 430530"/>
                <a:gd name="connsiteX1" fmla="*/ 0 w 478155"/>
                <a:gd name="connsiteY1" fmla="*/ 182880 h 430530"/>
                <a:gd name="connsiteX2" fmla="*/ 24765 w 478155"/>
                <a:gd name="connsiteY2" fmla="*/ 160020 h 430530"/>
                <a:gd name="connsiteX3" fmla="*/ 30480 w 478155"/>
                <a:gd name="connsiteY3" fmla="*/ 142875 h 430530"/>
                <a:gd name="connsiteX4" fmla="*/ 19050 w 478155"/>
                <a:gd name="connsiteY4" fmla="*/ 131445 h 430530"/>
                <a:gd name="connsiteX5" fmla="*/ 11430 w 478155"/>
                <a:gd name="connsiteY5" fmla="*/ 123825 h 430530"/>
                <a:gd name="connsiteX6" fmla="*/ 3810 w 478155"/>
                <a:gd name="connsiteY6" fmla="*/ 112395 h 430530"/>
                <a:gd name="connsiteX7" fmla="*/ 0 w 478155"/>
                <a:gd name="connsiteY7" fmla="*/ 100965 h 430530"/>
                <a:gd name="connsiteX8" fmla="*/ 3810 w 478155"/>
                <a:gd name="connsiteY8" fmla="*/ 43815 h 430530"/>
                <a:gd name="connsiteX9" fmla="*/ 5715 w 478155"/>
                <a:gd name="connsiteY9" fmla="*/ 38100 h 430530"/>
                <a:gd name="connsiteX10" fmla="*/ 7620 w 478155"/>
                <a:gd name="connsiteY10" fmla="*/ 28575 h 430530"/>
                <a:gd name="connsiteX11" fmla="*/ 11430 w 478155"/>
                <a:gd name="connsiteY11" fmla="*/ 22860 h 430530"/>
                <a:gd name="connsiteX12" fmla="*/ 13335 w 478155"/>
                <a:gd name="connsiteY12" fmla="*/ 17145 h 430530"/>
                <a:gd name="connsiteX13" fmla="*/ 28575 w 478155"/>
                <a:gd name="connsiteY13" fmla="*/ 1905 h 430530"/>
                <a:gd name="connsiteX14" fmla="*/ 34290 w 478155"/>
                <a:gd name="connsiteY14" fmla="*/ 0 h 430530"/>
                <a:gd name="connsiteX15" fmla="*/ 51435 w 478155"/>
                <a:gd name="connsiteY15" fmla="*/ 3810 h 430530"/>
                <a:gd name="connsiteX16" fmla="*/ 57150 w 478155"/>
                <a:gd name="connsiteY16" fmla="*/ 7620 h 430530"/>
                <a:gd name="connsiteX17" fmla="*/ 64770 w 478155"/>
                <a:gd name="connsiteY17" fmla="*/ 11430 h 430530"/>
                <a:gd name="connsiteX18" fmla="*/ 70485 w 478155"/>
                <a:gd name="connsiteY18" fmla="*/ 17145 h 430530"/>
                <a:gd name="connsiteX19" fmla="*/ 76200 w 478155"/>
                <a:gd name="connsiteY19" fmla="*/ 19050 h 430530"/>
                <a:gd name="connsiteX20" fmla="*/ 93345 w 478155"/>
                <a:gd name="connsiteY20" fmla="*/ 22860 h 430530"/>
                <a:gd name="connsiteX21" fmla="*/ 112395 w 478155"/>
                <a:gd name="connsiteY21" fmla="*/ 20955 h 430530"/>
                <a:gd name="connsiteX22" fmla="*/ 123825 w 478155"/>
                <a:gd name="connsiteY22" fmla="*/ 13335 h 430530"/>
                <a:gd name="connsiteX23" fmla="*/ 135255 w 478155"/>
                <a:gd name="connsiteY23" fmla="*/ 9525 h 430530"/>
                <a:gd name="connsiteX24" fmla="*/ 140970 w 478155"/>
                <a:gd name="connsiteY24" fmla="*/ 7620 h 430530"/>
                <a:gd name="connsiteX25" fmla="*/ 150495 w 478155"/>
                <a:gd name="connsiteY25" fmla="*/ 3810 h 430530"/>
                <a:gd name="connsiteX26" fmla="*/ 171450 w 478155"/>
                <a:gd name="connsiteY26" fmla="*/ 24765 h 430530"/>
                <a:gd name="connsiteX27" fmla="*/ 215265 w 478155"/>
                <a:gd name="connsiteY27" fmla="*/ 24765 h 430530"/>
                <a:gd name="connsiteX28" fmla="*/ 219075 w 478155"/>
                <a:gd name="connsiteY28" fmla="*/ 30480 h 430530"/>
                <a:gd name="connsiteX29" fmla="*/ 224790 w 478155"/>
                <a:gd name="connsiteY29" fmla="*/ 72390 h 430530"/>
                <a:gd name="connsiteX30" fmla="*/ 230505 w 478155"/>
                <a:gd name="connsiteY30" fmla="*/ 76200 h 430530"/>
                <a:gd name="connsiteX31" fmla="*/ 238125 w 478155"/>
                <a:gd name="connsiteY31" fmla="*/ 85725 h 430530"/>
                <a:gd name="connsiteX32" fmla="*/ 249555 w 478155"/>
                <a:gd name="connsiteY32" fmla="*/ 100965 h 430530"/>
                <a:gd name="connsiteX33" fmla="*/ 253365 w 478155"/>
                <a:gd name="connsiteY33" fmla="*/ 112395 h 430530"/>
                <a:gd name="connsiteX34" fmla="*/ 260985 w 478155"/>
                <a:gd name="connsiteY34" fmla="*/ 125730 h 430530"/>
                <a:gd name="connsiteX35" fmla="*/ 262890 w 478155"/>
                <a:gd name="connsiteY35" fmla="*/ 135255 h 430530"/>
                <a:gd name="connsiteX36" fmla="*/ 268605 w 478155"/>
                <a:gd name="connsiteY36" fmla="*/ 140970 h 430530"/>
                <a:gd name="connsiteX37" fmla="*/ 285750 w 478155"/>
                <a:gd name="connsiteY37" fmla="*/ 146685 h 430530"/>
                <a:gd name="connsiteX38" fmla="*/ 304800 w 478155"/>
                <a:gd name="connsiteY38" fmla="*/ 152400 h 430530"/>
                <a:gd name="connsiteX39" fmla="*/ 312420 w 478155"/>
                <a:gd name="connsiteY39" fmla="*/ 156210 h 430530"/>
                <a:gd name="connsiteX40" fmla="*/ 329565 w 478155"/>
                <a:gd name="connsiteY40" fmla="*/ 160020 h 430530"/>
                <a:gd name="connsiteX41" fmla="*/ 335280 w 478155"/>
                <a:gd name="connsiteY41" fmla="*/ 163830 h 430530"/>
                <a:gd name="connsiteX42" fmla="*/ 360045 w 478155"/>
                <a:gd name="connsiteY42" fmla="*/ 167640 h 430530"/>
                <a:gd name="connsiteX43" fmla="*/ 365760 w 478155"/>
                <a:gd name="connsiteY43" fmla="*/ 171450 h 430530"/>
                <a:gd name="connsiteX44" fmla="*/ 371475 w 478155"/>
                <a:gd name="connsiteY44" fmla="*/ 173355 h 430530"/>
                <a:gd name="connsiteX45" fmla="*/ 384810 w 478155"/>
                <a:gd name="connsiteY45" fmla="*/ 184785 h 430530"/>
                <a:gd name="connsiteX46" fmla="*/ 401955 w 478155"/>
                <a:gd name="connsiteY46" fmla="*/ 188595 h 430530"/>
                <a:gd name="connsiteX47" fmla="*/ 407670 w 478155"/>
                <a:gd name="connsiteY47" fmla="*/ 190500 h 430530"/>
                <a:gd name="connsiteX48" fmla="*/ 417195 w 478155"/>
                <a:gd name="connsiteY48" fmla="*/ 192405 h 430530"/>
                <a:gd name="connsiteX49" fmla="*/ 430530 w 478155"/>
                <a:gd name="connsiteY49" fmla="*/ 205740 h 430530"/>
                <a:gd name="connsiteX50" fmla="*/ 440055 w 478155"/>
                <a:gd name="connsiteY50" fmla="*/ 217170 h 430530"/>
                <a:gd name="connsiteX51" fmla="*/ 445770 w 478155"/>
                <a:gd name="connsiteY51" fmla="*/ 220980 h 430530"/>
                <a:gd name="connsiteX52" fmla="*/ 453390 w 478155"/>
                <a:gd name="connsiteY52" fmla="*/ 232410 h 430530"/>
                <a:gd name="connsiteX53" fmla="*/ 464820 w 478155"/>
                <a:gd name="connsiteY53" fmla="*/ 243840 h 430530"/>
                <a:gd name="connsiteX54" fmla="*/ 468630 w 478155"/>
                <a:gd name="connsiteY54" fmla="*/ 249555 h 430530"/>
                <a:gd name="connsiteX55" fmla="*/ 474345 w 478155"/>
                <a:gd name="connsiteY55" fmla="*/ 255270 h 430530"/>
                <a:gd name="connsiteX56" fmla="*/ 478155 w 478155"/>
                <a:gd name="connsiteY56" fmla="*/ 259080 h 430530"/>
                <a:gd name="connsiteX57" fmla="*/ 430530 w 478155"/>
                <a:gd name="connsiteY57" fmla="*/ 350520 h 430530"/>
                <a:gd name="connsiteX58" fmla="*/ 398145 w 478155"/>
                <a:gd name="connsiteY58" fmla="*/ 405765 h 430530"/>
                <a:gd name="connsiteX59" fmla="*/ 384810 w 478155"/>
                <a:gd name="connsiteY59" fmla="*/ 415290 h 430530"/>
                <a:gd name="connsiteX60" fmla="*/ 379095 w 478155"/>
                <a:gd name="connsiteY60" fmla="*/ 421005 h 430530"/>
                <a:gd name="connsiteX61" fmla="*/ 360045 w 478155"/>
                <a:gd name="connsiteY61" fmla="*/ 430530 h 430530"/>
                <a:gd name="connsiteX62" fmla="*/ 327660 w 478155"/>
                <a:gd name="connsiteY62" fmla="*/ 428625 h 430530"/>
                <a:gd name="connsiteX63" fmla="*/ 323850 w 478155"/>
                <a:gd name="connsiteY63" fmla="*/ 422910 h 430530"/>
                <a:gd name="connsiteX64" fmla="*/ 327660 w 478155"/>
                <a:gd name="connsiteY64" fmla="*/ 401955 h 430530"/>
                <a:gd name="connsiteX65" fmla="*/ 331470 w 478155"/>
                <a:gd name="connsiteY65" fmla="*/ 396240 h 430530"/>
                <a:gd name="connsiteX66" fmla="*/ 325755 w 478155"/>
                <a:gd name="connsiteY66" fmla="*/ 392430 h 430530"/>
                <a:gd name="connsiteX67" fmla="*/ 320040 w 478155"/>
                <a:gd name="connsiteY67" fmla="*/ 394335 h 430530"/>
                <a:gd name="connsiteX68" fmla="*/ 312420 w 478155"/>
                <a:gd name="connsiteY68" fmla="*/ 396240 h 430530"/>
                <a:gd name="connsiteX69" fmla="*/ 297180 w 478155"/>
                <a:gd name="connsiteY69" fmla="*/ 394335 h 430530"/>
                <a:gd name="connsiteX70" fmla="*/ 285750 w 478155"/>
                <a:gd name="connsiteY70" fmla="*/ 390525 h 430530"/>
                <a:gd name="connsiteX71" fmla="*/ 278130 w 478155"/>
                <a:gd name="connsiteY71" fmla="*/ 388620 h 430530"/>
                <a:gd name="connsiteX72" fmla="*/ 266700 w 478155"/>
                <a:gd name="connsiteY72" fmla="*/ 384810 h 430530"/>
                <a:gd name="connsiteX73" fmla="*/ 255270 w 478155"/>
                <a:gd name="connsiteY73" fmla="*/ 377190 h 430530"/>
                <a:gd name="connsiteX74" fmla="*/ 238125 w 478155"/>
                <a:gd name="connsiteY74" fmla="*/ 361950 h 430530"/>
                <a:gd name="connsiteX75" fmla="*/ 234315 w 478155"/>
                <a:gd name="connsiteY75" fmla="*/ 356235 h 430530"/>
                <a:gd name="connsiteX76" fmla="*/ 230505 w 478155"/>
                <a:gd name="connsiteY76" fmla="*/ 344805 h 430530"/>
                <a:gd name="connsiteX77" fmla="*/ 228600 w 478155"/>
                <a:gd name="connsiteY77" fmla="*/ 339090 h 430530"/>
                <a:gd name="connsiteX78" fmla="*/ 224790 w 478155"/>
                <a:gd name="connsiteY78" fmla="*/ 320040 h 430530"/>
                <a:gd name="connsiteX79" fmla="*/ 222885 w 478155"/>
                <a:gd name="connsiteY79" fmla="*/ 312420 h 430530"/>
                <a:gd name="connsiteX80" fmla="*/ 219075 w 478155"/>
                <a:gd name="connsiteY80" fmla="*/ 300990 h 430530"/>
                <a:gd name="connsiteX81" fmla="*/ 217170 w 478155"/>
                <a:gd name="connsiteY81" fmla="*/ 285750 h 430530"/>
                <a:gd name="connsiteX82" fmla="*/ 222885 w 478155"/>
                <a:gd name="connsiteY82" fmla="*/ 228600 h 430530"/>
                <a:gd name="connsiteX83" fmla="*/ 224790 w 478155"/>
                <a:gd name="connsiteY83" fmla="*/ 213360 h 430530"/>
                <a:gd name="connsiteX84" fmla="*/ 226695 w 478155"/>
                <a:gd name="connsiteY84" fmla="*/ 207645 h 430530"/>
                <a:gd name="connsiteX85" fmla="*/ 238125 w 478155"/>
                <a:gd name="connsiteY85" fmla="*/ 205740 h 430530"/>
                <a:gd name="connsiteX86" fmla="*/ 234315 w 478155"/>
                <a:gd name="connsiteY86" fmla="*/ 186690 h 430530"/>
                <a:gd name="connsiteX87" fmla="*/ 232410 w 478155"/>
                <a:gd name="connsiteY87" fmla="*/ 179070 h 430530"/>
                <a:gd name="connsiteX88" fmla="*/ 228600 w 478155"/>
                <a:gd name="connsiteY88" fmla="*/ 173355 h 430530"/>
                <a:gd name="connsiteX89" fmla="*/ 224790 w 478155"/>
                <a:gd name="connsiteY89" fmla="*/ 165735 h 430530"/>
                <a:gd name="connsiteX90" fmla="*/ 217170 w 478155"/>
                <a:gd name="connsiteY90" fmla="*/ 163830 h 430530"/>
                <a:gd name="connsiteX91" fmla="*/ 211455 w 478155"/>
                <a:gd name="connsiteY91" fmla="*/ 160020 h 430530"/>
                <a:gd name="connsiteX92" fmla="*/ 198120 w 478155"/>
                <a:gd name="connsiteY92" fmla="*/ 142875 h 430530"/>
                <a:gd name="connsiteX93" fmla="*/ 192405 w 478155"/>
                <a:gd name="connsiteY93" fmla="*/ 140970 h 430530"/>
                <a:gd name="connsiteX94" fmla="*/ 186690 w 478155"/>
                <a:gd name="connsiteY94" fmla="*/ 144780 h 430530"/>
                <a:gd name="connsiteX95" fmla="*/ 180975 w 478155"/>
                <a:gd name="connsiteY95" fmla="*/ 171450 h 430530"/>
                <a:gd name="connsiteX96" fmla="*/ 169545 w 478155"/>
                <a:gd name="connsiteY96" fmla="*/ 165735 h 430530"/>
                <a:gd name="connsiteX97" fmla="*/ 158115 w 478155"/>
                <a:gd name="connsiteY97" fmla="*/ 161925 h 430530"/>
                <a:gd name="connsiteX98" fmla="*/ 135255 w 478155"/>
                <a:gd name="connsiteY98" fmla="*/ 156210 h 430530"/>
                <a:gd name="connsiteX99" fmla="*/ 127635 w 478155"/>
                <a:gd name="connsiteY99" fmla="*/ 158115 h 430530"/>
                <a:gd name="connsiteX100" fmla="*/ 125730 w 478155"/>
                <a:gd name="connsiteY100" fmla="*/ 163830 h 430530"/>
                <a:gd name="connsiteX101" fmla="*/ 127635 w 478155"/>
                <a:gd name="connsiteY101" fmla="*/ 179070 h 430530"/>
                <a:gd name="connsiteX102" fmla="*/ 74295 w 478155"/>
                <a:gd name="connsiteY102" fmla="*/ 190500 h 430530"/>
                <a:gd name="connsiteX103" fmla="*/ 45720 w 478155"/>
                <a:gd name="connsiteY103" fmla="*/ 194310 h 430530"/>
                <a:gd name="connsiteX104" fmla="*/ 11430 w 478155"/>
                <a:gd name="connsiteY104" fmla="*/ 192405 h 430530"/>
                <a:gd name="connsiteX105" fmla="*/ 5715 w 478155"/>
                <a:gd name="connsiteY105" fmla="*/ 190500 h 430530"/>
                <a:gd name="connsiteX106" fmla="*/ 0 w 478155"/>
                <a:gd name="connsiteY106" fmla="*/ 182880 h 430530"/>
                <a:gd name="connsiteX107" fmla="*/ 1905 w 478155"/>
                <a:gd name="connsiteY107" fmla="*/ 175260 h 430530"/>
                <a:gd name="connsiteX108" fmla="*/ 13335 w 478155"/>
                <a:gd name="connsiteY108" fmla="*/ 167640 h 430530"/>
                <a:gd name="connsiteX109" fmla="*/ 0 w 478155"/>
                <a:gd name="connsiteY109" fmla="*/ 182880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8155" h="430530">
                  <a:moveTo>
                    <a:pt x="0" y="182880"/>
                  </a:moveTo>
                  <a:lnTo>
                    <a:pt x="0" y="182880"/>
                  </a:lnTo>
                  <a:cubicBezTo>
                    <a:pt x="20669" y="162211"/>
                    <a:pt x="11578" y="168811"/>
                    <a:pt x="24765" y="160020"/>
                  </a:cubicBezTo>
                  <a:cubicBezTo>
                    <a:pt x="28794" y="153977"/>
                    <a:pt x="35896" y="149839"/>
                    <a:pt x="30480" y="142875"/>
                  </a:cubicBezTo>
                  <a:cubicBezTo>
                    <a:pt x="27172" y="138622"/>
                    <a:pt x="22860" y="135255"/>
                    <a:pt x="19050" y="131445"/>
                  </a:cubicBezTo>
                  <a:cubicBezTo>
                    <a:pt x="16510" y="128905"/>
                    <a:pt x="13423" y="126814"/>
                    <a:pt x="11430" y="123825"/>
                  </a:cubicBezTo>
                  <a:cubicBezTo>
                    <a:pt x="8890" y="120015"/>
                    <a:pt x="5258" y="116739"/>
                    <a:pt x="3810" y="112395"/>
                  </a:cubicBezTo>
                  <a:lnTo>
                    <a:pt x="0" y="100965"/>
                  </a:lnTo>
                  <a:cubicBezTo>
                    <a:pt x="1270" y="81915"/>
                    <a:pt x="2081" y="62829"/>
                    <a:pt x="3810" y="43815"/>
                  </a:cubicBezTo>
                  <a:cubicBezTo>
                    <a:pt x="3992" y="41815"/>
                    <a:pt x="5228" y="40048"/>
                    <a:pt x="5715" y="38100"/>
                  </a:cubicBezTo>
                  <a:cubicBezTo>
                    <a:pt x="6500" y="34959"/>
                    <a:pt x="6483" y="31607"/>
                    <a:pt x="7620" y="28575"/>
                  </a:cubicBezTo>
                  <a:cubicBezTo>
                    <a:pt x="8424" y="26431"/>
                    <a:pt x="10406" y="24908"/>
                    <a:pt x="11430" y="22860"/>
                  </a:cubicBezTo>
                  <a:cubicBezTo>
                    <a:pt x="12328" y="21064"/>
                    <a:pt x="12437" y="18941"/>
                    <a:pt x="13335" y="17145"/>
                  </a:cubicBezTo>
                  <a:cubicBezTo>
                    <a:pt x="16387" y="11041"/>
                    <a:pt x="22471" y="4957"/>
                    <a:pt x="28575" y="1905"/>
                  </a:cubicBezTo>
                  <a:cubicBezTo>
                    <a:pt x="30371" y="1007"/>
                    <a:pt x="32385" y="635"/>
                    <a:pt x="34290" y="0"/>
                  </a:cubicBezTo>
                  <a:cubicBezTo>
                    <a:pt x="38680" y="732"/>
                    <a:pt x="46745" y="1465"/>
                    <a:pt x="51435" y="3810"/>
                  </a:cubicBezTo>
                  <a:cubicBezTo>
                    <a:pt x="53483" y="4834"/>
                    <a:pt x="55162" y="6484"/>
                    <a:pt x="57150" y="7620"/>
                  </a:cubicBezTo>
                  <a:cubicBezTo>
                    <a:pt x="59616" y="9029"/>
                    <a:pt x="62459" y="9779"/>
                    <a:pt x="64770" y="11430"/>
                  </a:cubicBezTo>
                  <a:cubicBezTo>
                    <a:pt x="66962" y="12996"/>
                    <a:pt x="68243" y="15651"/>
                    <a:pt x="70485" y="17145"/>
                  </a:cubicBezTo>
                  <a:cubicBezTo>
                    <a:pt x="72156" y="18259"/>
                    <a:pt x="74240" y="18614"/>
                    <a:pt x="76200" y="19050"/>
                  </a:cubicBezTo>
                  <a:cubicBezTo>
                    <a:pt x="96316" y="23520"/>
                    <a:pt x="80480" y="18572"/>
                    <a:pt x="93345" y="22860"/>
                  </a:cubicBezTo>
                  <a:cubicBezTo>
                    <a:pt x="99695" y="22225"/>
                    <a:pt x="106304" y="22858"/>
                    <a:pt x="112395" y="20955"/>
                  </a:cubicBezTo>
                  <a:cubicBezTo>
                    <a:pt x="116766" y="19589"/>
                    <a:pt x="119481" y="14783"/>
                    <a:pt x="123825" y="13335"/>
                  </a:cubicBezTo>
                  <a:lnTo>
                    <a:pt x="135255" y="9525"/>
                  </a:lnTo>
                  <a:cubicBezTo>
                    <a:pt x="137160" y="8890"/>
                    <a:pt x="139299" y="8734"/>
                    <a:pt x="140970" y="7620"/>
                  </a:cubicBezTo>
                  <a:cubicBezTo>
                    <a:pt x="147742" y="3106"/>
                    <a:pt x="144395" y="3810"/>
                    <a:pt x="150495" y="3810"/>
                  </a:cubicBezTo>
                  <a:lnTo>
                    <a:pt x="171450" y="24765"/>
                  </a:lnTo>
                  <a:cubicBezTo>
                    <a:pt x="187114" y="23025"/>
                    <a:pt x="198884" y="20670"/>
                    <a:pt x="215265" y="24765"/>
                  </a:cubicBezTo>
                  <a:cubicBezTo>
                    <a:pt x="217486" y="25320"/>
                    <a:pt x="217805" y="28575"/>
                    <a:pt x="219075" y="30480"/>
                  </a:cubicBezTo>
                  <a:cubicBezTo>
                    <a:pt x="219560" y="39686"/>
                    <a:pt x="214570" y="62170"/>
                    <a:pt x="224790" y="72390"/>
                  </a:cubicBezTo>
                  <a:cubicBezTo>
                    <a:pt x="226409" y="74009"/>
                    <a:pt x="228600" y="74930"/>
                    <a:pt x="230505" y="76200"/>
                  </a:cubicBezTo>
                  <a:cubicBezTo>
                    <a:pt x="234658" y="88660"/>
                    <a:pt x="229001" y="75588"/>
                    <a:pt x="238125" y="85725"/>
                  </a:cubicBezTo>
                  <a:cubicBezTo>
                    <a:pt x="242373" y="90445"/>
                    <a:pt x="249555" y="100965"/>
                    <a:pt x="249555" y="100965"/>
                  </a:cubicBezTo>
                  <a:cubicBezTo>
                    <a:pt x="250825" y="104775"/>
                    <a:pt x="251137" y="109053"/>
                    <a:pt x="253365" y="112395"/>
                  </a:cubicBezTo>
                  <a:cubicBezTo>
                    <a:pt x="258750" y="120473"/>
                    <a:pt x="256151" y="116062"/>
                    <a:pt x="260985" y="125730"/>
                  </a:cubicBezTo>
                  <a:cubicBezTo>
                    <a:pt x="261620" y="128905"/>
                    <a:pt x="261442" y="132359"/>
                    <a:pt x="262890" y="135255"/>
                  </a:cubicBezTo>
                  <a:cubicBezTo>
                    <a:pt x="264095" y="137665"/>
                    <a:pt x="266535" y="139245"/>
                    <a:pt x="268605" y="140970"/>
                  </a:cubicBezTo>
                  <a:cubicBezTo>
                    <a:pt x="275302" y="146551"/>
                    <a:pt x="275827" y="145031"/>
                    <a:pt x="285750" y="146685"/>
                  </a:cubicBezTo>
                  <a:cubicBezTo>
                    <a:pt x="297824" y="154734"/>
                    <a:pt x="284055" y="146742"/>
                    <a:pt x="304800" y="152400"/>
                  </a:cubicBezTo>
                  <a:cubicBezTo>
                    <a:pt x="307540" y="153147"/>
                    <a:pt x="309810" y="155091"/>
                    <a:pt x="312420" y="156210"/>
                  </a:cubicBezTo>
                  <a:cubicBezTo>
                    <a:pt x="318389" y="158768"/>
                    <a:pt x="322715" y="158878"/>
                    <a:pt x="329565" y="160020"/>
                  </a:cubicBezTo>
                  <a:cubicBezTo>
                    <a:pt x="331470" y="161290"/>
                    <a:pt x="333176" y="162928"/>
                    <a:pt x="335280" y="163830"/>
                  </a:cubicBezTo>
                  <a:cubicBezTo>
                    <a:pt x="341054" y="166305"/>
                    <a:pt x="356603" y="167258"/>
                    <a:pt x="360045" y="167640"/>
                  </a:cubicBezTo>
                  <a:cubicBezTo>
                    <a:pt x="361950" y="168910"/>
                    <a:pt x="363712" y="170426"/>
                    <a:pt x="365760" y="171450"/>
                  </a:cubicBezTo>
                  <a:cubicBezTo>
                    <a:pt x="367556" y="172348"/>
                    <a:pt x="369804" y="172241"/>
                    <a:pt x="371475" y="173355"/>
                  </a:cubicBezTo>
                  <a:cubicBezTo>
                    <a:pt x="391743" y="186867"/>
                    <a:pt x="360530" y="170911"/>
                    <a:pt x="384810" y="184785"/>
                  </a:cubicBezTo>
                  <a:cubicBezTo>
                    <a:pt x="388904" y="187124"/>
                    <a:pt x="398712" y="187874"/>
                    <a:pt x="401955" y="188595"/>
                  </a:cubicBezTo>
                  <a:cubicBezTo>
                    <a:pt x="403915" y="189031"/>
                    <a:pt x="405722" y="190013"/>
                    <a:pt x="407670" y="190500"/>
                  </a:cubicBezTo>
                  <a:cubicBezTo>
                    <a:pt x="410811" y="191285"/>
                    <a:pt x="414020" y="191770"/>
                    <a:pt x="417195" y="192405"/>
                  </a:cubicBezTo>
                  <a:cubicBezTo>
                    <a:pt x="421640" y="196850"/>
                    <a:pt x="427043" y="200510"/>
                    <a:pt x="430530" y="205740"/>
                  </a:cubicBezTo>
                  <a:cubicBezTo>
                    <a:pt x="434276" y="211359"/>
                    <a:pt x="434555" y="212586"/>
                    <a:pt x="440055" y="217170"/>
                  </a:cubicBezTo>
                  <a:cubicBezTo>
                    <a:pt x="441814" y="218636"/>
                    <a:pt x="443865" y="219710"/>
                    <a:pt x="445770" y="220980"/>
                  </a:cubicBezTo>
                  <a:cubicBezTo>
                    <a:pt x="448310" y="224790"/>
                    <a:pt x="450152" y="229172"/>
                    <a:pt x="453390" y="232410"/>
                  </a:cubicBezTo>
                  <a:cubicBezTo>
                    <a:pt x="457200" y="236220"/>
                    <a:pt x="461831" y="239357"/>
                    <a:pt x="464820" y="243840"/>
                  </a:cubicBezTo>
                  <a:cubicBezTo>
                    <a:pt x="466090" y="245745"/>
                    <a:pt x="467164" y="247796"/>
                    <a:pt x="468630" y="249555"/>
                  </a:cubicBezTo>
                  <a:cubicBezTo>
                    <a:pt x="470355" y="251625"/>
                    <a:pt x="472440" y="253365"/>
                    <a:pt x="474345" y="255270"/>
                  </a:cubicBezTo>
                  <a:lnTo>
                    <a:pt x="478155" y="259080"/>
                  </a:lnTo>
                  <a:lnTo>
                    <a:pt x="430530" y="350520"/>
                  </a:lnTo>
                  <a:lnTo>
                    <a:pt x="398145" y="405765"/>
                  </a:lnTo>
                  <a:cubicBezTo>
                    <a:pt x="393700" y="408940"/>
                    <a:pt x="389075" y="411878"/>
                    <a:pt x="384810" y="415290"/>
                  </a:cubicBezTo>
                  <a:cubicBezTo>
                    <a:pt x="382706" y="416973"/>
                    <a:pt x="381222" y="419351"/>
                    <a:pt x="379095" y="421005"/>
                  </a:cubicBezTo>
                  <a:cubicBezTo>
                    <a:pt x="368351" y="429361"/>
                    <a:pt x="370469" y="427924"/>
                    <a:pt x="360045" y="430530"/>
                  </a:cubicBezTo>
                  <a:cubicBezTo>
                    <a:pt x="349250" y="429895"/>
                    <a:pt x="338242" y="430853"/>
                    <a:pt x="327660" y="428625"/>
                  </a:cubicBezTo>
                  <a:cubicBezTo>
                    <a:pt x="325420" y="428153"/>
                    <a:pt x="324057" y="425190"/>
                    <a:pt x="323850" y="422910"/>
                  </a:cubicBezTo>
                  <a:cubicBezTo>
                    <a:pt x="323547" y="419576"/>
                    <a:pt x="325100" y="407075"/>
                    <a:pt x="327660" y="401955"/>
                  </a:cubicBezTo>
                  <a:cubicBezTo>
                    <a:pt x="328684" y="399907"/>
                    <a:pt x="330200" y="398145"/>
                    <a:pt x="331470" y="396240"/>
                  </a:cubicBezTo>
                  <a:cubicBezTo>
                    <a:pt x="329565" y="394970"/>
                    <a:pt x="328013" y="392806"/>
                    <a:pt x="325755" y="392430"/>
                  </a:cubicBezTo>
                  <a:cubicBezTo>
                    <a:pt x="323774" y="392100"/>
                    <a:pt x="321971" y="393783"/>
                    <a:pt x="320040" y="394335"/>
                  </a:cubicBezTo>
                  <a:cubicBezTo>
                    <a:pt x="317523" y="395054"/>
                    <a:pt x="314960" y="395605"/>
                    <a:pt x="312420" y="396240"/>
                  </a:cubicBezTo>
                  <a:cubicBezTo>
                    <a:pt x="307340" y="395605"/>
                    <a:pt x="302186" y="395408"/>
                    <a:pt x="297180" y="394335"/>
                  </a:cubicBezTo>
                  <a:cubicBezTo>
                    <a:pt x="293253" y="393494"/>
                    <a:pt x="289646" y="391499"/>
                    <a:pt x="285750" y="390525"/>
                  </a:cubicBezTo>
                  <a:cubicBezTo>
                    <a:pt x="283210" y="389890"/>
                    <a:pt x="280638" y="389372"/>
                    <a:pt x="278130" y="388620"/>
                  </a:cubicBezTo>
                  <a:cubicBezTo>
                    <a:pt x="274283" y="387466"/>
                    <a:pt x="270042" y="387038"/>
                    <a:pt x="266700" y="384810"/>
                  </a:cubicBezTo>
                  <a:lnTo>
                    <a:pt x="255270" y="377190"/>
                  </a:lnTo>
                  <a:cubicBezTo>
                    <a:pt x="248399" y="372609"/>
                    <a:pt x="243345" y="369779"/>
                    <a:pt x="238125" y="361950"/>
                  </a:cubicBezTo>
                  <a:cubicBezTo>
                    <a:pt x="236855" y="360045"/>
                    <a:pt x="235245" y="358327"/>
                    <a:pt x="234315" y="356235"/>
                  </a:cubicBezTo>
                  <a:cubicBezTo>
                    <a:pt x="232684" y="352565"/>
                    <a:pt x="231775" y="348615"/>
                    <a:pt x="230505" y="344805"/>
                  </a:cubicBezTo>
                  <a:cubicBezTo>
                    <a:pt x="229870" y="342900"/>
                    <a:pt x="228994" y="341059"/>
                    <a:pt x="228600" y="339090"/>
                  </a:cubicBezTo>
                  <a:cubicBezTo>
                    <a:pt x="227330" y="332740"/>
                    <a:pt x="226361" y="326322"/>
                    <a:pt x="224790" y="320040"/>
                  </a:cubicBezTo>
                  <a:cubicBezTo>
                    <a:pt x="224155" y="317500"/>
                    <a:pt x="223637" y="314928"/>
                    <a:pt x="222885" y="312420"/>
                  </a:cubicBezTo>
                  <a:cubicBezTo>
                    <a:pt x="221731" y="308573"/>
                    <a:pt x="219075" y="300990"/>
                    <a:pt x="219075" y="300990"/>
                  </a:cubicBezTo>
                  <a:cubicBezTo>
                    <a:pt x="218440" y="295910"/>
                    <a:pt x="217024" y="290867"/>
                    <a:pt x="217170" y="285750"/>
                  </a:cubicBezTo>
                  <a:cubicBezTo>
                    <a:pt x="218469" y="240291"/>
                    <a:pt x="215854" y="249693"/>
                    <a:pt x="222885" y="228600"/>
                  </a:cubicBezTo>
                  <a:cubicBezTo>
                    <a:pt x="223520" y="223520"/>
                    <a:pt x="223874" y="218397"/>
                    <a:pt x="224790" y="213360"/>
                  </a:cubicBezTo>
                  <a:cubicBezTo>
                    <a:pt x="225149" y="211384"/>
                    <a:pt x="224952" y="208641"/>
                    <a:pt x="226695" y="207645"/>
                  </a:cubicBezTo>
                  <a:cubicBezTo>
                    <a:pt x="230049" y="205729"/>
                    <a:pt x="234315" y="206375"/>
                    <a:pt x="238125" y="205740"/>
                  </a:cubicBezTo>
                  <a:cubicBezTo>
                    <a:pt x="234874" y="182982"/>
                    <a:pt x="238115" y="199990"/>
                    <a:pt x="234315" y="186690"/>
                  </a:cubicBezTo>
                  <a:cubicBezTo>
                    <a:pt x="233596" y="184173"/>
                    <a:pt x="233441" y="181476"/>
                    <a:pt x="232410" y="179070"/>
                  </a:cubicBezTo>
                  <a:cubicBezTo>
                    <a:pt x="231508" y="176966"/>
                    <a:pt x="229736" y="175343"/>
                    <a:pt x="228600" y="173355"/>
                  </a:cubicBezTo>
                  <a:cubicBezTo>
                    <a:pt x="227191" y="170889"/>
                    <a:pt x="226972" y="167553"/>
                    <a:pt x="224790" y="165735"/>
                  </a:cubicBezTo>
                  <a:cubicBezTo>
                    <a:pt x="222779" y="164059"/>
                    <a:pt x="219710" y="164465"/>
                    <a:pt x="217170" y="163830"/>
                  </a:cubicBezTo>
                  <a:cubicBezTo>
                    <a:pt x="215265" y="162560"/>
                    <a:pt x="212963" y="161743"/>
                    <a:pt x="211455" y="160020"/>
                  </a:cubicBezTo>
                  <a:cubicBezTo>
                    <a:pt x="206157" y="153965"/>
                    <a:pt x="204828" y="147347"/>
                    <a:pt x="198120" y="142875"/>
                  </a:cubicBezTo>
                  <a:cubicBezTo>
                    <a:pt x="196449" y="141761"/>
                    <a:pt x="194310" y="141605"/>
                    <a:pt x="192405" y="140970"/>
                  </a:cubicBezTo>
                  <a:cubicBezTo>
                    <a:pt x="190500" y="142240"/>
                    <a:pt x="188309" y="143161"/>
                    <a:pt x="186690" y="144780"/>
                  </a:cubicBezTo>
                  <a:cubicBezTo>
                    <a:pt x="179374" y="152096"/>
                    <a:pt x="181908" y="161189"/>
                    <a:pt x="180975" y="171450"/>
                  </a:cubicBezTo>
                  <a:cubicBezTo>
                    <a:pt x="160132" y="164502"/>
                    <a:pt x="191702" y="175583"/>
                    <a:pt x="169545" y="165735"/>
                  </a:cubicBezTo>
                  <a:cubicBezTo>
                    <a:pt x="165875" y="164104"/>
                    <a:pt x="161925" y="163195"/>
                    <a:pt x="158115" y="161925"/>
                  </a:cubicBezTo>
                  <a:cubicBezTo>
                    <a:pt x="143021" y="156894"/>
                    <a:pt x="150646" y="158775"/>
                    <a:pt x="135255" y="156210"/>
                  </a:cubicBezTo>
                  <a:cubicBezTo>
                    <a:pt x="132715" y="156845"/>
                    <a:pt x="129679" y="156479"/>
                    <a:pt x="127635" y="158115"/>
                  </a:cubicBezTo>
                  <a:cubicBezTo>
                    <a:pt x="126067" y="159369"/>
                    <a:pt x="125730" y="161822"/>
                    <a:pt x="125730" y="163830"/>
                  </a:cubicBezTo>
                  <a:cubicBezTo>
                    <a:pt x="125730" y="168950"/>
                    <a:pt x="127000" y="173990"/>
                    <a:pt x="127635" y="179070"/>
                  </a:cubicBezTo>
                  <a:cubicBezTo>
                    <a:pt x="122330" y="205596"/>
                    <a:pt x="129154" y="187535"/>
                    <a:pt x="74295" y="190500"/>
                  </a:cubicBezTo>
                  <a:cubicBezTo>
                    <a:pt x="59035" y="191325"/>
                    <a:pt x="57945" y="191865"/>
                    <a:pt x="45720" y="194310"/>
                  </a:cubicBezTo>
                  <a:cubicBezTo>
                    <a:pt x="34290" y="193675"/>
                    <a:pt x="22826" y="193490"/>
                    <a:pt x="11430" y="192405"/>
                  </a:cubicBezTo>
                  <a:cubicBezTo>
                    <a:pt x="9431" y="192215"/>
                    <a:pt x="7258" y="191786"/>
                    <a:pt x="5715" y="190500"/>
                  </a:cubicBezTo>
                  <a:cubicBezTo>
                    <a:pt x="3276" y="188467"/>
                    <a:pt x="1905" y="185420"/>
                    <a:pt x="0" y="182880"/>
                  </a:cubicBezTo>
                  <a:cubicBezTo>
                    <a:pt x="635" y="180340"/>
                    <a:pt x="606" y="177533"/>
                    <a:pt x="1905" y="175260"/>
                  </a:cubicBezTo>
                  <a:cubicBezTo>
                    <a:pt x="4633" y="170486"/>
                    <a:pt x="8349" y="168637"/>
                    <a:pt x="13335" y="167640"/>
                  </a:cubicBezTo>
                  <a:cubicBezTo>
                    <a:pt x="14580" y="167391"/>
                    <a:pt x="2222" y="180340"/>
                    <a:pt x="0" y="182880"/>
                  </a:cubicBez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bwMode="auto">
            <a:xfrm>
              <a:off x="7780867" y="3086296"/>
              <a:ext cx="122257" cy="108026"/>
            </a:xfrm>
            <a:custGeom>
              <a:avLst/>
              <a:gdLst>
                <a:gd name="connsiteX0" fmla="*/ 0 w 228600"/>
                <a:gd name="connsiteY0" fmla="*/ 57150 h 188595"/>
                <a:gd name="connsiteX1" fmla="*/ 87630 w 228600"/>
                <a:gd name="connsiteY1" fmla="*/ 45720 h 188595"/>
                <a:gd name="connsiteX2" fmla="*/ 83820 w 228600"/>
                <a:gd name="connsiteY2" fmla="*/ 26670 h 188595"/>
                <a:gd name="connsiteX3" fmla="*/ 100965 w 228600"/>
                <a:gd name="connsiteY3" fmla="*/ 7620 h 188595"/>
                <a:gd name="connsiteX4" fmla="*/ 144780 w 228600"/>
                <a:gd name="connsiteY4" fmla="*/ 28575 h 188595"/>
                <a:gd name="connsiteX5" fmla="*/ 146685 w 228600"/>
                <a:gd name="connsiteY5" fmla="*/ 5715 h 188595"/>
                <a:gd name="connsiteX6" fmla="*/ 180975 w 228600"/>
                <a:gd name="connsiteY6" fmla="*/ 0 h 188595"/>
                <a:gd name="connsiteX7" fmla="*/ 196215 w 228600"/>
                <a:gd name="connsiteY7" fmla="*/ 32385 h 188595"/>
                <a:gd name="connsiteX8" fmla="*/ 213360 w 228600"/>
                <a:gd name="connsiteY8" fmla="*/ 34290 h 188595"/>
                <a:gd name="connsiteX9" fmla="*/ 220980 w 228600"/>
                <a:gd name="connsiteY9" fmla="*/ 68580 h 188595"/>
                <a:gd name="connsiteX10" fmla="*/ 228600 w 228600"/>
                <a:gd name="connsiteY10" fmla="*/ 102870 h 188595"/>
                <a:gd name="connsiteX11" fmla="*/ 196215 w 228600"/>
                <a:gd name="connsiteY11" fmla="*/ 102870 h 188595"/>
                <a:gd name="connsiteX12" fmla="*/ 200025 w 228600"/>
                <a:gd name="connsiteY12" fmla="*/ 188595 h 188595"/>
                <a:gd name="connsiteX13" fmla="*/ 142875 w 228600"/>
                <a:gd name="connsiteY13" fmla="*/ 177165 h 188595"/>
                <a:gd name="connsiteX14" fmla="*/ 100965 w 228600"/>
                <a:gd name="connsiteY14" fmla="*/ 152400 h 188595"/>
                <a:gd name="connsiteX15" fmla="*/ 83820 w 228600"/>
                <a:gd name="connsiteY15" fmla="*/ 100965 h 188595"/>
                <a:gd name="connsiteX16" fmla="*/ 51435 w 228600"/>
                <a:gd name="connsiteY16" fmla="*/ 87630 h 188595"/>
                <a:gd name="connsiteX17" fmla="*/ 7620 w 228600"/>
                <a:gd name="connsiteY17" fmla="*/ 74295 h 188595"/>
                <a:gd name="connsiteX18" fmla="*/ 20955 w 228600"/>
                <a:gd name="connsiteY18" fmla="*/ 60960 h 188595"/>
                <a:gd name="connsiteX19" fmla="*/ 26670 w 228600"/>
                <a:gd name="connsiteY19" fmla="*/ 59055 h 188595"/>
                <a:gd name="connsiteX20" fmla="*/ 0 w 228600"/>
                <a:gd name="connsiteY20" fmla="*/ 57150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188595">
                  <a:moveTo>
                    <a:pt x="0" y="57150"/>
                  </a:moveTo>
                  <a:lnTo>
                    <a:pt x="87630" y="45720"/>
                  </a:lnTo>
                  <a:lnTo>
                    <a:pt x="83820" y="26670"/>
                  </a:lnTo>
                  <a:lnTo>
                    <a:pt x="100965" y="7620"/>
                  </a:lnTo>
                  <a:lnTo>
                    <a:pt x="144780" y="28575"/>
                  </a:lnTo>
                  <a:lnTo>
                    <a:pt x="146685" y="5715"/>
                  </a:lnTo>
                  <a:lnTo>
                    <a:pt x="180975" y="0"/>
                  </a:lnTo>
                  <a:lnTo>
                    <a:pt x="196215" y="32385"/>
                  </a:lnTo>
                  <a:lnTo>
                    <a:pt x="213360" y="34290"/>
                  </a:lnTo>
                  <a:lnTo>
                    <a:pt x="220980" y="68580"/>
                  </a:lnTo>
                  <a:lnTo>
                    <a:pt x="228600" y="102870"/>
                  </a:lnTo>
                  <a:lnTo>
                    <a:pt x="196215" y="102870"/>
                  </a:lnTo>
                  <a:lnTo>
                    <a:pt x="200025" y="188595"/>
                  </a:lnTo>
                  <a:lnTo>
                    <a:pt x="142875" y="177165"/>
                  </a:lnTo>
                  <a:lnTo>
                    <a:pt x="100965" y="152400"/>
                  </a:lnTo>
                  <a:lnTo>
                    <a:pt x="83820" y="100965"/>
                  </a:lnTo>
                  <a:lnTo>
                    <a:pt x="51435" y="87630"/>
                  </a:lnTo>
                  <a:lnTo>
                    <a:pt x="7620" y="74295"/>
                  </a:lnTo>
                  <a:cubicBezTo>
                    <a:pt x="12065" y="69850"/>
                    <a:pt x="16046" y="64887"/>
                    <a:pt x="20955" y="60960"/>
                  </a:cubicBezTo>
                  <a:cubicBezTo>
                    <a:pt x="22523" y="59706"/>
                    <a:pt x="24874" y="59953"/>
                    <a:pt x="26670" y="59055"/>
                  </a:cubicBezTo>
                  <a:cubicBezTo>
                    <a:pt x="27473" y="58653"/>
                    <a:pt x="27940" y="57785"/>
                    <a:pt x="0" y="57150"/>
                  </a:cubicBez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39"/>
            <p:cNvSpPr/>
            <p:nvPr/>
          </p:nvSpPr>
          <p:spPr bwMode="auto">
            <a:xfrm>
              <a:off x="7512534" y="3025929"/>
              <a:ext cx="258806" cy="200166"/>
            </a:xfrm>
            <a:custGeom>
              <a:avLst/>
              <a:gdLst>
                <a:gd name="connsiteX0" fmla="*/ 47625 w 481965"/>
                <a:gd name="connsiteY0" fmla="*/ 34290 h 350520"/>
                <a:gd name="connsiteX1" fmla="*/ 87630 w 481965"/>
                <a:gd name="connsiteY1" fmla="*/ 64770 h 350520"/>
                <a:gd name="connsiteX2" fmla="*/ 120015 w 481965"/>
                <a:gd name="connsiteY2" fmla="*/ 60960 h 350520"/>
                <a:gd name="connsiteX3" fmla="*/ 175260 w 481965"/>
                <a:gd name="connsiteY3" fmla="*/ 83820 h 350520"/>
                <a:gd name="connsiteX4" fmla="*/ 175260 w 481965"/>
                <a:gd name="connsiteY4" fmla="*/ 22860 h 350520"/>
                <a:gd name="connsiteX5" fmla="*/ 211455 w 481965"/>
                <a:gd name="connsiteY5" fmla="*/ 0 h 350520"/>
                <a:gd name="connsiteX6" fmla="*/ 245745 w 481965"/>
                <a:gd name="connsiteY6" fmla="*/ 40005 h 350520"/>
                <a:gd name="connsiteX7" fmla="*/ 308610 w 481965"/>
                <a:gd name="connsiteY7" fmla="*/ 68580 h 350520"/>
                <a:gd name="connsiteX8" fmla="*/ 302895 w 481965"/>
                <a:gd name="connsiteY8" fmla="*/ 108585 h 350520"/>
                <a:gd name="connsiteX9" fmla="*/ 361950 w 481965"/>
                <a:gd name="connsiteY9" fmla="*/ 91440 h 350520"/>
                <a:gd name="connsiteX10" fmla="*/ 384810 w 481965"/>
                <a:gd name="connsiteY10" fmla="*/ 121920 h 350520"/>
                <a:gd name="connsiteX11" fmla="*/ 417195 w 481965"/>
                <a:gd name="connsiteY11" fmla="*/ 125730 h 350520"/>
                <a:gd name="connsiteX12" fmla="*/ 481965 w 481965"/>
                <a:gd name="connsiteY12" fmla="*/ 148590 h 350520"/>
                <a:gd name="connsiteX13" fmla="*/ 340995 w 481965"/>
                <a:gd name="connsiteY13" fmla="*/ 287655 h 350520"/>
                <a:gd name="connsiteX14" fmla="*/ 337185 w 481965"/>
                <a:gd name="connsiteY14" fmla="*/ 329565 h 350520"/>
                <a:gd name="connsiteX15" fmla="*/ 281940 w 481965"/>
                <a:gd name="connsiteY15" fmla="*/ 350520 h 350520"/>
                <a:gd name="connsiteX16" fmla="*/ 222885 w 481965"/>
                <a:gd name="connsiteY16" fmla="*/ 287655 h 350520"/>
                <a:gd name="connsiteX17" fmla="*/ 135255 w 481965"/>
                <a:gd name="connsiteY17" fmla="*/ 262890 h 350520"/>
                <a:gd name="connsiteX18" fmla="*/ 34290 w 481965"/>
                <a:gd name="connsiteY18" fmla="*/ 302895 h 350520"/>
                <a:gd name="connsiteX19" fmla="*/ 0 w 481965"/>
                <a:gd name="connsiteY19" fmla="*/ 291465 h 350520"/>
                <a:gd name="connsiteX20" fmla="*/ 47625 w 481965"/>
                <a:gd name="connsiteY20" fmla="*/ 34290 h 350520"/>
                <a:gd name="connsiteX0" fmla="*/ 47625 w 481965"/>
                <a:gd name="connsiteY0" fmla="*/ 34290 h 350520"/>
                <a:gd name="connsiteX1" fmla="*/ 81915 w 481965"/>
                <a:gd name="connsiteY1" fmla="*/ 51435 h 350520"/>
                <a:gd name="connsiteX2" fmla="*/ 120015 w 481965"/>
                <a:gd name="connsiteY2" fmla="*/ 60960 h 350520"/>
                <a:gd name="connsiteX3" fmla="*/ 175260 w 481965"/>
                <a:gd name="connsiteY3" fmla="*/ 83820 h 350520"/>
                <a:gd name="connsiteX4" fmla="*/ 175260 w 481965"/>
                <a:gd name="connsiteY4" fmla="*/ 22860 h 350520"/>
                <a:gd name="connsiteX5" fmla="*/ 211455 w 481965"/>
                <a:gd name="connsiteY5" fmla="*/ 0 h 350520"/>
                <a:gd name="connsiteX6" fmla="*/ 245745 w 481965"/>
                <a:gd name="connsiteY6" fmla="*/ 40005 h 350520"/>
                <a:gd name="connsiteX7" fmla="*/ 308610 w 481965"/>
                <a:gd name="connsiteY7" fmla="*/ 68580 h 350520"/>
                <a:gd name="connsiteX8" fmla="*/ 302895 w 481965"/>
                <a:gd name="connsiteY8" fmla="*/ 108585 h 350520"/>
                <a:gd name="connsiteX9" fmla="*/ 361950 w 481965"/>
                <a:gd name="connsiteY9" fmla="*/ 91440 h 350520"/>
                <a:gd name="connsiteX10" fmla="*/ 384810 w 481965"/>
                <a:gd name="connsiteY10" fmla="*/ 121920 h 350520"/>
                <a:gd name="connsiteX11" fmla="*/ 417195 w 481965"/>
                <a:gd name="connsiteY11" fmla="*/ 125730 h 350520"/>
                <a:gd name="connsiteX12" fmla="*/ 481965 w 481965"/>
                <a:gd name="connsiteY12" fmla="*/ 148590 h 350520"/>
                <a:gd name="connsiteX13" fmla="*/ 340995 w 481965"/>
                <a:gd name="connsiteY13" fmla="*/ 287655 h 350520"/>
                <a:gd name="connsiteX14" fmla="*/ 337185 w 481965"/>
                <a:gd name="connsiteY14" fmla="*/ 329565 h 350520"/>
                <a:gd name="connsiteX15" fmla="*/ 281940 w 481965"/>
                <a:gd name="connsiteY15" fmla="*/ 350520 h 350520"/>
                <a:gd name="connsiteX16" fmla="*/ 222885 w 481965"/>
                <a:gd name="connsiteY16" fmla="*/ 287655 h 350520"/>
                <a:gd name="connsiteX17" fmla="*/ 135255 w 481965"/>
                <a:gd name="connsiteY17" fmla="*/ 262890 h 350520"/>
                <a:gd name="connsiteX18" fmla="*/ 34290 w 481965"/>
                <a:gd name="connsiteY18" fmla="*/ 302895 h 350520"/>
                <a:gd name="connsiteX19" fmla="*/ 0 w 481965"/>
                <a:gd name="connsiteY19" fmla="*/ 291465 h 350520"/>
                <a:gd name="connsiteX20" fmla="*/ 47625 w 481965"/>
                <a:gd name="connsiteY20" fmla="*/ 34290 h 350520"/>
                <a:gd name="connsiteX0" fmla="*/ 38833 w 481965"/>
                <a:gd name="connsiteY0" fmla="*/ 34290 h 350520"/>
                <a:gd name="connsiteX1" fmla="*/ 81915 w 481965"/>
                <a:gd name="connsiteY1" fmla="*/ 51435 h 350520"/>
                <a:gd name="connsiteX2" fmla="*/ 120015 w 481965"/>
                <a:gd name="connsiteY2" fmla="*/ 60960 h 350520"/>
                <a:gd name="connsiteX3" fmla="*/ 175260 w 481965"/>
                <a:gd name="connsiteY3" fmla="*/ 83820 h 350520"/>
                <a:gd name="connsiteX4" fmla="*/ 175260 w 481965"/>
                <a:gd name="connsiteY4" fmla="*/ 22860 h 350520"/>
                <a:gd name="connsiteX5" fmla="*/ 211455 w 481965"/>
                <a:gd name="connsiteY5" fmla="*/ 0 h 350520"/>
                <a:gd name="connsiteX6" fmla="*/ 245745 w 481965"/>
                <a:gd name="connsiteY6" fmla="*/ 40005 h 350520"/>
                <a:gd name="connsiteX7" fmla="*/ 308610 w 481965"/>
                <a:gd name="connsiteY7" fmla="*/ 68580 h 350520"/>
                <a:gd name="connsiteX8" fmla="*/ 302895 w 481965"/>
                <a:gd name="connsiteY8" fmla="*/ 108585 h 350520"/>
                <a:gd name="connsiteX9" fmla="*/ 361950 w 481965"/>
                <a:gd name="connsiteY9" fmla="*/ 91440 h 350520"/>
                <a:gd name="connsiteX10" fmla="*/ 384810 w 481965"/>
                <a:gd name="connsiteY10" fmla="*/ 121920 h 350520"/>
                <a:gd name="connsiteX11" fmla="*/ 417195 w 481965"/>
                <a:gd name="connsiteY11" fmla="*/ 125730 h 350520"/>
                <a:gd name="connsiteX12" fmla="*/ 481965 w 481965"/>
                <a:gd name="connsiteY12" fmla="*/ 148590 h 350520"/>
                <a:gd name="connsiteX13" fmla="*/ 340995 w 481965"/>
                <a:gd name="connsiteY13" fmla="*/ 287655 h 350520"/>
                <a:gd name="connsiteX14" fmla="*/ 337185 w 481965"/>
                <a:gd name="connsiteY14" fmla="*/ 329565 h 350520"/>
                <a:gd name="connsiteX15" fmla="*/ 281940 w 481965"/>
                <a:gd name="connsiteY15" fmla="*/ 350520 h 350520"/>
                <a:gd name="connsiteX16" fmla="*/ 222885 w 481965"/>
                <a:gd name="connsiteY16" fmla="*/ 287655 h 350520"/>
                <a:gd name="connsiteX17" fmla="*/ 135255 w 481965"/>
                <a:gd name="connsiteY17" fmla="*/ 262890 h 350520"/>
                <a:gd name="connsiteX18" fmla="*/ 34290 w 481965"/>
                <a:gd name="connsiteY18" fmla="*/ 302895 h 350520"/>
                <a:gd name="connsiteX19" fmla="*/ 0 w 481965"/>
                <a:gd name="connsiteY19" fmla="*/ 291465 h 350520"/>
                <a:gd name="connsiteX20" fmla="*/ 38833 w 481965"/>
                <a:gd name="connsiteY20" fmla="*/ 3429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1965" h="350520">
                  <a:moveTo>
                    <a:pt x="38833" y="34290"/>
                  </a:moveTo>
                  <a:lnTo>
                    <a:pt x="81915" y="51435"/>
                  </a:lnTo>
                  <a:lnTo>
                    <a:pt x="120015" y="60960"/>
                  </a:lnTo>
                  <a:lnTo>
                    <a:pt x="175260" y="83820"/>
                  </a:lnTo>
                  <a:lnTo>
                    <a:pt x="175260" y="22860"/>
                  </a:lnTo>
                  <a:lnTo>
                    <a:pt x="211455" y="0"/>
                  </a:lnTo>
                  <a:lnTo>
                    <a:pt x="245745" y="40005"/>
                  </a:lnTo>
                  <a:lnTo>
                    <a:pt x="308610" y="68580"/>
                  </a:lnTo>
                  <a:lnTo>
                    <a:pt x="302895" y="108585"/>
                  </a:lnTo>
                  <a:lnTo>
                    <a:pt x="361950" y="91440"/>
                  </a:lnTo>
                  <a:lnTo>
                    <a:pt x="384810" y="121920"/>
                  </a:lnTo>
                  <a:lnTo>
                    <a:pt x="417195" y="125730"/>
                  </a:lnTo>
                  <a:lnTo>
                    <a:pt x="481965" y="148590"/>
                  </a:lnTo>
                  <a:lnTo>
                    <a:pt x="340995" y="287655"/>
                  </a:lnTo>
                  <a:lnTo>
                    <a:pt x="337185" y="329565"/>
                  </a:lnTo>
                  <a:lnTo>
                    <a:pt x="281940" y="350520"/>
                  </a:lnTo>
                  <a:lnTo>
                    <a:pt x="222885" y="287655"/>
                  </a:lnTo>
                  <a:lnTo>
                    <a:pt x="135255" y="262890"/>
                  </a:lnTo>
                  <a:lnTo>
                    <a:pt x="34290" y="302895"/>
                  </a:lnTo>
                  <a:lnTo>
                    <a:pt x="0" y="291465"/>
                  </a:lnTo>
                  <a:lnTo>
                    <a:pt x="38833" y="3429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reeform 40"/>
            <p:cNvSpPr/>
            <p:nvPr/>
          </p:nvSpPr>
          <p:spPr bwMode="auto">
            <a:xfrm>
              <a:off x="7115594" y="2037805"/>
              <a:ext cx="301675" cy="354263"/>
            </a:xfrm>
            <a:custGeom>
              <a:avLst/>
              <a:gdLst>
                <a:gd name="connsiteX0" fmla="*/ 0 w 563880"/>
                <a:gd name="connsiteY0" fmla="*/ 430530 h 607695"/>
                <a:gd name="connsiteX1" fmla="*/ 87630 w 563880"/>
                <a:gd name="connsiteY1" fmla="*/ 262890 h 607695"/>
                <a:gd name="connsiteX2" fmla="*/ 129540 w 563880"/>
                <a:gd name="connsiteY2" fmla="*/ 234315 h 607695"/>
                <a:gd name="connsiteX3" fmla="*/ 152400 w 563880"/>
                <a:gd name="connsiteY3" fmla="*/ 207645 h 607695"/>
                <a:gd name="connsiteX4" fmla="*/ 167640 w 563880"/>
                <a:gd name="connsiteY4" fmla="*/ 222885 h 607695"/>
                <a:gd name="connsiteX5" fmla="*/ 211455 w 563880"/>
                <a:gd name="connsiteY5" fmla="*/ 213360 h 607695"/>
                <a:gd name="connsiteX6" fmla="*/ 241935 w 563880"/>
                <a:gd name="connsiteY6" fmla="*/ 148590 h 607695"/>
                <a:gd name="connsiteX7" fmla="*/ 276225 w 563880"/>
                <a:gd name="connsiteY7" fmla="*/ 160020 h 607695"/>
                <a:gd name="connsiteX8" fmla="*/ 304800 w 563880"/>
                <a:gd name="connsiteY8" fmla="*/ 112395 h 607695"/>
                <a:gd name="connsiteX9" fmla="*/ 297180 w 563880"/>
                <a:gd name="connsiteY9" fmla="*/ 80010 h 607695"/>
                <a:gd name="connsiteX10" fmla="*/ 331470 w 563880"/>
                <a:gd name="connsiteY10" fmla="*/ 53340 h 607695"/>
                <a:gd name="connsiteX11" fmla="*/ 411480 w 563880"/>
                <a:gd name="connsiteY11" fmla="*/ 87630 h 607695"/>
                <a:gd name="connsiteX12" fmla="*/ 426720 w 563880"/>
                <a:gd name="connsiteY12" fmla="*/ 40005 h 607695"/>
                <a:gd name="connsiteX13" fmla="*/ 447675 w 563880"/>
                <a:gd name="connsiteY13" fmla="*/ 9525 h 607695"/>
                <a:gd name="connsiteX14" fmla="*/ 470535 w 563880"/>
                <a:gd name="connsiteY14" fmla="*/ 0 h 607695"/>
                <a:gd name="connsiteX15" fmla="*/ 523875 w 563880"/>
                <a:gd name="connsiteY15" fmla="*/ 0 h 607695"/>
                <a:gd name="connsiteX16" fmla="*/ 527685 w 563880"/>
                <a:gd name="connsiteY16" fmla="*/ 22860 h 607695"/>
                <a:gd name="connsiteX17" fmla="*/ 510540 w 563880"/>
                <a:gd name="connsiteY17" fmla="*/ 41910 h 607695"/>
                <a:gd name="connsiteX18" fmla="*/ 546735 w 563880"/>
                <a:gd name="connsiteY18" fmla="*/ 89535 h 607695"/>
                <a:gd name="connsiteX19" fmla="*/ 535305 w 563880"/>
                <a:gd name="connsiteY19" fmla="*/ 127635 h 607695"/>
                <a:gd name="connsiteX20" fmla="*/ 541020 w 563880"/>
                <a:gd name="connsiteY20" fmla="*/ 150495 h 607695"/>
                <a:gd name="connsiteX21" fmla="*/ 527685 w 563880"/>
                <a:gd name="connsiteY21" fmla="*/ 158115 h 607695"/>
                <a:gd name="connsiteX22" fmla="*/ 563880 w 563880"/>
                <a:gd name="connsiteY22" fmla="*/ 196215 h 607695"/>
                <a:gd name="connsiteX23" fmla="*/ 527685 w 563880"/>
                <a:gd name="connsiteY23" fmla="*/ 249555 h 607695"/>
                <a:gd name="connsiteX24" fmla="*/ 521970 w 563880"/>
                <a:gd name="connsiteY24" fmla="*/ 280035 h 607695"/>
                <a:gd name="connsiteX25" fmla="*/ 356235 w 563880"/>
                <a:gd name="connsiteY25" fmla="*/ 457200 h 607695"/>
                <a:gd name="connsiteX26" fmla="*/ 321945 w 563880"/>
                <a:gd name="connsiteY26" fmla="*/ 441960 h 607695"/>
                <a:gd name="connsiteX27" fmla="*/ 230505 w 563880"/>
                <a:gd name="connsiteY27" fmla="*/ 607695 h 607695"/>
                <a:gd name="connsiteX28" fmla="*/ 0 w 563880"/>
                <a:gd name="connsiteY28" fmla="*/ 430530 h 607695"/>
                <a:gd name="connsiteX0" fmla="*/ 0 w 563880"/>
                <a:gd name="connsiteY0" fmla="*/ 430530 h 619125"/>
                <a:gd name="connsiteX1" fmla="*/ 87630 w 563880"/>
                <a:gd name="connsiteY1" fmla="*/ 262890 h 619125"/>
                <a:gd name="connsiteX2" fmla="*/ 129540 w 563880"/>
                <a:gd name="connsiteY2" fmla="*/ 234315 h 619125"/>
                <a:gd name="connsiteX3" fmla="*/ 152400 w 563880"/>
                <a:gd name="connsiteY3" fmla="*/ 207645 h 619125"/>
                <a:gd name="connsiteX4" fmla="*/ 167640 w 563880"/>
                <a:gd name="connsiteY4" fmla="*/ 222885 h 619125"/>
                <a:gd name="connsiteX5" fmla="*/ 211455 w 563880"/>
                <a:gd name="connsiteY5" fmla="*/ 213360 h 619125"/>
                <a:gd name="connsiteX6" fmla="*/ 241935 w 563880"/>
                <a:gd name="connsiteY6" fmla="*/ 148590 h 619125"/>
                <a:gd name="connsiteX7" fmla="*/ 276225 w 563880"/>
                <a:gd name="connsiteY7" fmla="*/ 160020 h 619125"/>
                <a:gd name="connsiteX8" fmla="*/ 304800 w 563880"/>
                <a:gd name="connsiteY8" fmla="*/ 112395 h 619125"/>
                <a:gd name="connsiteX9" fmla="*/ 297180 w 563880"/>
                <a:gd name="connsiteY9" fmla="*/ 80010 h 619125"/>
                <a:gd name="connsiteX10" fmla="*/ 331470 w 563880"/>
                <a:gd name="connsiteY10" fmla="*/ 53340 h 619125"/>
                <a:gd name="connsiteX11" fmla="*/ 411480 w 563880"/>
                <a:gd name="connsiteY11" fmla="*/ 87630 h 619125"/>
                <a:gd name="connsiteX12" fmla="*/ 426720 w 563880"/>
                <a:gd name="connsiteY12" fmla="*/ 40005 h 619125"/>
                <a:gd name="connsiteX13" fmla="*/ 447675 w 563880"/>
                <a:gd name="connsiteY13" fmla="*/ 9525 h 619125"/>
                <a:gd name="connsiteX14" fmla="*/ 470535 w 563880"/>
                <a:gd name="connsiteY14" fmla="*/ 0 h 619125"/>
                <a:gd name="connsiteX15" fmla="*/ 523875 w 563880"/>
                <a:gd name="connsiteY15" fmla="*/ 0 h 619125"/>
                <a:gd name="connsiteX16" fmla="*/ 527685 w 563880"/>
                <a:gd name="connsiteY16" fmla="*/ 22860 h 619125"/>
                <a:gd name="connsiteX17" fmla="*/ 510540 w 563880"/>
                <a:gd name="connsiteY17" fmla="*/ 41910 h 619125"/>
                <a:gd name="connsiteX18" fmla="*/ 546735 w 563880"/>
                <a:gd name="connsiteY18" fmla="*/ 89535 h 619125"/>
                <a:gd name="connsiteX19" fmla="*/ 535305 w 563880"/>
                <a:gd name="connsiteY19" fmla="*/ 127635 h 619125"/>
                <a:gd name="connsiteX20" fmla="*/ 541020 w 563880"/>
                <a:gd name="connsiteY20" fmla="*/ 150495 h 619125"/>
                <a:gd name="connsiteX21" fmla="*/ 527685 w 563880"/>
                <a:gd name="connsiteY21" fmla="*/ 158115 h 619125"/>
                <a:gd name="connsiteX22" fmla="*/ 563880 w 563880"/>
                <a:gd name="connsiteY22" fmla="*/ 196215 h 619125"/>
                <a:gd name="connsiteX23" fmla="*/ 527685 w 563880"/>
                <a:gd name="connsiteY23" fmla="*/ 249555 h 619125"/>
                <a:gd name="connsiteX24" fmla="*/ 521970 w 563880"/>
                <a:gd name="connsiteY24" fmla="*/ 280035 h 619125"/>
                <a:gd name="connsiteX25" fmla="*/ 356235 w 563880"/>
                <a:gd name="connsiteY25" fmla="*/ 457200 h 619125"/>
                <a:gd name="connsiteX26" fmla="*/ 321945 w 563880"/>
                <a:gd name="connsiteY26" fmla="*/ 441960 h 619125"/>
                <a:gd name="connsiteX27" fmla="*/ 230505 w 563880"/>
                <a:gd name="connsiteY27" fmla="*/ 619125 h 619125"/>
                <a:gd name="connsiteX28" fmla="*/ 0 w 563880"/>
                <a:gd name="connsiteY28" fmla="*/ 43053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880" h="619125">
                  <a:moveTo>
                    <a:pt x="0" y="430530"/>
                  </a:moveTo>
                  <a:lnTo>
                    <a:pt x="87630" y="262890"/>
                  </a:lnTo>
                  <a:lnTo>
                    <a:pt x="129540" y="234315"/>
                  </a:lnTo>
                  <a:lnTo>
                    <a:pt x="152400" y="207645"/>
                  </a:lnTo>
                  <a:lnTo>
                    <a:pt x="167640" y="222885"/>
                  </a:lnTo>
                  <a:lnTo>
                    <a:pt x="211455" y="213360"/>
                  </a:lnTo>
                  <a:lnTo>
                    <a:pt x="241935" y="148590"/>
                  </a:lnTo>
                  <a:lnTo>
                    <a:pt x="276225" y="160020"/>
                  </a:lnTo>
                  <a:lnTo>
                    <a:pt x="304800" y="112395"/>
                  </a:lnTo>
                  <a:lnTo>
                    <a:pt x="297180" y="80010"/>
                  </a:lnTo>
                  <a:lnTo>
                    <a:pt x="331470" y="53340"/>
                  </a:lnTo>
                  <a:lnTo>
                    <a:pt x="411480" y="87630"/>
                  </a:lnTo>
                  <a:lnTo>
                    <a:pt x="426720" y="40005"/>
                  </a:lnTo>
                  <a:lnTo>
                    <a:pt x="447675" y="9525"/>
                  </a:lnTo>
                  <a:lnTo>
                    <a:pt x="470535" y="0"/>
                  </a:lnTo>
                  <a:lnTo>
                    <a:pt x="523875" y="0"/>
                  </a:lnTo>
                  <a:lnTo>
                    <a:pt x="527685" y="22860"/>
                  </a:lnTo>
                  <a:lnTo>
                    <a:pt x="510540" y="41910"/>
                  </a:lnTo>
                  <a:lnTo>
                    <a:pt x="546735" y="89535"/>
                  </a:lnTo>
                  <a:lnTo>
                    <a:pt x="535305" y="127635"/>
                  </a:lnTo>
                  <a:lnTo>
                    <a:pt x="541020" y="150495"/>
                  </a:lnTo>
                  <a:lnTo>
                    <a:pt x="527685" y="158115"/>
                  </a:lnTo>
                  <a:lnTo>
                    <a:pt x="563880" y="196215"/>
                  </a:lnTo>
                  <a:lnTo>
                    <a:pt x="527685" y="249555"/>
                  </a:lnTo>
                  <a:lnTo>
                    <a:pt x="521970" y="280035"/>
                  </a:lnTo>
                  <a:lnTo>
                    <a:pt x="356235" y="457200"/>
                  </a:lnTo>
                  <a:lnTo>
                    <a:pt x="321945" y="441960"/>
                  </a:lnTo>
                  <a:lnTo>
                    <a:pt x="230505" y="619125"/>
                  </a:lnTo>
                  <a:lnTo>
                    <a:pt x="0" y="43053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bwMode="auto">
            <a:xfrm>
              <a:off x="7226737" y="2482620"/>
              <a:ext cx="201646" cy="204933"/>
            </a:xfrm>
            <a:custGeom>
              <a:avLst/>
              <a:gdLst>
                <a:gd name="connsiteX0" fmla="*/ 161925 w 377190"/>
                <a:gd name="connsiteY0" fmla="*/ 66675 h 360045"/>
                <a:gd name="connsiteX1" fmla="*/ 215265 w 377190"/>
                <a:gd name="connsiteY1" fmla="*/ 0 h 360045"/>
                <a:gd name="connsiteX2" fmla="*/ 232410 w 377190"/>
                <a:gd name="connsiteY2" fmla="*/ 19050 h 360045"/>
                <a:gd name="connsiteX3" fmla="*/ 232410 w 377190"/>
                <a:gd name="connsiteY3" fmla="*/ 97155 h 360045"/>
                <a:gd name="connsiteX4" fmla="*/ 262890 w 377190"/>
                <a:gd name="connsiteY4" fmla="*/ 152400 h 360045"/>
                <a:gd name="connsiteX5" fmla="*/ 304800 w 377190"/>
                <a:gd name="connsiteY5" fmla="*/ 203835 h 360045"/>
                <a:gd name="connsiteX6" fmla="*/ 331470 w 377190"/>
                <a:gd name="connsiteY6" fmla="*/ 243840 h 360045"/>
                <a:gd name="connsiteX7" fmla="*/ 375285 w 377190"/>
                <a:gd name="connsiteY7" fmla="*/ 238125 h 360045"/>
                <a:gd name="connsiteX8" fmla="*/ 377190 w 377190"/>
                <a:gd name="connsiteY8" fmla="*/ 247650 h 360045"/>
                <a:gd name="connsiteX9" fmla="*/ 285750 w 377190"/>
                <a:gd name="connsiteY9" fmla="*/ 360045 h 360045"/>
                <a:gd name="connsiteX10" fmla="*/ 0 w 377190"/>
                <a:gd name="connsiteY10" fmla="*/ 247650 h 360045"/>
                <a:gd name="connsiteX11" fmla="*/ 13335 w 377190"/>
                <a:gd name="connsiteY11" fmla="*/ 211455 h 360045"/>
                <a:gd name="connsiteX12" fmla="*/ 97155 w 377190"/>
                <a:gd name="connsiteY12" fmla="*/ 163830 h 360045"/>
                <a:gd name="connsiteX13" fmla="*/ 161925 w 377190"/>
                <a:gd name="connsiteY13" fmla="*/ 66675 h 360045"/>
                <a:gd name="connsiteX0" fmla="*/ 173355 w 377190"/>
                <a:gd name="connsiteY0" fmla="*/ 72390 h 360045"/>
                <a:gd name="connsiteX1" fmla="*/ 215265 w 377190"/>
                <a:gd name="connsiteY1" fmla="*/ 0 h 360045"/>
                <a:gd name="connsiteX2" fmla="*/ 232410 w 377190"/>
                <a:gd name="connsiteY2" fmla="*/ 19050 h 360045"/>
                <a:gd name="connsiteX3" fmla="*/ 232410 w 377190"/>
                <a:gd name="connsiteY3" fmla="*/ 97155 h 360045"/>
                <a:gd name="connsiteX4" fmla="*/ 262890 w 377190"/>
                <a:gd name="connsiteY4" fmla="*/ 152400 h 360045"/>
                <a:gd name="connsiteX5" fmla="*/ 304800 w 377190"/>
                <a:gd name="connsiteY5" fmla="*/ 203835 h 360045"/>
                <a:gd name="connsiteX6" fmla="*/ 331470 w 377190"/>
                <a:gd name="connsiteY6" fmla="*/ 243840 h 360045"/>
                <a:gd name="connsiteX7" fmla="*/ 375285 w 377190"/>
                <a:gd name="connsiteY7" fmla="*/ 238125 h 360045"/>
                <a:gd name="connsiteX8" fmla="*/ 377190 w 377190"/>
                <a:gd name="connsiteY8" fmla="*/ 247650 h 360045"/>
                <a:gd name="connsiteX9" fmla="*/ 285750 w 377190"/>
                <a:gd name="connsiteY9" fmla="*/ 360045 h 360045"/>
                <a:gd name="connsiteX10" fmla="*/ 0 w 377190"/>
                <a:gd name="connsiteY10" fmla="*/ 247650 h 360045"/>
                <a:gd name="connsiteX11" fmla="*/ 13335 w 377190"/>
                <a:gd name="connsiteY11" fmla="*/ 211455 h 360045"/>
                <a:gd name="connsiteX12" fmla="*/ 97155 w 377190"/>
                <a:gd name="connsiteY12" fmla="*/ 163830 h 360045"/>
                <a:gd name="connsiteX13" fmla="*/ 173355 w 377190"/>
                <a:gd name="connsiteY13" fmla="*/ 72390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190" h="360045">
                  <a:moveTo>
                    <a:pt x="173355" y="72390"/>
                  </a:moveTo>
                  <a:lnTo>
                    <a:pt x="215265" y="0"/>
                  </a:lnTo>
                  <a:lnTo>
                    <a:pt x="232410" y="19050"/>
                  </a:lnTo>
                  <a:lnTo>
                    <a:pt x="232410" y="97155"/>
                  </a:lnTo>
                  <a:lnTo>
                    <a:pt x="262890" y="152400"/>
                  </a:lnTo>
                  <a:lnTo>
                    <a:pt x="304800" y="203835"/>
                  </a:lnTo>
                  <a:lnTo>
                    <a:pt x="331470" y="243840"/>
                  </a:lnTo>
                  <a:lnTo>
                    <a:pt x="375285" y="238125"/>
                  </a:lnTo>
                  <a:lnTo>
                    <a:pt x="377190" y="247650"/>
                  </a:lnTo>
                  <a:lnTo>
                    <a:pt x="285750" y="360045"/>
                  </a:lnTo>
                  <a:lnTo>
                    <a:pt x="0" y="247650"/>
                  </a:lnTo>
                  <a:lnTo>
                    <a:pt x="13335" y="211455"/>
                  </a:lnTo>
                  <a:lnTo>
                    <a:pt x="97155" y="163830"/>
                  </a:lnTo>
                  <a:lnTo>
                    <a:pt x="173355" y="7239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bwMode="auto">
            <a:xfrm>
              <a:off x="6940940" y="2215731"/>
              <a:ext cx="381063" cy="457523"/>
            </a:xfrm>
            <a:custGeom>
              <a:avLst/>
              <a:gdLst>
                <a:gd name="connsiteX0" fmla="*/ 0 w 710565"/>
                <a:gd name="connsiteY0" fmla="*/ 462915 h 802005"/>
                <a:gd name="connsiteX1" fmla="*/ 13335 w 710565"/>
                <a:gd name="connsiteY1" fmla="*/ 390525 h 802005"/>
                <a:gd name="connsiteX2" fmla="*/ 93345 w 710565"/>
                <a:gd name="connsiteY2" fmla="*/ 234315 h 802005"/>
                <a:gd name="connsiteX3" fmla="*/ 118110 w 710565"/>
                <a:gd name="connsiteY3" fmla="*/ 243840 h 802005"/>
                <a:gd name="connsiteX4" fmla="*/ 131445 w 710565"/>
                <a:gd name="connsiteY4" fmla="*/ 198120 h 802005"/>
                <a:gd name="connsiteX5" fmla="*/ 114300 w 710565"/>
                <a:gd name="connsiteY5" fmla="*/ 175260 h 802005"/>
                <a:gd name="connsiteX6" fmla="*/ 205740 w 710565"/>
                <a:gd name="connsiteY6" fmla="*/ 0 h 802005"/>
                <a:gd name="connsiteX7" fmla="*/ 561975 w 710565"/>
                <a:gd name="connsiteY7" fmla="*/ 300990 h 802005"/>
                <a:gd name="connsiteX8" fmla="*/ 514350 w 710565"/>
                <a:gd name="connsiteY8" fmla="*/ 411480 h 802005"/>
                <a:gd name="connsiteX9" fmla="*/ 560070 w 710565"/>
                <a:gd name="connsiteY9" fmla="*/ 432435 h 802005"/>
                <a:gd name="connsiteX10" fmla="*/ 577215 w 710565"/>
                <a:gd name="connsiteY10" fmla="*/ 445770 h 802005"/>
                <a:gd name="connsiteX11" fmla="*/ 579120 w 710565"/>
                <a:gd name="connsiteY11" fmla="*/ 478155 h 802005"/>
                <a:gd name="connsiteX12" fmla="*/ 651510 w 710565"/>
                <a:gd name="connsiteY12" fmla="*/ 493395 h 802005"/>
                <a:gd name="connsiteX13" fmla="*/ 651510 w 710565"/>
                <a:gd name="connsiteY13" fmla="*/ 518160 h 802005"/>
                <a:gd name="connsiteX14" fmla="*/ 710565 w 710565"/>
                <a:gd name="connsiteY14" fmla="*/ 523875 h 802005"/>
                <a:gd name="connsiteX15" fmla="*/ 670560 w 710565"/>
                <a:gd name="connsiteY15" fmla="*/ 579120 h 802005"/>
                <a:gd name="connsiteX16" fmla="*/ 636270 w 710565"/>
                <a:gd name="connsiteY16" fmla="*/ 638175 h 802005"/>
                <a:gd name="connsiteX17" fmla="*/ 592455 w 710565"/>
                <a:gd name="connsiteY17" fmla="*/ 670560 h 802005"/>
                <a:gd name="connsiteX18" fmla="*/ 550545 w 710565"/>
                <a:gd name="connsiteY18" fmla="*/ 702945 h 802005"/>
                <a:gd name="connsiteX19" fmla="*/ 544830 w 710565"/>
                <a:gd name="connsiteY19" fmla="*/ 750570 h 802005"/>
                <a:gd name="connsiteX20" fmla="*/ 493395 w 710565"/>
                <a:gd name="connsiteY20" fmla="*/ 758190 h 802005"/>
                <a:gd name="connsiteX21" fmla="*/ 472440 w 710565"/>
                <a:gd name="connsiteY21" fmla="*/ 781050 h 802005"/>
                <a:gd name="connsiteX22" fmla="*/ 441960 w 710565"/>
                <a:gd name="connsiteY22" fmla="*/ 802005 h 802005"/>
                <a:gd name="connsiteX23" fmla="*/ 331470 w 710565"/>
                <a:gd name="connsiteY23" fmla="*/ 680085 h 802005"/>
                <a:gd name="connsiteX24" fmla="*/ 291465 w 710565"/>
                <a:gd name="connsiteY24" fmla="*/ 685800 h 802005"/>
                <a:gd name="connsiteX25" fmla="*/ 0 w 710565"/>
                <a:gd name="connsiteY25" fmla="*/ 462915 h 80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0565" h="802005">
                  <a:moveTo>
                    <a:pt x="0" y="462915"/>
                  </a:moveTo>
                  <a:lnTo>
                    <a:pt x="13335" y="390525"/>
                  </a:lnTo>
                  <a:lnTo>
                    <a:pt x="93345" y="234315"/>
                  </a:lnTo>
                  <a:lnTo>
                    <a:pt x="118110" y="243840"/>
                  </a:lnTo>
                  <a:lnTo>
                    <a:pt x="131445" y="198120"/>
                  </a:lnTo>
                  <a:lnTo>
                    <a:pt x="114300" y="175260"/>
                  </a:lnTo>
                  <a:lnTo>
                    <a:pt x="205740" y="0"/>
                  </a:lnTo>
                  <a:lnTo>
                    <a:pt x="561975" y="300990"/>
                  </a:lnTo>
                  <a:lnTo>
                    <a:pt x="514350" y="411480"/>
                  </a:lnTo>
                  <a:lnTo>
                    <a:pt x="560070" y="432435"/>
                  </a:lnTo>
                  <a:lnTo>
                    <a:pt x="577215" y="445770"/>
                  </a:lnTo>
                  <a:lnTo>
                    <a:pt x="579120" y="478155"/>
                  </a:lnTo>
                  <a:lnTo>
                    <a:pt x="651510" y="493395"/>
                  </a:lnTo>
                  <a:lnTo>
                    <a:pt x="651510" y="518160"/>
                  </a:lnTo>
                  <a:lnTo>
                    <a:pt x="710565" y="523875"/>
                  </a:lnTo>
                  <a:lnTo>
                    <a:pt x="670560" y="579120"/>
                  </a:lnTo>
                  <a:lnTo>
                    <a:pt x="636270" y="638175"/>
                  </a:lnTo>
                  <a:lnTo>
                    <a:pt x="592455" y="670560"/>
                  </a:lnTo>
                  <a:lnTo>
                    <a:pt x="550545" y="702945"/>
                  </a:lnTo>
                  <a:lnTo>
                    <a:pt x="544830" y="750570"/>
                  </a:lnTo>
                  <a:lnTo>
                    <a:pt x="493395" y="758190"/>
                  </a:lnTo>
                  <a:lnTo>
                    <a:pt x="472440" y="781050"/>
                  </a:lnTo>
                  <a:lnTo>
                    <a:pt x="441960" y="802005"/>
                  </a:lnTo>
                  <a:lnTo>
                    <a:pt x="331470" y="680085"/>
                  </a:lnTo>
                  <a:lnTo>
                    <a:pt x="291465" y="685800"/>
                  </a:lnTo>
                  <a:lnTo>
                    <a:pt x="0" y="46291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nvSpPr>
          <p:spPr bwMode="auto">
            <a:xfrm>
              <a:off x="7315652" y="2803522"/>
              <a:ext cx="230226" cy="233528"/>
            </a:xfrm>
            <a:custGeom>
              <a:avLst/>
              <a:gdLst>
                <a:gd name="connsiteX0" fmla="*/ 192628 w 431671"/>
                <a:gd name="connsiteY0" fmla="*/ 0 h 408463"/>
                <a:gd name="connsiteX1" fmla="*/ 431671 w 431671"/>
                <a:gd name="connsiteY1" fmla="*/ 127645 h 408463"/>
                <a:gd name="connsiteX2" fmla="*/ 336518 w 431671"/>
                <a:gd name="connsiteY2" fmla="*/ 334197 h 408463"/>
                <a:gd name="connsiteX3" fmla="*/ 262252 w 431671"/>
                <a:gd name="connsiteY3" fmla="*/ 408463 h 408463"/>
                <a:gd name="connsiteX4" fmla="*/ 25529 w 431671"/>
                <a:gd name="connsiteY4" fmla="*/ 329555 h 408463"/>
                <a:gd name="connsiteX5" fmla="*/ 25529 w 431671"/>
                <a:gd name="connsiteY5" fmla="*/ 292422 h 408463"/>
                <a:gd name="connsiteX6" fmla="*/ 0 w 431671"/>
                <a:gd name="connsiteY6" fmla="*/ 255289 h 408463"/>
                <a:gd name="connsiteX7" fmla="*/ 192628 w 431671"/>
                <a:gd name="connsiteY7" fmla="*/ 0 h 40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671" h="408463">
                  <a:moveTo>
                    <a:pt x="192628" y="0"/>
                  </a:moveTo>
                  <a:lnTo>
                    <a:pt x="431671" y="127645"/>
                  </a:lnTo>
                  <a:lnTo>
                    <a:pt x="336518" y="334197"/>
                  </a:lnTo>
                  <a:lnTo>
                    <a:pt x="262252" y="408463"/>
                  </a:lnTo>
                  <a:lnTo>
                    <a:pt x="25529" y="329555"/>
                  </a:lnTo>
                  <a:lnTo>
                    <a:pt x="25529" y="292422"/>
                  </a:lnTo>
                  <a:lnTo>
                    <a:pt x="0" y="255289"/>
                  </a:lnTo>
                  <a:lnTo>
                    <a:pt x="192628"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44"/>
            <p:cNvSpPr/>
            <p:nvPr/>
          </p:nvSpPr>
          <p:spPr bwMode="auto">
            <a:xfrm>
              <a:off x="8258782" y="3059290"/>
              <a:ext cx="195295" cy="266889"/>
            </a:xfrm>
            <a:custGeom>
              <a:avLst/>
              <a:gdLst>
                <a:gd name="connsiteX0" fmla="*/ 66678 w 363858"/>
                <a:gd name="connsiteY0" fmla="*/ 0 h 468630"/>
                <a:gd name="connsiteX1" fmla="*/ 66678 w 363858"/>
                <a:gd name="connsiteY1" fmla="*/ 0 h 468630"/>
                <a:gd name="connsiteX2" fmla="*/ 59058 w 363858"/>
                <a:gd name="connsiteY2" fmla="*/ 15240 h 468630"/>
                <a:gd name="connsiteX3" fmla="*/ 57153 w 363858"/>
                <a:gd name="connsiteY3" fmla="*/ 22860 h 468630"/>
                <a:gd name="connsiteX4" fmla="*/ 53343 w 363858"/>
                <a:gd name="connsiteY4" fmla="*/ 30480 h 468630"/>
                <a:gd name="connsiteX5" fmla="*/ 51438 w 363858"/>
                <a:gd name="connsiteY5" fmla="*/ 36195 h 468630"/>
                <a:gd name="connsiteX6" fmla="*/ 47628 w 363858"/>
                <a:gd name="connsiteY6" fmla="*/ 81915 h 468630"/>
                <a:gd name="connsiteX7" fmla="*/ 43818 w 363858"/>
                <a:gd name="connsiteY7" fmla="*/ 87630 h 468630"/>
                <a:gd name="connsiteX8" fmla="*/ 41913 w 363858"/>
                <a:gd name="connsiteY8" fmla="*/ 93345 h 468630"/>
                <a:gd name="connsiteX9" fmla="*/ 40008 w 363858"/>
                <a:gd name="connsiteY9" fmla="*/ 106680 h 468630"/>
                <a:gd name="connsiteX10" fmla="*/ 38103 w 363858"/>
                <a:gd name="connsiteY10" fmla="*/ 112395 h 468630"/>
                <a:gd name="connsiteX11" fmla="*/ 40008 w 363858"/>
                <a:gd name="connsiteY11" fmla="*/ 121920 h 468630"/>
                <a:gd name="connsiteX12" fmla="*/ 41913 w 363858"/>
                <a:gd name="connsiteY12" fmla="*/ 127635 h 468630"/>
                <a:gd name="connsiteX13" fmla="*/ 47628 w 363858"/>
                <a:gd name="connsiteY13" fmla="*/ 131445 h 468630"/>
                <a:gd name="connsiteX14" fmla="*/ 51438 w 363858"/>
                <a:gd name="connsiteY14" fmla="*/ 137160 h 468630"/>
                <a:gd name="connsiteX15" fmla="*/ 60963 w 363858"/>
                <a:gd name="connsiteY15" fmla="*/ 148590 h 468630"/>
                <a:gd name="connsiteX16" fmla="*/ 62868 w 363858"/>
                <a:gd name="connsiteY16" fmla="*/ 154305 h 468630"/>
                <a:gd name="connsiteX17" fmla="*/ 66678 w 363858"/>
                <a:gd name="connsiteY17" fmla="*/ 160020 h 468630"/>
                <a:gd name="connsiteX18" fmla="*/ 72393 w 363858"/>
                <a:gd name="connsiteY18" fmla="*/ 171450 h 468630"/>
                <a:gd name="connsiteX19" fmla="*/ 70488 w 363858"/>
                <a:gd name="connsiteY19" fmla="*/ 188595 h 468630"/>
                <a:gd name="connsiteX20" fmla="*/ 64773 w 363858"/>
                <a:gd name="connsiteY20" fmla="*/ 194310 h 468630"/>
                <a:gd name="connsiteX21" fmla="*/ 59058 w 363858"/>
                <a:gd name="connsiteY21" fmla="*/ 201930 h 468630"/>
                <a:gd name="connsiteX22" fmla="*/ 55248 w 363858"/>
                <a:gd name="connsiteY22" fmla="*/ 207645 h 468630"/>
                <a:gd name="connsiteX23" fmla="*/ 43818 w 363858"/>
                <a:gd name="connsiteY23" fmla="*/ 211455 h 468630"/>
                <a:gd name="connsiteX24" fmla="*/ 38103 w 363858"/>
                <a:gd name="connsiteY24" fmla="*/ 213360 h 468630"/>
                <a:gd name="connsiteX25" fmla="*/ 28578 w 363858"/>
                <a:gd name="connsiteY25" fmla="*/ 220980 h 468630"/>
                <a:gd name="connsiteX26" fmla="*/ 9528 w 363858"/>
                <a:gd name="connsiteY26" fmla="*/ 230505 h 468630"/>
                <a:gd name="connsiteX27" fmla="*/ 5718 w 363858"/>
                <a:gd name="connsiteY27" fmla="*/ 236220 h 468630"/>
                <a:gd name="connsiteX28" fmla="*/ 3 w 363858"/>
                <a:gd name="connsiteY28" fmla="*/ 241935 h 468630"/>
                <a:gd name="connsiteX29" fmla="*/ 3813 w 363858"/>
                <a:gd name="connsiteY29" fmla="*/ 262890 h 468630"/>
                <a:gd name="connsiteX30" fmla="*/ 15243 w 363858"/>
                <a:gd name="connsiteY30" fmla="*/ 272415 h 468630"/>
                <a:gd name="connsiteX31" fmla="*/ 28578 w 363858"/>
                <a:gd name="connsiteY31" fmla="*/ 283845 h 468630"/>
                <a:gd name="connsiteX32" fmla="*/ 32388 w 363858"/>
                <a:gd name="connsiteY32" fmla="*/ 289560 h 468630"/>
                <a:gd name="connsiteX33" fmla="*/ 43818 w 363858"/>
                <a:gd name="connsiteY33" fmla="*/ 300990 h 468630"/>
                <a:gd name="connsiteX34" fmla="*/ 49533 w 363858"/>
                <a:gd name="connsiteY34" fmla="*/ 306705 h 468630"/>
                <a:gd name="connsiteX35" fmla="*/ 53343 w 363858"/>
                <a:gd name="connsiteY35" fmla="*/ 312420 h 468630"/>
                <a:gd name="connsiteX36" fmla="*/ 64773 w 363858"/>
                <a:gd name="connsiteY36" fmla="*/ 323850 h 468630"/>
                <a:gd name="connsiteX37" fmla="*/ 74298 w 363858"/>
                <a:gd name="connsiteY37" fmla="*/ 337185 h 468630"/>
                <a:gd name="connsiteX38" fmla="*/ 80013 w 363858"/>
                <a:gd name="connsiteY38" fmla="*/ 340995 h 468630"/>
                <a:gd name="connsiteX39" fmla="*/ 91443 w 363858"/>
                <a:gd name="connsiteY39" fmla="*/ 352425 h 468630"/>
                <a:gd name="connsiteX40" fmla="*/ 95253 w 363858"/>
                <a:gd name="connsiteY40" fmla="*/ 358140 h 468630"/>
                <a:gd name="connsiteX41" fmla="*/ 97158 w 363858"/>
                <a:gd name="connsiteY41" fmla="*/ 363855 h 468630"/>
                <a:gd name="connsiteX42" fmla="*/ 100968 w 363858"/>
                <a:gd name="connsiteY42" fmla="*/ 371475 h 468630"/>
                <a:gd name="connsiteX43" fmla="*/ 110493 w 363858"/>
                <a:gd name="connsiteY43" fmla="*/ 382905 h 468630"/>
                <a:gd name="connsiteX44" fmla="*/ 116208 w 363858"/>
                <a:gd name="connsiteY44" fmla="*/ 390525 h 468630"/>
                <a:gd name="connsiteX45" fmla="*/ 118113 w 363858"/>
                <a:gd name="connsiteY45" fmla="*/ 396240 h 468630"/>
                <a:gd name="connsiteX46" fmla="*/ 129543 w 363858"/>
                <a:gd name="connsiteY46" fmla="*/ 403860 h 468630"/>
                <a:gd name="connsiteX47" fmla="*/ 135258 w 363858"/>
                <a:gd name="connsiteY47" fmla="*/ 409575 h 468630"/>
                <a:gd name="connsiteX48" fmla="*/ 140973 w 363858"/>
                <a:gd name="connsiteY48" fmla="*/ 411480 h 468630"/>
                <a:gd name="connsiteX49" fmla="*/ 144783 w 363858"/>
                <a:gd name="connsiteY49" fmla="*/ 417195 h 468630"/>
                <a:gd name="connsiteX50" fmla="*/ 150498 w 363858"/>
                <a:gd name="connsiteY50" fmla="*/ 422910 h 468630"/>
                <a:gd name="connsiteX51" fmla="*/ 169548 w 363858"/>
                <a:gd name="connsiteY51" fmla="*/ 434340 h 468630"/>
                <a:gd name="connsiteX52" fmla="*/ 175263 w 363858"/>
                <a:gd name="connsiteY52" fmla="*/ 438150 h 468630"/>
                <a:gd name="connsiteX53" fmla="*/ 182883 w 363858"/>
                <a:gd name="connsiteY53" fmla="*/ 441960 h 468630"/>
                <a:gd name="connsiteX54" fmla="*/ 188598 w 363858"/>
                <a:gd name="connsiteY54" fmla="*/ 445770 h 468630"/>
                <a:gd name="connsiteX55" fmla="*/ 194313 w 363858"/>
                <a:gd name="connsiteY55" fmla="*/ 447675 h 468630"/>
                <a:gd name="connsiteX56" fmla="*/ 207648 w 363858"/>
                <a:gd name="connsiteY56" fmla="*/ 459105 h 468630"/>
                <a:gd name="connsiteX57" fmla="*/ 213363 w 363858"/>
                <a:gd name="connsiteY57" fmla="*/ 461010 h 468630"/>
                <a:gd name="connsiteX58" fmla="*/ 219078 w 363858"/>
                <a:gd name="connsiteY58" fmla="*/ 464820 h 468630"/>
                <a:gd name="connsiteX59" fmla="*/ 230508 w 363858"/>
                <a:gd name="connsiteY59" fmla="*/ 468630 h 468630"/>
                <a:gd name="connsiteX60" fmla="*/ 240033 w 363858"/>
                <a:gd name="connsiteY60" fmla="*/ 466725 h 468630"/>
                <a:gd name="connsiteX61" fmla="*/ 243843 w 363858"/>
                <a:gd name="connsiteY61" fmla="*/ 455295 h 468630"/>
                <a:gd name="connsiteX62" fmla="*/ 245748 w 363858"/>
                <a:gd name="connsiteY62" fmla="*/ 449580 h 468630"/>
                <a:gd name="connsiteX63" fmla="*/ 251463 w 363858"/>
                <a:gd name="connsiteY63" fmla="*/ 445770 h 468630"/>
                <a:gd name="connsiteX64" fmla="*/ 299088 w 363858"/>
                <a:gd name="connsiteY64" fmla="*/ 443865 h 468630"/>
                <a:gd name="connsiteX65" fmla="*/ 310518 w 363858"/>
                <a:gd name="connsiteY65" fmla="*/ 440055 h 468630"/>
                <a:gd name="connsiteX66" fmla="*/ 323853 w 363858"/>
                <a:gd name="connsiteY66" fmla="*/ 436245 h 468630"/>
                <a:gd name="connsiteX67" fmla="*/ 329568 w 363858"/>
                <a:gd name="connsiteY67" fmla="*/ 432435 h 468630"/>
                <a:gd name="connsiteX68" fmla="*/ 340998 w 363858"/>
                <a:gd name="connsiteY68" fmla="*/ 428625 h 468630"/>
                <a:gd name="connsiteX69" fmla="*/ 352428 w 363858"/>
                <a:gd name="connsiteY69" fmla="*/ 422910 h 468630"/>
                <a:gd name="connsiteX70" fmla="*/ 363858 w 363858"/>
                <a:gd name="connsiteY70" fmla="*/ 419100 h 468630"/>
                <a:gd name="connsiteX71" fmla="*/ 361953 w 363858"/>
                <a:gd name="connsiteY71" fmla="*/ 409575 h 468630"/>
                <a:gd name="connsiteX72" fmla="*/ 340998 w 363858"/>
                <a:gd name="connsiteY72" fmla="*/ 398145 h 468630"/>
                <a:gd name="connsiteX73" fmla="*/ 335283 w 363858"/>
                <a:gd name="connsiteY73" fmla="*/ 369570 h 468630"/>
                <a:gd name="connsiteX74" fmla="*/ 331473 w 363858"/>
                <a:gd name="connsiteY74" fmla="*/ 363855 h 468630"/>
                <a:gd name="connsiteX75" fmla="*/ 325758 w 363858"/>
                <a:gd name="connsiteY75" fmla="*/ 360045 h 468630"/>
                <a:gd name="connsiteX76" fmla="*/ 318138 w 363858"/>
                <a:gd name="connsiteY76" fmla="*/ 348615 h 468630"/>
                <a:gd name="connsiteX77" fmla="*/ 312423 w 363858"/>
                <a:gd name="connsiteY77" fmla="*/ 337185 h 468630"/>
                <a:gd name="connsiteX78" fmla="*/ 304803 w 363858"/>
                <a:gd name="connsiteY78" fmla="*/ 329565 h 468630"/>
                <a:gd name="connsiteX79" fmla="*/ 300993 w 363858"/>
                <a:gd name="connsiteY79" fmla="*/ 323850 h 468630"/>
                <a:gd name="connsiteX80" fmla="*/ 289563 w 363858"/>
                <a:gd name="connsiteY80" fmla="*/ 316230 h 468630"/>
                <a:gd name="connsiteX81" fmla="*/ 287658 w 363858"/>
                <a:gd name="connsiteY81" fmla="*/ 308610 h 468630"/>
                <a:gd name="connsiteX82" fmla="*/ 280038 w 363858"/>
                <a:gd name="connsiteY82" fmla="*/ 297180 h 468630"/>
                <a:gd name="connsiteX83" fmla="*/ 283848 w 363858"/>
                <a:gd name="connsiteY83" fmla="*/ 283845 h 468630"/>
                <a:gd name="connsiteX84" fmla="*/ 289563 w 363858"/>
                <a:gd name="connsiteY84" fmla="*/ 280035 h 468630"/>
                <a:gd name="connsiteX85" fmla="*/ 299088 w 363858"/>
                <a:gd name="connsiteY85" fmla="*/ 262890 h 468630"/>
                <a:gd name="connsiteX86" fmla="*/ 304803 w 363858"/>
                <a:gd name="connsiteY86" fmla="*/ 259080 h 468630"/>
                <a:gd name="connsiteX87" fmla="*/ 308613 w 363858"/>
                <a:gd name="connsiteY87" fmla="*/ 243840 h 468630"/>
                <a:gd name="connsiteX88" fmla="*/ 302898 w 363858"/>
                <a:gd name="connsiteY88" fmla="*/ 230505 h 468630"/>
                <a:gd name="connsiteX89" fmla="*/ 300993 w 363858"/>
                <a:gd name="connsiteY89" fmla="*/ 224790 h 468630"/>
                <a:gd name="connsiteX90" fmla="*/ 291468 w 363858"/>
                <a:gd name="connsiteY90" fmla="*/ 213360 h 468630"/>
                <a:gd name="connsiteX91" fmla="*/ 287658 w 363858"/>
                <a:gd name="connsiteY91" fmla="*/ 196215 h 468630"/>
                <a:gd name="connsiteX92" fmla="*/ 285753 w 363858"/>
                <a:gd name="connsiteY92" fmla="*/ 137160 h 468630"/>
                <a:gd name="connsiteX93" fmla="*/ 283848 w 363858"/>
                <a:gd name="connsiteY93" fmla="*/ 131445 h 468630"/>
                <a:gd name="connsiteX94" fmla="*/ 276228 w 363858"/>
                <a:gd name="connsiteY94" fmla="*/ 116205 h 468630"/>
                <a:gd name="connsiteX95" fmla="*/ 272418 w 363858"/>
                <a:gd name="connsiteY95" fmla="*/ 100965 h 468630"/>
                <a:gd name="connsiteX96" fmla="*/ 262893 w 363858"/>
                <a:gd name="connsiteY96" fmla="*/ 91440 h 468630"/>
                <a:gd name="connsiteX97" fmla="*/ 247653 w 363858"/>
                <a:gd name="connsiteY97" fmla="*/ 83820 h 468630"/>
                <a:gd name="connsiteX98" fmla="*/ 241938 w 363858"/>
                <a:gd name="connsiteY98" fmla="*/ 78105 h 468630"/>
                <a:gd name="connsiteX99" fmla="*/ 222888 w 363858"/>
                <a:gd name="connsiteY99" fmla="*/ 74295 h 468630"/>
                <a:gd name="connsiteX100" fmla="*/ 217173 w 363858"/>
                <a:gd name="connsiteY100" fmla="*/ 70485 h 468630"/>
                <a:gd name="connsiteX101" fmla="*/ 211458 w 363858"/>
                <a:gd name="connsiteY101" fmla="*/ 68580 h 468630"/>
                <a:gd name="connsiteX102" fmla="*/ 201933 w 363858"/>
                <a:gd name="connsiteY102" fmla="*/ 64770 h 468630"/>
                <a:gd name="connsiteX103" fmla="*/ 190503 w 363858"/>
                <a:gd name="connsiteY103" fmla="*/ 57150 h 468630"/>
                <a:gd name="connsiteX104" fmla="*/ 184788 w 363858"/>
                <a:gd name="connsiteY104" fmla="*/ 53340 h 468630"/>
                <a:gd name="connsiteX105" fmla="*/ 171453 w 363858"/>
                <a:gd name="connsiteY105" fmla="*/ 51435 h 468630"/>
                <a:gd name="connsiteX106" fmla="*/ 165738 w 363858"/>
                <a:gd name="connsiteY106" fmla="*/ 47625 h 468630"/>
                <a:gd name="connsiteX107" fmla="*/ 150498 w 363858"/>
                <a:gd name="connsiteY107" fmla="*/ 40005 h 468630"/>
                <a:gd name="connsiteX108" fmla="*/ 144783 w 363858"/>
                <a:gd name="connsiteY108" fmla="*/ 36195 h 468630"/>
                <a:gd name="connsiteX109" fmla="*/ 139068 w 363858"/>
                <a:gd name="connsiteY109" fmla="*/ 34290 h 468630"/>
                <a:gd name="connsiteX110" fmla="*/ 133353 w 363858"/>
                <a:gd name="connsiteY110" fmla="*/ 30480 h 468630"/>
                <a:gd name="connsiteX111" fmla="*/ 127638 w 363858"/>
                <a:gd name="connsiteY111" fmla="*/ 28575 h 468630"/>
                <a:gd name="connsiteX112" fmla="*/ 110493 w 363858"/>
                <a:gd name="connsiteY112" fmla="*/ 22860 h 468630"/>
                <a:gd name="connsiteX113" fmla="*/ 89538 w 363858"/>
                <a:gd name="connsiteY113" fmla="*/ 13335 h 468630"/>
                <a:gd name="connsiteX114" fmla="*/ 78108 w 363858"/>
                <a:gd name="connsiteY114" fmla="*/ 7620 h 468630"/>
                <a:gd name="connsiteX115" fmla="*/ 66678 w 363858"/>
                <a:gd name="connsiteY115" fmla="*/ 0 h 4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3858" h="468630">
                  <a:moveTo>
                    <a:pt x="66678" y="0"/>
                  </a:moveTo>
                  <a:lnTo>
                    <a:pt x="66678" y="0"/>
                  </a:lnTo>
                  <a:cubicBezTo>
                    <a:pt x="64138" y="5080"/>
                    <a:pt x="61242" y="9997"/>
                    <a:pt x="59058" y="15240"/>
                  </a:cubicBezTo>
                  <a:cubicBezTo>
                    <a:pt x="58051" y="17657"/>
                    <a:pt x="58072" y="20409"/>
                    <a:pt x="57153" y="22860"/>
                  </a:cubicBezTo>
                  <a:cubicBezTo>
                    <a:pt x="56156" y="25519"/>
                    <a:pt x="54462" y="27870"/>
                    <a:pt x="53343" y="30480"/>
                  </a:cubicBezTo>
                  <a:cubicBezTo>
                    <a:pt x="52552" y="32326"/>
                    <a:pt x="52073" y="34290"/>
                    <a:pt x="51438" y="36195"/>
                  </a:cubicBezTo>
                  <a:cubicBezTo>
                    <a:pt x="51364" y="37231"/>
                    <a:pt x="48783" y="76909"/>
                    <a:pt x="47628" y="81915"/>
                  </a:cubicBezTo>
                  <a:cubicBezTo>
                    <a:pt x="47113" y="84146"/>
                    <a:pt x="44842" y="85582"/>
                    <a:pt x="43818" y="87630"/>
                  </a:cubicBezTo>
                  <a:cubicBezTo>
                    <a:pt x="42920" y="89426"/>
                    <a:pt x="42548" y="91440"/>
                    <a:pt x="41913" y="93345"/>
                  </a:cubicBezTo>
                  <a:cubicBezTo>
                    <a:pt x="41278" y="97790"/>
                    <a:pt x="40889" y="102277"/>
                    <a:pt x="40008" y="106680"/>
                  </a:cubicBezTo>
                  <a:cubicBezTo>
                    <a:pt x="39614" y="108649"/>
                    <a:pt x="38103" y="110387"/>
                    <a:pt x="38103" y="112395"/>
                  </a:cubicBezTo>
                  <a:cubicBezTo>
                    <a:pt x="38103" y="115633"/>
                    <a:pt x="39223" y="118779"/>
                    <a:pt x="40008" y="121920"/>
                  </a:cubicBezTo>
                  <a:cubicBezTo>
                    <a:pt x="40495" y="123868"/>
                    <a:pt x="40659" y="126067"/>
                    <a:pt x="41913" y="127635"/>
                  </a:cubicBezTo>
                  <a:cubicBezTo>
                    <a:pt x="43343" y="129423"/>
                    <a:pt x="45723" y="130175"/>
                    <a:pt x="47628" y="131445"/>
                  </a:cubicBezTo>
                  <a:cubicBezTo>
                    <a:pt x="48898" y="133350"/>
                    <a:pt x="49972" y="135401"/>
                    <a:pt x="51438" y="137160"/>
                  </a:cubicBezTo>
                  <a:cubicBezTo>
                    <a:pt x="56704" y="143480"/>
                    <a:pt x="57416" y="141495"/>
                    <a:pt x="60963" y="148590"/>
                  </a:cubicBezTo>
                  <a:cubicBezTo>
                    <a:pt x="61861" y="150386"/>
                    <a:pt x="61970" y="152509"/>
                    <a:pt x="62868" y="154305"/>
                  </a:cubicBezTo>
                  <a:cubicBezTo>
                    <a:pt x="63892" y="156353"/>
                    <a:pt x="65654" y="157972"/>
                    <a:pt x="66678" y="160020"/>
                  </a:cubicBezTo>
                  <a:cubicBezTo>
                    <a:pt x="74565" y="175794"/>
                    <a:pt x="61474" y="155072"/>
                    <a:pt x="72393" y="171450"/>
                  </a:cubicBezTo>
                  <a:cubicBezTo>
                    <a:pt x="71758" y="177165"/>
                    <a:pt x="72306" y="183140"/>
                    <a:pt x="70488" y="188595"/>
                  </a:cubicBezTo>
                  <a:cubicBezTo>
                    <a:pt x="69636" y="191151"/>
                    <a:pt x="66526" y="192265"/>
                    <a:pt x="64773" y="194310"/>
                  </a:cubicBezTo>
                  <a:cubicBezTo>
                    <a:pt x="62707" y="196721"/>
                    <a:pt x="60903" y="199346"/>
                    <a:pt x="59058" y="201930"/>
                  </a:cubicBezTo>
                  <a:cubicBezTo>
                    <a:pt x="57727" y="203793"/>
                    <a:pt x="57190" y="206432"/>
                    <a:pt x="55248" y="207645"/>
                  </a:cubicBezTo>
                  <a:cubicBezTo>
                    <a:pt x="51842" y="209774"/>
                    <a:pt x="47628" y="210185"/>
                    <a:pt x="43818" y="211455"/>
                  </a:cubicBezTo>
                  <a:lnTo>
                    <a:pt x="38103" y="213360"/>
                  </a:lnTo>
                  <a:cubicBezTo>
                    <a:pt x="31063" y="223920"/>
                    <a:pt x="38321" y="215567"/>
                    <a:pt x="28578" y="220980"/>
                  </a:cubicBezTo>
                  <a:cubicBezTo>
                    <a:pt x="10021" y="231289"/>
                    <a:pt x="24420" y="226782"/>
                    <a:pt x="9528" y="230505"/>
                  </a:cubicBezTo>
                  <a:cubicBezTo>
                    <a:pt x="8258" y="232410"/>
                    <a:pt x="7184" y="234461"/>
                    <a:pt x="5718" y="236220"/>
                  </a:cubicBezTo>
                  <a:cubicBezTo>
                    <a:pt x="3993" y="238290"/>
                    <a:pt x="485" y="239284"/>
                    <a:pt x="3" y="241935"/>
                  </a:cubicBezTo>
                  <a:cubicBezTo>
                    <a:pt x="-72" y="242347"/>
                    <a:pt x="1163" y="258916"/>
                    <a:pt x="3813" y="262890"/>
                  </a:cubicBezTo>
                  <a:cubicBezTo>
                    <a:pt x="7047" y="267741"/>
                    <a:pt x="10770" y="269220"/>
                    <a:pt x="15243" y="272415"/>
                  </a:cubicBezTo>
                  <a:cubicBezTo>
                    <a:pt x="20437" y="276125"/>
                    <a:pt x="24506" y="278958"/>
                    <a:pt x="28578" y="283845"/>
                  </a:cubicBezTo>
                  <a:cubicBezTo>
                    <a:pt x="30044" y="285604"/>
                    <a:pt x="30867" y="287849"/>
                    <a:pt x="32388" y="289560"/>
                  </a:cubicBezTo>
                  <a:cubicBezTo>
                    <a:pt x="35968" y="293587"/>
                    <a:pt x="40008" y="297180"/>
                    <a:pt x="43818" y="300990"/>
                  </a:cubicBezTo>
                  <a:cubicBezTo>
                    <a:pt x="45723" y="302895"/>
                    <a:pt x="48039" y="304463"/>
                    <a:pt x="49533" y="306705"/>
                  </a:cubicBezTo>
                  <a:cubicBezTo>
                    <a:pt x="50803" y="308610"/>
                    <a:pt x="51822" y="310709"/>
                    <a:pt x="53343" y="312420"/>
                  </a:cubicBezTo>
                  <a:cubicBezTo>
                    <a:pt x="56923" y="316447"/>
                    <a:pt x="61784" y="319367"/>
                    <a:pt x="64773" y="323850"/>
                  </a:cubicBezTo>
                  <a:cubicBezTo>
                    <a:pt x="66936" y="327095"/>
                    <a:pt x="71935" y="334822"/>
                    <a:pt x="74298" y="337185"/>
                  </a:cubicBezTo>
                  <a:cubicBezTo>
                    <a:pt x="75917" y="338804"/>
                    <a:pt x="78394" y="339376"/>
                    <a:pt x="80013" y="340995"/>
                  </a:cubicBezTo>
                  <a:cubicBezTo>
                    <a:pt x="94190" y="355172"/>
                    <a:pt x="77974" y="343446"/>
                    <a:pt x="91443" y="352425"/>
                  </a:cubicBezTo>
                  <a:cubicBezTo>
                    <a:pt x="92713" y="354330"/>
                    <a:pt x="94229" y="356092"/>
                    <a:pt x="95253" y="358140"/>
                  </a:cubicBezTo>
                  <a:cubicBezTo>
                    <a:pt x="96151" y="359936"/>
                    <a:pt x="96367" y="362009"/>
                    <a:pt x="97158" y="363855"/>
                  </a:cubicBezTo>
                  <a:cubicBezTo>
                    <a:pt x="98277" y="366465"/>
                    <a:pt x="99559" y="369009"/>
                    <a:pt x="100968" y="371475"/>
                  </a:cubicBezTo>
                  <a:cubicBezTo>
                    <a:pt x="105780" y="379896"/>
                    <a:pt x="103739" y="375025"/>
                    <a:pt x="110493" y="382905"/>
                  </a:cubicBezTo>
                  <a:cubicBezTo>
                    <a:pt x="112559" y="385316"/>
                    <a:pt x="114303" y="387985"/>
                    <a:pt x="116208" y="390525"/>
                  </a:cubicBezTo>
                  <a:cubicBezTo>
                    <a:pt x="116843" y="392430"/>
                    <a:pt x="116999" y="394569"/>
                    <a:pt x="118113" y="396240"/>
                  </a:cubicBezTo>
                  <a:cubicBezTo>
                    <a:pt x="122190" y="402356"/>
                    <a:pt x="123551" y="401863"/>
                    <a:pt x="129543" y="403860"/>
                  </a:cubicBezTo>
                  <a:cubicBezTo>
                    <a:pt x="131448" y="405765"/>
                    <a:pt x="133016" y="408081"/>
                    <a:pt x="135258" y="409575"/>
                  </a:cubicBezTo>
                  <a:cubicBezTo>
                    <a:pt x="136929" y="410689"/>
                    <a:pt x="139405" y="410226"/>
                    <a:pt x="140973" y="411480"/>
                  </a:cubicBezTo>
                  <a:cubicBezTo>
                    <a:pt x="142761" y="412910"/>
                    <a:pt x="143317" y="415436"/>
                    <a:pt x="144783" y="417195"/>
                  </a:cubicBezTo>
                  <a:cubicBezTo>
                    <a:pt x="146508" y="419265"/>
                    <a:pt x="148371" y="421256"/>
                    <a:pt x="150498" y="422910"/>
                  </a:cubicBezTo>
                  <a:cubicBezTo>
                    <a:pt x="163403" y="432947"/>
                    <a:pt x="158383" y="427960"/>
                    <a:pt x="169548" y="434340"/>
                  </a:cubicBezTo>
                  <a:cubicBezTo>
                    <a:pt x="171536" y="435476"/>
                    <a:pt x="173275" y="437014"/>
                    <a:pt x="175263" y="438150"/>
                  </a:cubicBezTo>
                  <a:cubicBezTo>
                    <a:pt x="177729" y="439559"/>
                    <a:pt x="180417" y="440551"/>
                    <a:pt x="182883" y="441960"/>
                  </a:cubicBezTo>
                  <a:cubicBezTo>
                    <a:pt x="184871" y="443096"/>
                    <a:pt x="186550" y="444746"/>
                    <a:pt x="188598" y="445770"/>
                  </a:cubicBezTo>
                  <a:cubicBezTo>
                    <a:pt x="190394" y="446668"/>
                    <a:pt x="192517" y="446777"/>
                    <a:pt x="194313" y="447675"/>
                  </a:cubicBezTo>
                  <a:cubicBezTo>
                    <a:pt x="204099" y="452568"/>
                    <a:pt x="196712" y="451293"/>
                    <a:pt x="207648" y="459105"/>
                  </a:cubicBezTo>
                  <a:cubicBezTo>
                    <a:pt x="209282" y="460272"/>
                    <a:pt x="211567" y="460112"/>
                    <a:pt x="213363" y="461010"/>
                  </a:cubicBezTo>
                  <a:cubicBezTo>
                    <a:pt x="215411" y="462034"/>
                    <a:pt x="216986" y="463890"/>
                    <a:pt x="219078" y="464820"/>
                  </a:cubicBezTo>
                  <a:cubicBezTo>
                    <a:pt x="222748" y="466451"/>
                    <a:pt x="230508" y="468630"/>
                    <a:pt x="230508" y="468630"/>
                  </a:cubicBezTo>
                  <a:cubicBezTo>
                    <a:pt x="233683" y="467995"/>
                    <a:pt x="237743" y="469015"/>
                    <a:pt x="240033" y="466725"/>
                  </a:cubicBezTo>
                  <a:cubicBezTo>
                    <a:pt x="242873" y="463885"/>
                    <a:pt x="242573" y="459105"/>
                    <a:pt x="243843" y="455295"/>
                  </a:cubicBezTo>
                  <a:cubicBezTo>
                    <a:pt x="244478" y="453390"/>
                    <a:pt x="244077" y="450694"/>
                    <a:pt x="245748" y="449580"/>
                  </a:cubicBezTo>
                  <a:cubicBezTo>
                    <a:pt x="247653" y="448310"/>
                    <a:pt x="249187" y="446014"/>
                    <a:pt x="251463" y="445770"/>
                  </a:cubicBezTo>
                  <a:cubicBezTo>
                    <a:pt x="267260" y="444077"/>
                    <a:pt x="283213" y="444500"/>
                    <a:pt x="299088" y="443865"/>
                  </a:cubicBezTo>
                  <a:cubicBezTo>
                    <a:pt x="302898" y="442595"/>
                    <a:pt x="306622" y="441029"/>
                    <a:pt x="310518" y="440055"/>
                  </a:cubicBezTo>
                  <a:cubicBezTo>
                    <a:pt x="312959" y="439445"/>
                    <a:pt x="321120" y="437611"/>
                    <a:pt x="323853" y="436245"/>
                  </a:cubicBezTo>
                  <a:cubicBezTo>
                    <a:pt x="325901" y="435221"/>
                    <a:pt x="327476" y="433365"/>
                    <a:pt x="329568" y="432435"/>
                  </a:cubicBezTo>
                  <a:cubicBezTo>
                    <a:pt x="333238" y="430804"/>
                    <a:pt x="337188" y="429895"/>
                    <a:pt x="340998" y="428625"/>
                  </a:cubicBezTo>
                  <a:cubicBezTo>
                    <a:pt x="361841" y="421677"/>
                    <a:pt x="330271" y="432758"/>
                    <a:pt x="352428" y="422910"/>
                  </a:cubicBezTo>
                  <a:cubicBezTo>
                    <a:pt x="356098" y="421279"/>
                    <a:pt x="363858" y="419100"/>
                    <a:pt x="363858" y="419100"/>
                  </a:cubicBezTo>
                  <a:cubicBezTo>
                    <a:pt x="363223" y="415925"/>
                    <a:pt x="363941" y="412131"/>
                    <a:pt x="361953" y="409575"/>
                  </a:cubicBezTo>
                  <a:cubicBezTo>
                    <a:pt x="357655" y="404049"/>
                    <a:pt x="347324" y="400675"/>
                    <a:pt x="340998" y="398145"/>
                  </a:cubicBezTo>
                  <a:cubicBezTo>
                    <a:pt x="340261" y="391514"/>
                    <a:pt x="339786" y="376324"/>
                    <a:pt x="335283" y="369570"/>
                  </a:cubicBezTo>
                  <a:cubicBezTo>
                    <a:pt x="334013" y="367665"/>
                    <a:pt x="333092" y="365474"/>
                    <a:pt x="331473" y="363855"/>
                  </a:cubicBezTo>
                  <a:cubicBezTo>
                    <a:pt x="329854" y="362236"/>
                    <a:pt x="327663" y="361315"/>
                    <a:pt x="325758" y="360045"/>
                  </a:cubicBezTo>
                  <a:cubicBezTo>
                    <a:pt x="323218" y="356235"/>
                    <a:pt x="319586" y="352959"/>
                    <a:pt x="318138" y="348615"/>
                  </a:cubicBezTo>
                  <a:cubicBezTo>
                    <a:pt x="316294" y="343084"/>
                    <a:pt x="316452" y="341885"/>
                    <a:pt x="312423" y="337185"/>
                  </a:cubicBezTo>
                  <a:cubicBezTo>
                    <a:pt x="310085" y="334458"/>
                    <a:pt x="307141" y="332292"/>
                    <a:pt x="304803" y="329565"/>
                  </a:cubicBezTo>
                  <a:cubicBezTo>
                    <a:pt x="303313" y="327827"/>
                    <a:pt x="302716" y="325358"/>
                    <a:pt x="300993" y="323850"/>
                  </a:cubicBezTo>
                  <a:cubicBezTo>
                    <a:pt x="297547" y="320835"/>
                    <a:pt x="289563" y="316230"/>
                    <a:pt x="289563" y="316230"/>
                  </a:cubicBezTo>
                  <a:cubicBezTo>
                    <a:pt x="288928" y="313690"/>
                    <a:pt x="288829" y="310952"/>
                    <a:pt x="287658" y="308610"/>
                  </a:cubicBezTo>
                  <a:cubicBezTo>
                    <a:pt x="285610" y="304514"/>
                    <a:pt x="280038" y="297180"/>
                    <a:pt x="280038" y="297180"/>
                  </a:cubicBezTo>
                  <a:cubicBezTo>
                    <a:pt x="280162" y="296682"/>
                    <a:pt x="282854" y="285087"/>
                    <a:pt x="283848" y="283845"/>
                  </a:cubicBezTo>
                  <a:cubicBezTo>
                    <a:pt x="285278" y="282057"/>
                    <a:pt x="287658" y="281305"/>
                    <a:pt x="289563" y="280035"/>
                  </a:cubicBezTo>
                  <a:cubicBezTo>
                    <a:pt x="291548" y="274080"/>
                    <a:pt x="293473" y="266633"/>
                    <a:pt x="299088" y="262890"/>
                  </a:cubicBezTo>
                  <a:lnTo>
                    <a:pt x="304803" y="259080"/>
                  </a:lnTo>
                  <a:cubicBezTo>
                    <a:pt x="306306" y="254570"/>
                    <a:pt x="308613" y="248438"/>
                    <a:pt x="308613" y="243840"/>
                  </a:cubicBezTo>
                  <a:cubicBezTo>
                    <a:pt x="308613" y="235911"/>
                    <a:pt x="306009" y="236727"/>
                    <a:pt x="302898" y="230505"/>
                  </a:cubicBezTo>
                  <a:cubicBezTo>
                    <a:pt x="302000" y="228709"/>
                    <a:pt x="302107" y="226461"/>
                    <a:pt x="300993" y="224790"/>
                  </a:cubicBezTo>
                  <a:cubicBezTo>
                    <a:pt x="292567" y="212151"/>
                    <a:pt x="297701" y="225825"/>
                    <a:pt x="291468" y="213360"/>
                  </a:cubicBezTo>
                  <a:cubicBezTo>
                    <a:pt x="289123" y="208670"/>
                    <a:pt x="288390" y="200605"/>
                    <a:pt x="287658" y="196215"/>
                  </a:cubicBezTo>
                  <a:cubicBezTo>
                    <a:pt x="287023" y="176530"/>
                    <a:pt x="286910" y="156821"/>
                    <a:pt x="285753" y="137160"/>
                  </a:cubicBezTo>
                  <a:cubicBezTo>
                    <a:pt x="285635" y="135155"/>
                    <a:pt x="284679" y="133273"/>
                    <a:pt x="283848" y="131445"/>
                  </a:cubicBezTo>
                  <a:cubicBezTo>
                    <a:pt x="281498" y="126274"/>
                    <a:pt x="276228" y="116205"/>
                    <a:pt x="276228" y="116205"/>
                  </a:cubicBezTo>
                  <a:cubicBezTo>
                    <a:pt x="275503" y="112582"/>
                    <a:pt x="274371" y="104870"/>
                    <a:pt x="272418" y="100965"/>
                  </a:cubicBezTo>
                  <a:cubicBezTo>
                    <a:pt x="269031" y="94192"/>
                    <a:pt x="268820" y="95673"/>
                    <a:pt x="262893" y="91440"/>
                  </a:cubicBezTo>
                  <a:cubicBezTo>
                    <a:pt x="252431" y="83967"/>
                    <a:pt x="258969" y="86649"/>
                    <a:pt x="247653" y="83820"/>
                  </a:cubicBezTo>
                  <a:cubicBezTo>
                    <a:pt x="245748" y="81915"/>
                    <a:pt x="244180" y="79599"/>
                    <a:pt x="241938" y="78105"/>
                  </a:cubicBezTo>
                  <a:cubicBezTo>
                    <a:pt x="238311" y="75687"/>
                    <a:pt x="224017" y="74456"/>
                    <a:pt x="222888" y="74295"/>
                  </a:cubicBezTo>
                  <a:cubicBezTo>
                    <a:pt x="220983" y="73025"/>
                    <a:pt x="219221" y="71509"/>
                    <a:pt x="217173" y="70485"/>
                  </a:cubicBezTo>
                  <a:cubicBezTo>
                    <a:pt x="215377" y="69587"/>
                    <a:pt x="213338" y="69285"/>
                    <a:pt x="211458" y="68580"/>
                  </a:cubicBezTo>
                  <a:cubicBezTo>
                    <a:pt x="208256" y="67379"/>
                    <a:pt x="204935" y="66407"/>
                    <a:pt x="201933" y="64770"/>
                  </a:cubicBezTo>
                  <a:cubicBezTo>
                    <a:pt x="197913" y="62577"/>
                    <a:pt x="194313" y="59690"/>
                    <a:pt x="190503" y="57150"/>
                  </a:cubicBezTo>
                  <a:cubicBezTo>
                    <a:pt x="188598" y="55880"/>
                    <a:pt x="187055" y="53664"/>
                    <a:pt x="184788" y="53340"/>
                  </a:cubicBezTo>
                  <a:lnTo>
                    <a:pt x="171453" y="51435"/>
                  </a:lnTo>
                  <a:cubicBezTo>
                    <a:pt x="169548" y="50165"/>
                    <a:pt x="167748" y="48721"/>
                    <a:pt x="165738" y="47625"/>
                  </a:cubicBezTo>
                  <a:cubicBezTo>
                    <a:pt x="160752" y="44905"/>
                    <a:pt x="155224" y="43155"/>
                    <a:pt x="150498" y="40005"/>
                  </a:cubicBezTo>
                  <a:cubicBezTo>
                    <a:pt x="148593" y="38735"/>
                    <a:pt x="146831" y="37219"/>
                    <a:pt x="144783" y="36195"/>
                  </a:cubicBezTo>
                  <a:cubicBezTo>
                    <a:pt x="142987" y="35297"/>
                    <a:pt x="140864" y="35188"/>
                    <a:pt x="139068" y="34290"/>
                  </a:cubicBezTo>
                  <a:cubicBezTo>
                    <a:pt x="137020" y="33266"/>
                    <a:pt x="135401" y="31504"/>
                    <a:pt x="133353" y="30480"/>
                  </a:cubicBezTo>
                  <a:cubicBezTo>
                    <a:pt x="131557" y="29582"/>
                    <a:pt x="129484" y="29366"/>
                    <a:pt x="127638" y="28575"/>
                  </a:cubicBezTo>
                  <a:cubicBezTo>
                    <a:pt x="113836" y="22660"/>
                    <a:pt x="126550" y="26071"/>
                    <a:pt x="110493" y="22860"/>
                  </a:cubicBezTo>
                  <a:cubicBezTo>
                    <a:pt x="96369" y="13444"/>
                    <a:pt x="103553" y="16138"/>
                    <a:pt x="89538" y="13335"/>
                  </a:cubicBezTo>
                  <a:cubicBezTo>
                    <a:pt x="82970" y="8956"/>
                    <a:pt x="85278" y="9771"/>
                    <a:pt x="78108" y="7620"/>
                  </a:cubicBezTo>
                  <a:cubicBezTo>
                    <a:pt x="73680" y="6292"/>
                    <a:pt x="68583" y="1270"/>
                    <a:pt x="66678"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45"/>
            <p:cNvSpPr/>
            <p:nvPr/>
          </p:nvSpPr>
          <p:spPr bwMode="auto">
            <a:xfrm>
              <a:off x="8165105" y="3159373"/>
              <a:ext cx="176241" cy="220819"/>
            </a:xfrm>
            <a:custGeom>
              <a:avLst/>
              <a:gdLst>
                <a:gd name="connsiteX0" fmla="*/ 150495 w 331470"/>
                <a:gd name="connsiteY0" fmla="*/ 0 h 386715"/>
                <a:gd name="connsiteX1" fmla="*/ 150495 w 331470"/>
                <a:gd name="connsiteY1" fmla="*/ 0 h 386715"/>
                <a:gd name="connsiteX2" fmla="*/ 148590 w 331470"/>
                <a:gd name="connsiteY2" fmla="*/ 17145 h 386715"/>
                <a:gd name="connsiteX3" fmla="*/ 142875 w 331470"/>
                <a:gd name="connsiteY3" fmla="*/ 20955 h 386715"/>
                <a:gd name="connsiteX4" fmla="*/ 133350 w 331470"/>
                <a:gd name="connsiteY4" fmla="*/ 30480 h 386715"/>
                <a:gd name="connsiteX5" fmla="*/ 123825 w 331470"/>
                <a:gd name="connsiteY5" fmla="*/ 40005 h 386715"/>
                <a:gd name="connsiteX6" fmla="*/ 114300 w 331470"/>
                <a:gd name="connsiteY6" fmla="*/ 49530 h 386715"/>
                <a:gd name="connsiteX7" fmla="*/ 85725 w 331470"/>
                <a:gd name="connsiteY7" fmla="*/ 43815 h 386715"/>
                <a:gd name="connsiteX8" fmla="*/ 80010 w 331470"/>
                <a:gd name="connsiteY8" fmla="*/ 40005 h 386715"/>
                <a:gd name="connsiteX9" fmla="*/ 43815 w 331470"/>
                <a:gd name="connsiteY9" fmla="*/ 41910 h 386715"/>
                <a:gd name="connsiteX10" fmla="*/ 32385 w 331470"/>
                <a:gd name="connsiteY10" fmla="*/ 45720 h 386715"/>
                <a:gd name="connsiteX11" fmla="*/ 26670 w 331470"/>
                <a:gd name="connsiteY11" fmla="*/ 51435 h 386715"/>
                <a:gd name="connsiteX12" fmla="*/ 22860 w 331470"/>
                <a:gd name="connsiteY12" fmla="*/ 57150 h 386715"/>
                <a:gd name="connsiteX13" fmla="*/ 17145 w 331470"/>
                <a:gd name="connsiteY13" fmla="*/ 60960 h 386715"/>
                <a:gd name="connsiteX14" fmla="*/ 11430 w 331470"/>
                <a:gd name="connsiteY14" fmla="*/ 68580 h 386715"/>
                <a:gd name="connsiteX15" fmla="*/ 5715 w 331470"/>
                <a:gd name="connsiteY15" fmla="*/ 72390 h 386715"/>
                <a:gd name="connsiteX16" fmla="*/ 0 w 331470"/>
                <a:gd name="connsiteY16" fmla="*/ 78105 h 386715"/>
                <a:gd name="connsiteX17" fmla="*/ 1905 w 331470"/>
                <a:gd name="connsiteY17" fmla="*/ 127635 h 386715"/>
                <a:gd name="connsiteX18" fmla="*/ 9525 w 331470"/>
                <a:gd name="connsiteY18" fmla="*/ 140970 h 386715"/>
                <a:gd name="connsiteX19" fmla="*/ 30480 w 331470"/>
                <a:gd name="connsiteY19" fmla="*/ 146685 h 386715"/>
                <a:gd name="connsiteX20" fmla="*/ 34290 w 331470"/>
                <a:gd name="connsiteY20" fmla="*/ 154305 h 386715"/>
                <a:gd name="connsiteX21" fmla="*/ 28575 w 331470"/>
                <a:gd name="connsiteY21" fmla="*/ 207645 h 386715"/>
                <a:gd name="connsiteX22" fmla="*/ 26670 w 331470"/>
                <a:gd name="connsiteY22" fmla="*/ 236220 h 386715"/>
                <a:gd name="connsiteX23" fmla="*/ 30480 w 331470"/>
                <a:gd name="connsiteY23" fmla="*/ 320040 h 386715"/>
                <a:gd name="connsiteX24" fmla="*/ 40005 w 331470"/>
                <a:gd name="connsiteY24" fmla="*/ 340995 h 386715"/>
                <a:gd name="connsiteX25" fmla="*/ 51435 w 331470"/>
                <a:gd name="connsiteY25" fmla="*/ 344805 h 386715"/>
                <a:gd name="connsiteX26" fmla="*/ 76200 w 331470"/>
                <a:gd name="connsiteY26" fmla="*/ 342900 h 386715"/>
                <a:gd name="connsiteX27" fmla="*/ 81915 w 331470"/>
                <a:gd name="connsiteY27" fmla="*/ 339090 h 386715"/>
                <a:gd name="connsiteX28" fmla="*/ 91440 w 331470"/>
                <a:gd name="connsiteY28" fmla="*/ 335280 h 386715"/>
                <a:gd name="connsiteX29" fmla="*/ 106680 w 331470"/>
                <a:gd name="connsiteY29" fmla="*/ 337185 h 386715"/>
                <a:gd name="connsiteX30" fmla="*/ 112395 w 331470"/>
                <a:gd name="connsiteY30" fmla="*/ 340995 h 386715"/>
                <a:gd name="connsiteX31" fmla="*/ 121920 w 331470"/>
                <a:gd name="connsiteY31" fmla="*/ 342900 h 386715"/>
                <a:gd name="connsiteX32" fmla="*/ 127635 w 331470"/>
                <a:gd name="connsiteY32" fmla="*/ 344805 h 386715"/>
                <a:gd name="connsiteX33" fmla="*/ 140970 w 331470"/>
                <a:gd name="connsiteY33" fmla="*/ 348615 h 386715"/>
                <a:gd name="connsiteX34" fmla="*/ 171450 w 331470"/>
                <a:gd name="connsiteY34" fmla="*/ 346710 h 386715"/>
                <a:gd name="connsiteX35" fmla="*/ 179070 w 331470"/>
                <a:gd name="connsiteY35" fmla="*/ 335280 h 386715"/>
                <a:gd name="connsiteX36" fmla="*/ 184785 w 331470"/>
                <a:gd name="connsiteY36" fmla="*/ 321945 h 386715"/>
                <a:gd name="connsiteX37" fmla="*/ 190500 w 331470"/>
                <a:gd name="connsiteY37" fmla="*/ 320040 h 386715"/>
                <a:gd name="connsiteX38" fmla="*/ 215265 w 331470"/>
                <a:gd name="connsiteY38" fmla="*/ 316230 h 386715"/>
                <a:gd name="connsiteX39" fmla="*/ 257175 w 331470"/>
                <a:gd name="connsiteY39" fmla="*/ 318135 h 386715"/>
                <a:gd name="connsiteX40" fmla="*/ 262890 w 331470"/>
                <a:gd name="connsiteY40" fmla="*/ 321945 h 386715"/>
                <a:gd name="connsiteX41" fmla="*/ 274320 w 331470"/>
                <a:gd name="connsiteY41" fmla="*/ 327660 h 386715"/>
                <a:gd name="connsiteX42" fmla="*/ 287655 w 331470"/>
                <a:gd name="connsiteY42" fmla="*/ 344805 h 386715"/>
                <a:gd name="connsiteX43" fmla="*/ 287655 w 331470"/>
                <a:gd name="connsiteY43" fmla="*/ 344805 h 386715"/>
                <a:gd name="connsiteX44" fmla="*/ 291465 w 331470"/>
                <a:gd name="connsiteY44" fmla="*/ 352425 h 386715"/>
                <a:gd name="connsiteX45" fmla="*/ 295275 w 331470"/>
                <a:gd name="connsiteY45" fmla="*/ 358140 h 386715"/>
                <a:gd name="connsiteX46" fmla="*/ 297180 w 331470"/>
                <a:gd name="connsiteY46" fmla="*/ 363855 h 386715"/>
                <a:gd name="connsiteX47" fmla="*/ 302895 w 331470"/>
                <a:gd name="connsiteY47" fmla="*/ 367665 h 386715"/>
                <a:gd name="connsiteX48" fmla="*/ 306705 w 331470"/>
                <a:gd name="connsiteY48" fmla="*/ 373380 h 386715"/>
                <a:gd name="connsiteX49" fmla="*/ 314325 w 331470"/>
                <a:gd name="connsiteY49" fmla="*/ 384810 h 386715"/>
                <a:gd name="connsiteX50" fmla="*/ 320040 w 331470"/>
                <a:gd name="connsiteY50" fmla="*/ 386715 h 386715"/>
                <a:gd name="connsiteX51" fmla="*/ 325755 w 331470"/>
                <a:gd name="connsiteY51" fmla="*/ 384810 h 386715"/>
                <a:gd name="connsiteX52" fmla="*/ 327660 w 331470"/>
                <a:gd name="connsiteY52" fmla="*/ 377190 h 386715"/>
                <a:gd name="connsiteX53" fmla="*/ 331470 w 331470"/>
                <a:gd name="connsiteY53" fmla="*/ 371475 h 386715"/>
                <a:gd name="connsiteX54" fmla="*/ 329565 w 331470"/>
                <a:gd name="connsiteY54" fmla="*/ 323850 h 386715"/>
                <a:gd name="connsiteX55" fmla="*/ 327660 w 331470"/>
                <a:gd name="connsiteY55" fmla="*/ 318135 h 386715"/>
                <a:gd name="connsiteX56" fmla="*/ 321945 w 331470"/>
                <a:gd name="connsiteY56" fmla="*/ 314325 h 386715"/>
                <a:gd name="connsiteX57" fmla="*/ 318135 w 331470"/>
                <a:gd name="connsiteY57" fmla="*/ 308610 h 386715"/>
                <a:gd name="connsiteX58" fmla="*/ 306705 w 331470"/>
                <a:gd name="connsiteY58" fmla="*/ 300990 h 386715"/>
                <a:gd name="connsiteX59" fmla="*/ 293370 w 331470"/>
                <a:gd name="connsiteY59" fmla="*/ 293370 h 386715"/>
                <a:gd name="connsiteX60" fmla="*/ 280035 w 331470"/>
                <a:gd name="connsiteY60" fmla="*/ 283845 h 386715"/>
                <a:gd name="connsiteX61" fmla="*/ 272415 w 331470"/>
                <a:gd name="connsiteY61" fmla="*/ 281940 h 386715"/>
                <a:gd name="connsiteX62" fmla="*/ 266700 w 331470"/>
                <a:gd name="connsiteY62" fmla="*/ 280035 h 386715"/>
                <a:gd name="connsiteX63" fmla="*/ 260985 w 331470"/>
                <a:gd name="connsiteY63" fmla="*/ 276225 h 386715"/>
                <a:gd name="connsiteX64" fmla="*/ 247650 w 331470"/>
                <a:gd name="connsiteY64" fmla="*/ 272415 h 386715"/>
                <a:gd name="connsiteX65" fmla="*/ 240030 w 331470"/>
                <a:gd name="connsiteY65" fmla="*/ 266700 h 386715"/>
                <a:gd name="connsiteX66" fmla="*/ 213360 w 331470"/>
                <a:gd name="connsiteY66" fmla="*/ 262890 h 386715"/>
                <a:gd name="connsiteX67" fmla="*/ 180975 w 331470"/>
                <a:gd name="connsiteY67" fmla="*/ 257175 h 386715"/>
                <a:gd name="connsiteX68" fmla="*/ 169545 w 331470"/>
                <a:gd name="connsiteY68" fmla="*/ 243840 h 386715"/>
                <a:gd name="connsiteX69" fmla="*/ 165735 w 331470"/>
                <a:gd name="connsiteY69" fmla="*/ 222885 h 386715"/>
                <a:gd name="connsiteX70" fmla="*/ 160020 w 331470"/>
                <a:gd name="connsiteY70" fmla="*/ 213360 h 386715"/>
                <a:gd name="connsiteX71" fmla="*/ 158115 w 331470"/>
                <a:gd name="connsiteY71" fmla="*/ 203835 h 386715"/>
                <a:gd name="connsiteX72" fmla="*/ 156210 w 331470"/>
                <a:gd name="connsiteY72" fmla="*/ 196215 h 386715"/>
                <a:gd name="connsiteX73" fmla="*/ 152400 w 331470"/>
                <a:gd name="connsiteY73" fmla="*/ 169545 h 386715"/>
                <a:gd name="connsiteX74" fmla="*/ 154305 w 331470"/>
                <a:gd name="connsiteY74" fmla="*/ 161925 h 386715"/>
                <a:gd name="connsiteX75" fmla="*/ 156210 w 331470"/>
                <a:gd name="connsiteY75" fmla="*/ 156210 h 386715"/>
                <a:gd name="connsiteX76" fmla="*/ 165735 w 331470"/>
                <a:gd name="connsiteY76" fmla="*/ 154305 h 386715"/>
                <a:gd name="connsiteX77" fmla="*/ 186690 w 331470"/>
                <a:gd name="connsiteY77" fmla="*/ 152400 h 386715"/>
                <a:gd name="connsiteX78" fmla="*/ 200025 w 331470"/>
                <a:gd name="connsiteY78" fmla="*/ 150495 h 386715"/>
                <a:gd name="connsiteX79" fmla="*/ 213360 w 331470"/>
                <a:gd name="connsiteY79" fmla="*/ 146685 h 386715"/>
                <a:gd name="connsiteX80" fmla="*/ 224790 w 331470"/>
                <a:gd name="connsiteY80" fmla="*/ 144780 h 386715"/>
                <a:gd name="connsiteX81" fmla="*/ 236220 w 331470"/>
                <a:gd name="connsiteY81" fmla="*/ 140970 h 386715"/>
                <a:gd name="connsiteX82" fmla="*/ 241935 w 331470"/>
                <a:gd name="connsiteY82" fmla="*/ 135255 h 386715"/>
                <a:gd name="connsiteX83" fmla="*/ 247650 w 331470"/>
                <a:gd name="connsiteY83" fmla="*/ 133350 h 386715"/>
                <a:gd name="connsiteX84" fmla="*/ 243840 w 331470"/>
                <a:gd name="connsiteY84" fmla="*/ 125730 h 386715"/>
                <a:gd name="connsiteX85" fmla="*/ 241935 w 331470"/>
                <a:gd name="connsiteY85" fmla="*/ 120015 h 386715"/>
                <a:gd name="connsiteX86" fmla="*/ 240030 w 331470"/>
                <a:gd name="connsiteY86" fmla="*/ 112395 h 386715"/>
                <a:gd name="connsiteX87" fmla="*/ 234315 w 331470"/>
                <a:gd name="connsiteY87" fmla="*/ 108585 h 386715"/>
                <a:gd name="connsiteX88" fmla="*/ 220980 w 331470"/>
                <a:gd name="connsiteY88" fmla="*/ 95250 h 386715"/>
                <a:gd name="connsiteX89" fmla="*/ 209550 w 331470"/>
                <a:gd name="connsiteY89" fmla="*/ 83820 h 386715"/>
                <a:gd name="connsiteX90" fmla="*/ 201930 w 331470"/>
                <a:gd name="connsiteY90" fmla="*/ 80010 h 386715"/>
                <a:gd name="connsiteX91" fmla="*/ 190500 w 331470"/>
                <a:gd name="connsiteY91" fmla="*/ 68580 h 386715"/>
                <a:gd name="connsiteX92" fmla="*/ 184785 w 331470"/>
                <a:gd name="connsiteY92" fmla="*/ 62865 h 386715"/>
                <a:gd name="connsiteX93" fmla="*/ 180975 w 331470"/>
                <a:gd name="connsiteY93" fmla="*/ 53340 h 386715"/>
                <a:gd name="connsiteX94" fmla="*/ 165735 w 331470"/>
                <a:gd name="connsiteY94" fmla="*/ 40005 h 386715"/>
                <a:gd name="connsiteX95" fmla="*/ 160020 w 331470"/>
                <a:gd name="connsiteY95" fmla="*/ 26670 h 386715"/>
                <a:gd name="connsiteX96" fmla="*/ 154305 w 331470"/>
                <a:gd name="connsiteY96" fmla="*/ 19050 h 386715"/>
                <a:gd name="connsiteX97" fmla="*/ 150495 w 331470"/>
                <a:gd name="connsiteY97" fmla="*/ 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31470" h="386715">
                  <a:moveTo>
                    <a:pt x="150495" y="0"/>
                  </a:moveTo>
                  <a:lnTo>
                    <a:pt x="150495" y="0"/>
                  </a:lnTo>
                  <a:cubicBezTo>
                    <a:pt x="149860" y="5715"/>
                    <a:pt x="150555" y="11741"/>
                    <a:pt x="148590" y="17145"/>
                  </a:cubicBezTo>
                  <a:cubicBezTo>
                    <a:pt x="147808" y="19297"/>
                    <a:pt x="144494" y="19336"/>
                    <a:pt x="142875" y="20955"/>
                  </a:cubicBezTo>
                  <a:cubicBezTo>
                    <a:pt x="130175" y="33655"/>
                    <a:pt x="148590" y="20320"/>
                    <a:pt x="133350" y="30480"/>
                  </a:cubicBezTo>
                  <a:cubicBezTo>
                    <a:pt x="123190" y="45720"/>
                    <a:pt x="136525" y="27305"/>
                    <a:pt x="123825" y="40005"/>
                  </a:cubicBezTo>
                  <a:cubicBezTo>
                    <a:pt x="111125" y="52705"/>
                    <a:pt x="129540" y="39370"/>
                    <a:pt x="114300" y="49530"/>
                  </a:cubicBezTo>
                  <a:cubicBezTo>
                    <a:pt x="107669" y="48793"/>
                    <a:pt x="92479" y="48318"/>
                    <a:pt x="85725" y="43815"/>
                  </a:cubicBezTo>
                  <a:lnTo>
                    <a:pt x="80010" y="40005"/>
                  </a:lnTo>
                  <a:cubicBezTo>
                    <a:pt x="67945" y="40640"/>
                    <a:pt x="55811" y="40471"/>
                    <a:pt x="43815" y="41910"/>
                  </a:cubicBezTo>
                  <a:cubicBezTo>
                    <a:pt x="39828" y="42388"/>
                    <a:pt x="32385" y="45720"/>
                    <a:pt x="32385" y="45720"/>
                  </a:cubicBezTo>
                  <a:cubicBezTo>
                    <a:pt x="30480" y="47625"/>
                    <a:pt x="28395" y="49365"/>
                    <a:pt x="26670" y="51435"/>
                  </a:cubicBezTo>
                  <a:cubicBezTo>
                    <a:pt x="25204" y="53194"/>
                    <a:pt x="24479" y="55531"/>
                    <a:pt x="22860" y="57150"/>
                  </a:cubicBezTo>
                  <a:cubicBezTo>
                    <a:pt x="21241" y="58769"/>
                    <a:pt x="18764" y="59341"/>
                    <a:pt x="17145" y="60960"/>
                  </a:cubicBezTo>
                  <a:cubicBezTo>
                    <a:pt x="14900" y="63205"/>
                    <a:pt x="13675" y="66335"/>
                    <a:pt x="11430" y="68580"/>
                  </a:cubicBezTo>
                  <a:cubicBezTo>
                    <a:pt x="9811" y="70199"/>
                    <a:pt x="7474" y="70924"/>
                    <a:pt x="5715" y="72390"/>
                  </a:cubicBezTo>
                  <a:cubicBezTo>
                    <a:pt x="3645" y="74115"/>
                    <a:pt x="1905" y="76200"/>
                    <a:pt x="0" y="78105"/>
                  </a:cubicBezTo>
                  <a:cubicBezTo>
                    <a:pt x="635" y="94615"/>
                    <a:pt x="768" y="111152"/>
                    <a:pt x="1905" y="127635"/>
                  </a:cubicBezTo>
                  <a:cubicBezTo>
                    <a:pt x="2185" y="131692"/>
                    <a:pt x="6762" y="139128"/>
                    <a:pt x="9525" y="140970"/>
                  </a:cubicBezTo>
                  <a:cubicBezTo>
                    <a:pt x="13668" y="143732"/>
                    <a:pt x="25368" y="145663"/>
                    <a:pt x="30480" y="146685"/>
                  </a:cubicBezTo>
                  <a:cubicBezTo>
                    <a:pt x="31750" y="149225"/>
                    <a:pt x="34290" y="151465"/>
                    <a:pt x="34290" y="154305"/>
                  </a:cubicBezTo>
                  <a:cubicBezTo>
                    <a:pt x="34290" y="180893"/>
                    <a:pt x="32452" y="188262"/>
                    <a:pt x="28575" y="207645"/>
                  </a:cubicBezTo>
                  <a:cubicBezTo>
                    <a:pt x="27940" y="217170"/>
                    <a:pt x="26670" y="226674"/>
                    <a:pt x="26670" y="236220"/>
                  </a:cubicBezTo>
                  <a:cubicBezTo>
                    <a:pt x="26670" y="249957"/>
                    <a:pt x="28247" y="298823"/>
                    <a:pt x="30480" y="320040"/>
                  </a:cubicBezTo>
                  <a:cubicBezTo>
                    <a:pt x="31060" y="325546"/>
                    <a:pt x="33733" y="338904"/>
                    <a:pt x="40005" y="340995"/>
                  </a:cubicBezTo>
                  <a:lnTo>
                    <a:pt x="51435" y="344805"/>
                  </a:lnTo>
                  <a:cubicBezTo>
                    <a:pt x="59690" y="344170"/>
                    <a:pt x="68062" y="344426"/>
                    <a:pt x="76200" y="342900"/>
                  </a:cubicBezTo>
                  <a:cubicBezTo>
                    <a:pt x="78450" y="342478"/>
                    <a:pt x="79867" y="340114"/>
                    <a:pt x="81915" y="339090"/>
                  </a:cubicBezTo>
                  <a:cubicBezTo>
                    <a:pt x="84974" y="337561"/>
                    <a:pt x="88265" y="336550"/>
                    <a:pt x="91440" y="335280"/>
                  </a:cubicBezTo>
                  <a:cubicBezTo>
                    <a:pt x="96520" y="335915"/>
                    <a:pt x="101741" y="335838"/>
                    <a:pt x="106680" y="337185"/>
                  </a:cubicBezTo>
                  <a:cubicBezTo>
                    <a:pt x="108889" y="337787"/>
                    <a:pt x="110251" y="340191"/>
                    <a:pt x="112395" y="340995"/>
                  </a:cubicBezTo>
                  <a:cubicBezTo>
                    <a:pt x="115427" y="342132"/>
                    <a:pt x="118779" y="342115"/>
                    <a:pt x="121920" y="342900"/>
                  </a:cubicBezTo>
                  <a:cubicBezTo>
                    <a:pt x="123868" y="343387"/>
                    <a:pt x="125704" y="344253"/>
                    <a:pt x="127635" y="344805"/>
                  </a:cubicBezTo>
                  <a:cubicBezTo>
                    <a:pt x="144379" y="349589"/>
                    <a:pt x="127267" y="344047"/>
                    <a:pt x="140970" y="348615"/>
                  </a:cubicBezTo>
                  <a:lnTo>
                    <a:pt x="171450" y="346710"/>
                  </a:lnTo>
                  <a:cubicBezTo>
                    <a:pt x="175772" y="345197"/>
                    <a:pt x="179070" y="335280"/>
                    <a:pt x="179070" y="335280"/>
                  </a:cubicBezTo>
                  <a:cubicBezTo>
                    <a:pt x="180214" y="330704"/>
                    <a:pt x="180674" y="325234"/>
                    <a:pt x="184785" y="321945"/>
                  </a:cubicBezTo>
                  <a:cubicBezTo>
                    <a:pt x="186353" y="320691"/>
                    <a:pt x="188540" y="320476"/>
                    <a:pt x="190500" y="320040"/>
                  </a:cubicBezTo>
                  <a:cubicBezTo>
                    <a:pt x="195258" y="318983"/>
                    <a:pt x="211011" y="316838"/>
                    <a:pt x="215265" y="316230"/>
                  </a:cubicBezTo>
                  <a:cubicBezTo>
                    <a:pt x="229235" y="316865"/>
                    <a:pt x="243290" y="316469"/>
                    <a:pt x="257175" y="318135"/>
                  </a:cubicBezTo>
                  <a:cubicBezTo>
                    <a:pt x="259448" y="318408"/>
                    <a:pt x="260842" y="320921"/>
                    <a:pt x="262890" y="321945"/>
                  </a:cubicBezTo>
                  <a:cubicBezTo>
                    <a:pt x="278664" y="329832"/>
                    <a:pt x="257942" y="316741"/>
                    <a:pt x="274320" y="327660"/>
                  </a:cubicBezTo>
                  <a:cubicBezTo>
                    <a:pt x="277929" y="338487"/>
                    <a:pt x="274805" y="331955"/>
                    <a:pt x="287655" y="344805"/>
                  </a:cubicBezTo>
                  <a:lnTo>
                    <a:pt x="287655" y="344805"/>
                  </a:lnTo>
                  <a:cubicBezTo>
                    <a:pt x="288925" y="347345"/>
                    <a:pt x="290056" y="349959"/>
                    <a:pt x="291465" y="352425"/>
                  </a:cubicBezTo>
                  <a:cubicBezTo>
                    <a:pt x="292601" y="354413"/>
                    <a:pt x="294251" y="356092"/>
                    <a:pt x="295275" y="358140"/>
                  </a:cubicBezTo>
                  <a:cubicBezTo>
                    <a:pt x="296173" y="359936"/>
                    <a:pt x="295926" y="362287"/>
                    <a:pt x="297180" y="363855"/>
                  </a:cubicBezTo>
                  <a:cubicBezTo>
                    <a:pt x="298610" y="365643"/>
                    <a:pt x="300990" y="366395"/>
                    <a:pt x="302895" y="367665"/>
                  </a:cubicBezTo>
                  <a:cubicBezTo>
                    <a:pt x="304165" y="369570"/>
                    <a:pt x="305681" y="371332"/>
                    <a:pt x="306705" y="373380"/>
                  </a:cubicBezTo>
                  <a:cubicBezTo>
                    <a:pt x="310200" y="380370"/>
                    <a:pt x="306200" y="379393"/>
                    <a:pt x="314325" y="384810"/>
                  </a:cubicBezTo>
                  <a:cubicBezTo>
                    <a:pt x="315996" y="385924"/>
                    <a:pt x="318135" y="386080"/>
                    <a:pt x="320040" y="386715"/>
                  </a:cubicBezTo>
                  <a:cubicBezTo>
                    <a:pt x="321945" y="386080"/>
                    <a:pt x="324501" y="386378"/>
                    <a:pt x="325755" y="384810"/>
                  </a:cubicBezTo>
                  <a:cubicBezTo>
                    <a:pt x="327391" y="382766"/>
                    <a:pt x="326629" y="379596"/>
                    <a:pt x="327660" y="377190"/>
                  </a:cubicBezTo>
                  <a:cubicBezTo>
                    <a:pt x="328562" y="375086"/>
                    <a:pt x="330200" y="373380"/>
                    <a:pt x="331470" y="371475"/>
                  </a:cubicBezTo>
                  <a:cubicBezTo>
                    <a:pt x="330835" y="355600"/>
                    <a:pt x="330697" y="339697"/>
                    <a:pt x="329565" y="323850"/>
                  </a:cubicBezTo>
                  <a:cubicBezTo>
                    <a:pt x="329422" y="321847"/>
                    <a:pt x="328914" y="319703"/>
                    <a:pt x="327660" y="318135"/>
                  </a:cubicBezTo>
                  <a:cubicBezTo>
                    <a:pt x="326230" y="316347"/>
                    <a:pt x="323850" y="315595"/>
                    <a:pt x="321945" y="314325"/>
                  </a:cubicBezTo>
                  <a:cubicBezTo>
                    <a:pt x="320675" y="312420"/>
                    <a:pt x="319858" y="310118"/>
                    <a:pt x="318135" y="308610"/>
                  </a:cubicBezTo>
                  <a:cubicBezTo>
                    <a:pt x="314689" y="305595"/>
                    <a:pt x="306705" y="300990"/>
                    <a:pt x="306705" y="300990"/>
                  </a:cubicBezTo>
                  <a:cubicBezTo>
                    <a:pt x="299804" y="290639"/>
                    <a:pt x="306971" y="298470"/>
                    <a:pt x="293370" y="293370"/>
                  </a:cubicBezTo>
                  <a:cubicBezTo>
                    <a:pt x="290881" y="292437"/>
                    <a:pt x="281349" y="284502"/>
                    <a:pt x="280035" y="283845"/>
                  </a:cubicBezTo>
                  <a:cubicBezTo>
                    <a:pt x="277693" y="282674"/>
                    <a:pt x="274932" y="282659"/>
                    <a:pt x="272415" y="281940"/>
                  </a:cubicBezTo>
                  <a:cubicBezTo>
                    <a:pt x="270484" y="281388"/>
                    <a:pt x="268496" y="280933"/>
                    <a:pt x="266700" y="280035"/>
                  </a:cubicBezTo>
                  <a:cubicBezTo>
                    <a:pt x="264652" y="279011"/>
                    <a:pt x="263033" y="277249"/>
                    <a:pt x="260985" y="276225"/>
                  </a:cubicBezTo>
                  <a:cubicBezTo>
                    <a:pt x="258252" y="274859"/>
                    <a:pt x="250091" y="273025"/>
                    <a:pt x="247650" y="272415"/>
                  </a:cubicBezTo>
                  <a:cubicBezTo>
                    <a:pt x="245110" y="270510"/>
                    <a:pt x="242870" y="268120"/>
                    <a:pt x="240030" y="266700"/>
                  </a:cubicBezTo>
                  <a:cubicBezTo>
                    <a:pt x="234851" y="264110"/>
                    <a:pt x="213975" y="262952"/>
                    <a:pt x="213360" y="262890"/>
                  </a:cubicBezTo>
                  <a:cubicBezTo>
                    <a:pt x="195276" y="256862"/>
                    <a:pt x="205930" y="259444"/>
                    <a:pt x="180975" y="257175"/>
                  </a:cubicBezTo>
                  <a:cubicBezTo>
                    <a:pt x="178051" y="254251"/>
                    <a:pt x="170941" y="247680"/>
                    <a:pt x="169545" y="243840"/>
                  </a:cubicBezTo>
                  <a:cubicBezTo>
                    <a:pt x="165901" y="233820"/>
                    <a:pt x="169527" y="231417"/>
                    <a:pt x="165735" y="222885"/>
                  </a:cubicBezTo>
                  <a:cubicBezTo>
                    <a:pt x="164231" y="219501"/>
                    <a:pt x="161925" y="216535"/>
                    <a:pt x="160020" y="213360"/>
                  </a:cubicBezTo>
                  <a:cubicBezTo>
                    <a:pt x="159385" y="210185"/>
                    <a:pt x="158817" y="206996"/>
                    <a:pt x="158115" y="203835"/>
                  </a:cubicBezTo>
                  <a:cubicBezTo>
                    <a:pt x="157547" y="201279"/>
                    <a:pt x="156556" y="198810"/>
                    <a:pt x="156210" y="196215"/>
                  </a:cubicBezTo>
                  <a:cubicBezTo>
                    <a:pt x="152500" y="168391"/>
                    <a:pt x="156988" y="183308"/>
                    <a:pt x="152400" y="169545"/>
                  </a:cubicBezTo>
                  <a:cubicBezTo>
                    <a:pt x="153035" y="167005"/>
                    <a:pt x="153586" y="164442"/>
                    <a:pt x="154305" y="161925"/>
                  </a:cubicBezTo>
                  <a:cubicBezTo>
                    <a:pt x="154857" y="159994"/>
                    <a:pt x="154539" y="157324"/>
                    <a:pt x="156210" y="156210"/>
                  </a:cubicBezTo>
                  <a:cubicBezTo>
                    <a:pt x="158904" y="154414"/>
                    <a:pt x="162522" y="154707"/>
                    <a:pt x="165735" y="154305"/>
                  </a:cubicBezTo>
                  <a:cubicBezTo>
                    <a:pt x="172695" y="153435"/>
                    <a:pt x="179719" y="153175"/>
                    <a:pt x="186690" y="152400"/>
                  </a:cubicBezTo>
                  <a:cubicBezTo>
                    <a:pt x="191153" y="151904"/>
                    <a:pt x="195580" y="151130"/>
                    <a:pt x="200025" y="150495"/>
                  </a:cubicBezTo>
                  <a:cubicBezTo>
                    <a:pt x="205472" y="148679"/>
                    <a:pt x="207380" y="147881"/>
                    <a:pt x="213360" y="146685"/>
                  </a:cubicBezTo>
                  <a:cubicBezTo>
                    <a:pt x="217148" y="145927"/>
                    <a:pt x="221043" y="145717"/>
                    <a:pt x="224790" y="144780"/>
                  </a:cubicBezTo>
                  <a:cubicBezTo>
                    <a:pt x="228686" y="143806"/>
                    <a:pt x="236220" y="140970"/>
                    <a:pt x="236220" y="140970"/>
                  </a:cubicBezTo>
                  <a:cubicBezTo>
                    <a:pt x="238125" y="139065"/>
                    <a:pt x="239693" y="136749"/>
                    <a:pt x="241935" y="135255"/>
                  </a:cubicBezTo>
                  <a:cubicBezTo>
                    <a:pt x="243606" y="134141"/>
                    <a:pt x="247256" y="135319"/>
                    <a:pt x="247650" y="133350"/>
                  </a:cubicBezTo>
                  <a:cubicBezTo>
                    <a:pt x="248207" y="130565"/>
                    <a:pt x="244959" y="128340"/>
                    <a:pt x="243840" y="125730"/>
                  </a:cubicBezTo>
                  <a:cubicBezTo>
                    <a:pt x="243049" y="123884"/>
                    <a:pt x="242487" y="121946"/>
                    <a:pt x="241935" y="120015"/>
                  </a:cubicBezTo>
                  <a:cubicBezTo>
                    <a:pt x="241216" y="117498"/>
                    <a:pt x="241482" y="114573"/>
                    <a:pt x="240030" y="112395"/>
                  </a:cubicBezTo>
                  <a:cubicBezTo>
                    <a:pt x="238760" y="110490"/>
                    <a:pt x="236220" y="109855"/>
                    <a:pt x="234315" y="108585"/>
                  </a:cubicBezTo>
                  <a:cubicBezTo>
                    <a:pt x="225581" y="95484"/>
                    <a:pt x="231039" y="98603"/>
                    <a:pt x="220980" y="95250"/>
                  </a:cubicBezTo>
                  <a:cubicBezTo>
                    <a:pt x="217170" y="91440"/>
                    <a:pt x="214369" y="86230"/>
                    <a:pt x="209550" y="83820"/>
                  </a:cubicBezTo>
                  <a:cubicBezTo>
                    <a:pt x="207010" y="82550"/>
                    <a:pt x="204148" y="81784"/>
                    <a:pt x="201930" y="80010"/>
                  </a:cubicBezTo>
                  <a:cubicBezTo>
                    <a:pt x="197723" y="76644"/>
                    <a:pt x="194310" y="72390"/>
                    <a:pt x="190500" y="68580"/>
                  </a:cubicBezTo>
                  <a:lnTo>
                    <a:pt x="184785" y="62865"/>
                  </a:lnTo>
                  <a:cubicBezTo>
                    <a:pt x="183515" y="59690"/>
                    <a:pt x="183074" y="56039"/>
                    <a:pt x="180975" y="53340"/>
                  </a:cubicBezTo>
                  <a:cubicBezTo>
                    <a:pt x="165300" y="33186"/>
                    <a:pt x="177006" y="55785"/>
                    <a:pt x="165735" y="40005"/>
                  </a:cubicBezTo>
                  <a:cubicBezTo>
                    <a:pt x="154940" y="24893"/>
                    <a:pt x="167127" y="39107"/>
                    <a:pt x="160020" y="26670"/>
                  </a:cubicBezTo>
                  <a:cubicBezTo>
                    <a:pt x="158445" y="23913"/>
                    <a:pt x="156371" y="21461"/>
                    <a:pt x="154305" y="19050"/>
                  </a:cubicBezTo>
                  <a:cubicBezTo>
                    <a:pt x="148141" y="11859"/>
                    <a:pt x="151130" y="3175"/>
                    <a:pt x="150495"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reeform 46"/>
            <p:cNvSpPr/>
            <p:nvPr/>
          </p:nvSpPr>
          <p:spPr bwMode="auto">
            <a:xfrm>
              <a:off x="8239729" y="3227684"/>
              <a:ext cx="206409" cy="209698"/>
            </a:xfrm>
            <a:custGeom>
              <a:avLst/>
              <a:gdLst>
                <a:gd name="connsiteX0" fmla="*/ 99060 w 382905"/>
                <a:gd name="connsiteY0" fmla="*/ 0 h 367957"/>
                <a:gd name="connsiteX1" fmla="*/ 99060 w 382905"/>
                <a:gd name="connsiteY1" fmla="*/ 0 h 367957"/>
                <a:gd name="connsiteX2" fmla="*/ 80010 w 382905"/>
                <a:gd name="connsiteY2" fmla="*/ 19050 h 367957"/>
                <a:gd name="connsiteX3" fmla="*/ 72390 w 382905"/>
                <a:gd name="connsiteY3" fmla="*/ 20955 h 367957"/>
                <a:gd name="connsiteX4" fmla="*/ 60960 w 382905"/>
                <a:gd name="connsiteY4" fmla="*/ 24765 h 367957"/>
                <a:gd name="connsiteX5" fmla="*/ 36195 w 382905"/>
                <a:gd name="connsiteY5" fmla="*/ 22860 h 367957"/>
                <a:gd name="connsiteX6" fmla="*/ 28575 w 382905"/>
                <a:gd name="connsiteY6" fmla="*/ 20955 h 367957"/>
                <a:gd name="connsiteX7" fmla="*/ 9525 w 382905"/>
                <a:gd name="connsiteY7" fmla="*/ 22860 h 367957"/>
                <a:gd name="connsiteX8" fmla="*/ 0 w 382905"/>
                <a:gd name="connsiteY8" fmla="*/ 34290 h 367957"/>
                <a:gd name="connsiteX9" fmla="*/ 3810 w 382905"/>
                <a:gd name="connsiteY9" fmla="*/ 49530 h 367957"/>
                <a:gd name="connsiteX10" fmla="*/ 11430 w 382905"/>
                <a:gd name="connsiteY10" fmla="*/ 60960 h 367957"/>
                <a:gd name="connsiteX11" fmla="*/ 15240 w 382905"/>
                <a:gd name="connsiteY11" fmla="*/ 72390 h 367957"/>
                <a:gd name="connsiteX12" fmla="*/ 17145 w 382905"/>
                <a:gd name="connsiteY12" fmla="*/ 139065 h 367957"/>
                <a:gd name="connsiteX13" fmla="*/ 28575 w 382905"/>
                <a:gd name="connsiteY13" fmla="*/ 150495 h 367957"/>
                <a:gd name="connsiteX14" fmla="*/ 47625 w 382905"/>
                <a:gd name="connsiteY14" fmla="*/ 154305 h 367957"/>
                <a:gd name="connsiteX15" fmla="*/ 68580 w 382905"/>
                <a:gd name="connsiteY15" fmla="*/ 156210 h 367957"/>
                <a:gd name="connsiteX16" fmla="*/ 80010 w 382905"/>
                <a:gd name="connsiteY16" fmla="*/ 161925 h 367957"/>
                <a:gd name="connsiteX17" fmla="*/ 85725 w 382905"/>
                <a:gd name="connsiteY17" fmla="*/ 163830 h 367957"/>
                <a:gd name="connsiteX18" fmla="*/ 91440 w 382905"/>
                <a:gd name="connsiteY18" fmla="*/ 167640 h 367957"/>
                <a:gd name="connsiteX19" fmla="*/ 104775 w 382905"/>
                <a:gd name="connsiteY19" fmla="*/ 171450 h 367957"/>
                <a:gd name="connsiteX20" fmla="*/ 110490 w 382905"/>
                <a:gd name="connsiteY20" fmla="*/ 175260 h 367957"/>
                <a:gd name="connsiteX21" fmla="*/ 120015 w 382905"/>
                <a:gd name="connsiteY21" fmla="*/ 177165 h 367957"/>
                <a:gd name="connsiteX22" fmla="*/ 125730 w 382905"/>
                <a:gd name="connsiteY22" fmla="*/ 179070 h 367957"/>
                <a:gd name="connsiteX23" fmla="*/ 135255 w 382905"/>
                <a:gd name="connsiteY23" fmla="*/ 182880 h 367957"/>
                <a:gd name="connsiteX24" fmla="*/ 148590 w 382905"/>
                <a:gd name="connsiteY24" fmla="*/ 190500 h 367957"/>
                <a:gd name="connsiteX25" fmla="*/ 158115 w 382905"/>
                <a:gd name="connsiteY25" fmla="*/ 192405 h 367957"/>
                <a:gd name="connsiteX26" fmla="*/ 169545 w 382905"/>
                <a:gd name="connsiteY26" fmla="*/ 200025 h 367957"/>
                <a:gd name="connsiteX27" fmla="*/ 180975 w 382905"/>
                <a:gd name="connsiteY27" fmla="*/ 209550 h 367957"/>
                <a:gd name="connsiteX28" fmla="*/ 184785 w 382905"/>
                <a:gd name="connsiteY28" fmla="*/ 215265 h 367957"/>
                <a:gd name="connsiteX29" fmla="*/ 186690 w 382905"/>
                <a:gd name="connsiteY29" fmla="*/ 220980 h 367957"/>
                <a:gd name="connsiteX30" fmla="*/ 192405 w 382905"/>
                <a:gd name="connsiteY30" fmla="*/ 226695 h 367957"/>
                <a:gd name="connsiteX31" fmla="*/ 200025 w 382905"/>
                <a:gd name="connsiteY31" fmla="*/ 240030 h 367957"/>
                <a:gd name="connsiteX32" fmla="*/ 205740 w 382905"/>
                <a:gd name="connsiteY32" fmla="*/ 247650 h 367957"/>
                <a:gd name="connsiteX33" fmla="*/ 209550 w 382905"/>
                <a:gd name="connsiteY33" fmla="*/ 255270 h 367957"/>
                <a:gd name="connsiteX34" fmla="*/ 222885 w 382905"/>
                <a:gd name="connsiteY34" fmla="*/ 264795 h 367957"/>
                <a:gd name="connsiteX35" fmla="*/ 224790 w 382905"/>
                <a:gd name="connsiteY35" fmla="*/ 270510 h 367957"/>
                <a:gd name="connsiteX36" fmla="*/ 236220 w 382905"/>
                <a:gd name="connsiteY36" fmla="*/ 281940 h 367957"/>
                <a:gd name="connsiteX37" fmla="*/ 238125 w 382905"/>
                <a:gd name="connsiteY37" fmla="*/ 287655 h 367957"/>
                <a:gd name="connsiteX38" fmla="*/ 240030 w 382905"/>
                <a:gd name="connsiteY38" fmla="*/ 295275 h 367957"/>
                <a:gd name="connsiteX39" fmla="*/ 245745 w 382905"/>
                <a:gd name="connsiteY39" fmla="*/ 300990 h 367957"/>
                <a:gd name="connsiteX40" fmla="*/ 255270 w 382905"/>
                <a:gd name="connsiteY40" fmla="*/ 318135 h 367957"/>
                <a:gd name="connsiteX41" fmla="*/ 259080 w 382905"/>
                <a:gd name="connsiteY41" fmla="*/ 323850 h 367957"/>
                <a:gd name="connsiteX42" fmla="*/ 264795 w 382905"/>
                <a:gd name="connsiteY42" fmla="*/ 329565 h 367957"/>
                <a:gd name="connsiteX43" fmla="*/ 274320 w 382905"/>
                <a:gd name="connsiteY43" fmla="*/ 340995 h 367957"/>
                <a:gd name="connsiteX44" fmla="*/ 280035 w 382905"/>
                <a:gd name="connsiteY44" fmla="*/ 342900 h 367957"/>
                <a:gd name="connsiteX45" fmla="*/ 291465 w 382905"/>
                <a:gd name="connsiteY45" fmla="*/ 350520 h 367957"/>
                <a:gd name="connsiteX46" fmla="*/ 310515 w 382905"/>
                <a:gd name="connsiteY46" fmla="*/ 358140 h 367957"/>
                <a:gd name="connsiteX47" fmla="*/ 316230 w 382905"/>
                <a:gd name="connsiteY47" fmla="*/ 360045 h 367957"/>
                <a:gd name="connsiteX48" fmla="*/ 321945 w 382905"/>
                <a:gd name="connsiteY48" fmla="*/ 361950 h 367957"/>
                <a:gd name="connsiteX49" fmla="*/ 340995 w 382905"/>
                <a:gd name="connsiteY49" fmla="*/ 363855 h 367957"/>
                <a:gd name="connsiteX50" fmla="*/ 346710 w 382905"/>
                <a:gd name="connsiteY50" fmla="*/ 367665 h 367957"/>
                <a:gd name="connsiteX51" fmla="*/ 373380 w 382905"/>
                <a:gd name="connsiteY51" fmla="*/ 363855 h 367957"/>
                <a:gd name="connsiteX52" fmla="*/ 381000 w 382905"/>
                <a:gd name="connsiteY52" fmla="*/ 344805 h 367957"/>
                <a:gd name="connsiteX53" fmla="*/ 382905 w 382905"/>
                <a:gd name="connsiteY53" fmla="*/ 333375 h 367957"/>
                <a:gd name="connsiteX54" fmla="*/ 375285 w 382905"/>
                <a:gd name="connsiteY54" fmla="*/ 310515 h 367957"/>
                <a:gd name="connsiteX55" fmla="*/ 367665 w 382905"/>
                <a:gd name="connsiteY55" fmla="*/ 299085 h 367957"/>
                <a:gd name="connsiteX56" fmla="*/ 369570 w 382905"/>
                <a:gd name="connsiteY56" fmla="*/ 272415 h 367957"/>
                <a:gd name="connsiteX57" fmla="*/ 373380 w 382905"/>
                <a:gd name="connsiteY57" fmla="*/ 260985 h 367957"/>
                <a:gd name="connsiteX58" fmla="*/ 377190 w 382905"/>
                <a:gd name="connsiteY58" fmla="*/ 245745 h 367957"/>
                <a:gd name="connsiteX59" fmla="*/ 375285 w 382905"/>
                <a:gd name="connsiteY59" fmla="*/ 219075 h 367957"/>
                <a:gd name="connsiteX60" fmla="*/ 373380 w 382905"/>
                <a:gd name="connsiteY60" fmla="*/ 213360 h 367957"/>
                <a:gd name="connsiteX61" fmla="*/ 371475 w 382905"/>
                <a:gd name="connsiteY61" fmla="*/ 194310 h 367957"/>
                <a:gd name="connsiteX62" fmla="*/ 365760 w 382905"/>
                <a:gd name="connsiteY62" fmla="*/ 190500 h 367957"/>
                <a:gd name="connsiteX63" fmla="*/ 361950 w 382905"/>
                <a:gd name="connsiteY63" fmla="*/ 184785 h 367957"/>
                <a:gd name="connsiteX64" fmla="*/ 337185 w 382905"/>
                <a:gd name="connsiteY64" fmla="*/ 192405 h 367957"/>
                <a:gd name="connsiteX65" fmla="*/ 329565 w 382905"/>
                <a:gd name="connsiteY65" fmla="*/ 194310 h 367957"/>
                <a:gd name="connsiteX66" fmla="*/ 295275 w 382905"/>
                <a:gd name="connsiteY66" fmla="*/ 192405 h 367957"/>
                <a:gd name="connsiteX67" fmla="*/ 283845 w 382905"/>
                <a:gd name="connsiteY67" fmla="*/ 186690 h 367957"/>
                <a:gd name="connsiteX68" fmla="*/ 278130 w 382905"/>
                <a:gd name="connsiteY68" fmla="*/ 180975 h 367957"/>
                <a:gd name="connsiteX69" fmla="*/ 272415 w 382905"/>
                <a:gd name="connsiteY69" fmla="*/ 179070 h 367957"/>
                <a:gd name="connsiteX70" fmla="*/ 260985 w 382905"/>
                <a:gd name="connsiteY70" fmla="*/ 167640 h 367957"/>
                <a:gd name="connsiteX71" fmla="*/ 249555 w 382905"/>
                <a:gd name="connsiteY71" fmla="*/ 161925 h 367957"/>
                <a:gd name="connsiteX72" fmla="*/ 245745 w 382905"/>
                <a:gd name="connsiteY72" fmla="*/ 156210 h 367957"/>
                <a:gd name="connsiteX73" fmla="*/ 240030 w 382905"/>
                <a:gd name="connsiteY73" fmla="*/ 154305 h 367957"/>
                <a:gd name="connsiteX74" fmla="*/ 234315 w 382905"/>
                <a:gd name="connsiteY74" fmla="*/ 150495 h 367957"/>
                <a:gd name="connsiteX75" fmla="*/ 228600 w 382905"/>
                <a:gd name="connsiteY75" fmla="*/ 144780 h 367957"/>
                <a:gd name="connsiteX76" fmla="*/ 211455 w 382905"/>
                <a:gd name="connsiteY76" fmla="*/ 129540 h 367957"/>
                <a:gd name="connsiteX77" fmla="*/ 207645 w 382905"/>
                <a:gd name="connsiteY77" fmla="*/ 123825 h 367957"/>
                <a:gd name="connsiteX78" fmla="*/ 196215 w 382905"/>
                <a:gd name="connsiteY78" fmla="*/ 116205 h 367957"/>
                <a:gd name="connsiteX79" fmla="*/ 190500 w 382905"/>
                <a:gd name="connsiteY79" fmla="*/ 112395 h 367957"/>
                <a:gd name="connsiteX80" fmla="*/ 184785 w 382905"/>
                <a:gd name="connsiteY80" fmla="*/ 106680 h 367957"/>
                <a:gd name="connsiteX81" fmla="*/ 182880 w 382905"/>
                <a:gd name="connsiteY81" fmla="*/ 99060 h 367957"/>
                <a:gd name="connsiteX82" fmla="*/ 177165 w 382905"/>
                <a:gd name="connsiteY82" fmla="*/ 95250 h 367957"/>
                <a:gd name="connsiteX83" fmla="*/ 171450 w 382905"/>
                <a:gd name="connsiteY83" fmla="*/ 89535 h 367957"/>
                <a:gd name="connsiteX84" fmla="*/ 160020 w 382905"/>
                <a:gd name="connsiteY84" fmla="*/ 78105 h 367957"/>
                <a:gd name="connsiteX85" fmla="*/ 152400 w 382905"/>
                <a:gd name="connsiteY85" fmla="*/ 66675 h 367957"/>
                <a:gd name="connsiteX86" fmla="*/ 146685 w 382905"/>
                <a:gd name="connsiteY86" fmla="*/ 60960 h 367957"/>
                <a:gd name="connsiteX87" fmla="*/ 139065 w 382905"/>
                <a:gd name="connsiteY87" fmla="*/ 47625 h 367957"/>
                <a:gd name="connsiteX88" fmla="*/ 133350 w 382905"/>
                <a:gd name="connsiteY88" fmla="*/ 43815 h 367957"/>
                <a:gd name="connsiteX89" fmla="*/ 121920 w 382905"/>
                <a:gd name="connsiteY89" fmla="*/ 32385 h 367957"/>
                <a:gd name="connsiteX90" fmla="*/ 116205 w 382905"/>
                <a:gd name="connsiteY90" fmla="*/ 28575 h 367957"/>
                <a:gd name="connsiteX91" fmla="*/ 104775 w 382905"/>
                <a:gd name="connsiteY91" fmla="*/ 17145 h 367957"/>
                <a:gd name="connsiteX92" fmla="*/ 99060 w 382905"/>
                <a:gd name="connsiteY92" fmla="*/ 0 h 36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82905" h="367957">
                  <a:moveTo>
                    <a:pt x="99060" y="0"/>
                  </a:moveTo>
                  <a:lnTo>
                    <a:pt x="99060" y="0"/>
                  </a:lnTo>
                  <a:cubicBezTo>
                    <a:pt x="94071" y="5820"/>
                    <a:pt x="87700" y="15205"/>
                    <a:pt x="80010" y="19050"/>
                  </a:cubicBezTo>
                  <a:cubicBezTo>
                    <a:pt x="77668" y="20221"/>
                    <a:pt x="74898" y="20203"/>
                    <a:pt x="72390" y="20955"/>
                  </a:cubicBezTo>
                  <a:cubicBezTo>
                    <a:pt x="68543" y="22109"/>
                    <a:pt x="60960" y="24765"/>
                    <a:pt x="60960" y="24765"/>
                  </a:cubicBezTo>
                  <a:cubicBezTo>
                    <a:pt x="52705" y="24130"/>
                    <a:pt x="44418" y="23827"/>
                    <a:pt x="36195" y="22860"/>
                  </a:cubicBezTo>
                  <a:cubicBezTo>
                    <a:pt x="33595" y="22554"/>
                    <a:pt x="31193" y="20955"/>
                    <a:pt x="28575" y="20955"/>
                  </a:cubicBezTo>
                  <a:cubicBezTo>
                    <a:pt x="22193" y="20955"/>
                    <a:pt x="15875" y="22225"/>
                    <a:pt x="9525" y="22860"/>
                  </a:cubicBezTo>
                  <a:cubicBezTo>
                    <a:pt x="8433" y="23952"/>
                    <a:pt x="0" y="31638"/>
                    <a:pt x="0" y="34290"/>
                  </a:cubicBezTo>
                  <a:cubicBezTo>
                    <a:pt x="0" y="39526"/>
                    <a:pt x="905" y="45173"/>
                    <a:pt x="3810" y="49530"/>
                  </a:cubicBezTo>
                  <a:cubicBezTo>
                    <a:pt x="6350" y="53340"/>
                    <a:pt x="9982" y="56616"/>
                    <a:pt x="11430" y="60960"/>
                  </a:cubicBezTo>
                  <a:lnTo>
                    <a:pt x="15240" y="72390"/>
                  </a:lnTo>
                  <a:cubicBezTo>
                    <a:pt x="15875" y="94615"/>
                    <a:pt x="15395" y="116900"/>
                    <a:pt x="17145" y="139065"/>
                  </a:cubicBezTo>
                  <a:cubicBezTo>
                    <a:pt x="17472" y="143208"/>
                    <a:pt x="26396" y="149250"/>
                    <a:pt x="28575" y="150495"/>
                  </a:cubicBezTo>
                  <a:cubicBezTo>
                    <a:pt x="32918" y="152977"/>
                    <a:pt x="44896" y="154002"/>
                    <a:pt x="47625" y="154305"/>
                  </a:cubicBezTo>
                  <a:cubicBezTo>
                    <a:pt x="54596" y="155080"/>
                    <a:pt x="61595" y="155575"/>
                    <a:pt x="68580" y="156210"/>
                  </a:cubicBezTo>
                  <a:cubicBezTo>
                    <a:pt x="82945" y="160998"/>
                    <a:pt x="65238" y="154539"/>
                    <a:pt x="80010" y="161925"/>
                  </a:cubicBezTo>
                  <a:cubicBezTo>
                    <a:pt x="81806" y="162823"/>
                    <a:pt x="83929" y="162932"/>
                    <a:pt x="85725" y="163830"/>
                  </a:cubicBezTo>
                  <a:cubicBezTo>
                    <a:pt x="87773" y="164854"/>
                    <a:pt x="89392" y="166616"/>
                    <a:pt x="91440" y="167640"/>
                  </a:cubicBezTo>
                  <a:cubicBezTo>
                    <a:pt x="94173" y="169006"/>
                    <a:pt x="102334" y="170840"/>
                    <a:pt x="104775" y="171450"/>
                  </a:cubicBezTo>
                  <a:cubicBezTo>
                    <a:pt x="106680" y="172720"/>
                    <a:pt x="108346" y="174456"/>
                    <a:pt x="110490" y="175260"/>
                  </a:cubicBezTo>
                  <a:cubicBezTo>
                    <a:pt x="113522" y="176397"/>
                    <a:pt x="116874" y="176380"/>
                    <a:pt x="120015" y="177165"/>
                  </a:cubicBezTo>
                  <a:cubicBezTo>
                    <a:pt x="121963" y="177652"/>
                    <a:pt x="123850" y="178365"/>
                    <a:pt x="125730" y="179070"/>
                  </a:cubicBezTo>
                  <a:cubicBezTo>
                    <a:pt x="128932" y="180271"/>
                    <a:pt x="132196" y="181351"/>
                    <a:pt x="135255" y="182880"/>
                  </a:cubicBezTo>
                  <a:cubicBezTo>
                    <a:pt x="143616" y="187061"/>
                    <a:pt x="138571" y="187160"/>
                    <a:pt x="148590" y="190500"/>
                  </a:cubicBezTo>
                  <a:cubicBezTo>
                    <a:pt x="151662" y="191524"/>
                    <a:pt x="154940" y="191770"/>
                    <a:pt x="158115" y="192405"/>
                  </a:cubicBezTo>
                  <a:cubicBezTo>
                    <a:pt x="161925" y="194945"/>
                    <a:pt x="166307" y="196787"/>
                    <a:pt x="169545" y="200025"/>
                  </a:cubicBezTo>
                  <a:cubicBezTo>
                    <a:pt x="176879" y="207359"/>
                    <a:pt x="173018" y="204246"/>
                    <a:pt x="180975" y="209550"/>
                  </a:cubicBezTo>
                  <a:cubicBezTo>
                    <a:pt x="182245" y="211455"/>
                    <a:pt x="183761" y="213217"/>
                    <a:pt x="184785" y="215265"/>
                  </a:cubicBezTo>
                  <a:cubicBezTo>
                    <a:pt x="185683" y="217061"/>
                    <a:pt x="185576" y="219309"/>
                    <a:pt x="186690" y="220980"/>
                  </a:cubicBezTo>
                  <a:cubicBezTo>
                    <a:pt x="188184" y="223222"/>
                    <a:pt x="190500" y="224790"/>
                    <a:pt x="192405" y="226695"/>
                  </a:cubicBezTo>
                  <a:cubicBezTo>
                    <a:pt x="195396" y="238659"/>
                    <a:pt x="192014" y="230683"/>
                    <a:pt x="200025" y="240030"/>
                  </a:cubicBezTo>
                  <a:cubicBezTo>
                    <a:pt x="202091" y="242441"/>
                    <a:pt x="204057" y="244958"/>
                    <a:pt x="205740" y="247650"/>
                  </a:cubicBezTo>
                  <a:cubicBezTo>
                    <a:pt x="207245" y="250058"/>
                    <a:pt x="207702" y="253114"/>
                    <a:pt x="209550" y="255270"/>
                  </a:cubicBezTo>
                  <a:cubicBezTo>
                    <a:pt x="211125" y="257108"/>
                    <a:pt x="220208" y="263010"/>
                    <a:pt x="222885" y="264795"/>
                  </a:cubicBezTo>
                  <a:cubicBezTo>
                    <a:pt x="223520" y="266700"/>
                    <a:pt x="223557" y="268925"/>
                    <a:pt x="224790" y="270510"/>
                  </a:cubicBezTo>
                  <a:cubicBezTo>
                    <a:pt x="228098" y="274763"/>
                    <a:pt x="236220" y="281940"/>
                    <a:pt x="236220" y="281940"/>
                  </a:cubicBezTo>
                  <a:cubicBezTo>
                    <a:pt x="236855" y="283845"/>
                    <a:pt x="237573" y="285724"/>
                    <a:pt x="238125" y="287655"/>
                  </a:cubicBezTo>
                  <a:cubicBezTo>
                    <a:pt x="238844" y="290172"/>
                    <a:pt x="238731" y="293002"/>
                    <a:pt x="240030" y="295275"/>
                  </a:cubicBezTo>
                  <a:cubicBezTo>
                    <a:pt x="241367" y="297614"/>
                    <a:pt x="243840" y="299085"/>
                    <a:pt x="245745" y="300990"/>
                  </a:cubicBezTo>
                  <a:cubicBezTo>
                    <a:pt x="249098" y="311049"/>
                    <a:pt x="246536" y="305034"/>
                    <a:pt x="255270" y="318135"/>
                  </a:cubicBezTo>
                  <a:cubicBezTo>
                    <a:pt x="256540" y="320040"/>
                    <a:pt x="257461" y="322231"/>
                    <a:pt x="259080" y="323850"/>
                  </a:cubicBezTo>
                  <a:cubicBezTo>
                    <a:pt x="260985" y="325755"/>
                    <a:pt x="263070" y="327495"/>
                    <a:pt x="264795" y="329565"/>
                  </a:cubicBezTo>
                  <a:cubicBezTo>
                    <a:pt x="269188" y="334836"/>
                    <a:pt x="268059" y="336821"/>
                    <a:pt x="274320" y="340995"/>
                  </a:cubicBezTo>
                  <a:cubicBezTo>
                    <a:pt x="275991" y="342109"/>
                    <a:pt x="278130" y="342265"/>
                    <a:pt x="280035" y="342900"/>
                  </a:cubicBezTo>
                  <a:cubicBezTo>
                    <a:pt x="289019" y="351884"/>
                    <a:pt x="281816" y="346385"/>
                    <a:pt x="291465" y="350520"/>
                  </a:cubicBezTo>
                  <a:cubicBezTo>
                    <a:pt x="311086" y="358929"/>
                    <a:pt x="284499" y="349468"/>
                    <a:pt x="310515" y="358140"/>
                  </a:cubicBezTo>
                  <a:lnTo>
                    <a:pt x="316230" y="360045"/>
                  </a:lnTo>
                  <a:cubicBezTo>
                    <a:pt x="318135" y="360680"/>
                    <a:pt x="319947" y="361750"/>
                    <a:pt x="321945" y="361950"/>
                  </a:cubicBezTo>
                  <a:lnTo>
                    <a:pt x="340995" y="363855"/>
                  </a:lnTo>
                  <a:cubicBezTo>
                    <a:pt x="342900" y="365125"/>
                    <a:pt x="344426" y="367502"/>
                    <a:pt x="346710" y="367665"/>
                  </a:cubicBezTo>
                  <a:cubicBezTo>
                    <a:pt x="360458" y="368647"/>
                    <a:pt x="363647" y="367099"/>
                    <a:pt x="373380" y="363855"/>
                  </a:cubicBezTo>
                  <a:cubicBezTo>
                    <a:pt x="376489" y="357637"/>
                    <a:pt x="379823" y="351867"/>
                    <a:pt x="381000" y="344805"/>
                  </a:cubicBezTo>
                  <a:lnTo>
                    <a:pt x="382905" y="333375"/>
                  </a:lnTo>
                  <a:cubicBezTo>
                    <a:pt x="380401" y="313342"/>
                    <a:pt x="384199" y="323249"/>
                    <a:pt x="375285" y="310515"/>
                  </a:cubicBezTo>
                  <a:cubicBezTo>
                    <a:pt x="372659" y="306764"/>
                    <a:pt x="367665" y="299085"/>
                    <a:pt x="367665" y="299085"/>
                  </a:cubicBezTo>
                  <a:cubicBezTo>
                    <a:pt x="368300" y="290195"/>
                    <a:pt x="368248" y="281229"/>
                    <a:pt x="369570" y="272415"/>
                  </a:cubicBezTo>
                  <a:cubicBezTo>
                    <a:pt x="370166" y="268443"/>
                    <a:pt x="372592" y="264923"/>
                    <a:pt x="373380" y="260985"/>
                  </a:cubicBezTo>
                  <a:cubicBezTo>
                    <a:pt x="375679" y="249491"/>
                    <a:pt x="374261" y="254532"/>
                    <a:pt x="377190" y="245745"/>
                  </a:cubicBezTo>
                  <a:cubicBezTo>
                    <a:pt x="376555" y="236855"/>
                    <a:pt x="376326" y="227927"/>
                    <a:pt x="375285" y="219075"/>
                  </a:cubicBezTo>
                  <a:cubicBezTo>
                    <a:pt x="375050" y="217081"/>
                    <a:pt x="373685" y="215345"/>
                    <a:pt x="373380" y="213360"/>
                  </a:cubicBezTo>
                  <a:cubicBezTo>
                    <a:pt x="372410" y="207053"/>
                    <a:pt x="373493" y="200364"/>
                    <a:pt x="371475" y="194310"/>
                  </a:cubicBezTo>
                  <a:cubicBezTo>
                    <a:pt x="370751" y="192138"/>
                    <a:pt x="367665" y="191770"/>
                    <a:pt x="365760" y="190500"/>
                  </a:cubicBezTo>
                  <a:cubicBezTo>
                    <a:pt x="364490" y="188595"/>
                    <a:pt x="364208" y="185161"/>
                    <a:pt x="361950" y="184785"/>
                  </a:cubicBezTo>
                  <a:cubicBezTo>
                    <a:pt x="334003" y="180127"/>
                    <a:pt x="350037" y="185061"/>
                    <a:pt x="337185" y="192405"/>
                  </a:cubicBezTo>
                  <a:cubicBezTo>
                    <a:pt x="334912" y="193704"/>
                    <a:pt x="332105" y="193675"/>
                    <a:pt x="329565" y="194310"/>
                  </a:cubicBezTo>
                  <a:cubicBezTo>
                    <a:pt x="318135" y="193675"/>
                    <a:pt x="306671" y="193490"/>
                    <a:pt x="295275" y="192405"/>
                  </a:cubicBezTo>
                  <a:cubicBezTo>
                    <a:pt x="291395" y="192035"/>
                    <a:pt x="286662" y="189038"/>
                    <a:pt x="283845" y="186690"/>
                  </a:cubicBezTo>
                  <a:cubicBezTo>
                    <a:pt x="281775" y="184965"/>
                    <a:pt x="280372" y="182469"/>
                    <a:pt x="278130" y="180975"/>
                  </a:cubicBezTo>
                  <a:cubicBezTo>
                    <a:pt x="276459" y="179861"/>
                    <a:pt x="274320" y="179705"/>
                    <a:pt x="272415" y="179070"/>
                  </a:cubicBezTo>
                  <a:cubicBezTo>
                    <a:pt x="268605" y="175260"/>
                    <a:pt x="266097" y="169344"/>
                    <a:pt x="260985" y="167640"/>
                  </a:cubicBezTo>
                  <a:cubicBezTo>
                    <a:pt x="253098" y="165011"/>
                    <a:pt x="256941" y="166849"/>
                    <a:pt x="249555" y="161925"/>
                  </a:cubicBezTo>
                  <a:cubicBezTo>
                    <a:pt x="248285" y="160020"/>
                    <a:pt x="247533" y="157640"/>
                    <a:pt x="245745" y="156210"/>
                  </a:cubicBezTo>
                  <a:cubicBezTo>
                    <a:pt x="244177" y="154956"/>
                    <a:pt x="241826" y="155203"/>
                    <a:pt x="240030" y="154305"/>
                  </a:cubicBezTo>
                  <a:cubicBezTo>
                    <a:pt x="237982" y="153281"/>
                    <a:pt x="236074" y="151961"/>
                    <a:pt x="234315" y="150495"/>
                  </a:cubicBezTo>
                  <a:cubicBezTo>
                    <a:pt x="232245" y="148770"/>
                    <a:pt x="230670" y="146505"/>
                    <a:pt x="228600" y="144780"/>
                  </a:cubicBezTo>
                  <a:cubicBezTo>
                    <a:pt x="220011" y="137622"/>
                    <a:pt x="220717" y="143434"/>
                    <a:pt x="211455" y="129540"/>
                  </a:cubicBezTo>
                  <a:cubicBezTo>
                    <a:pt x="210185" y="127635"/>
                    <a:pt x="209368" y="125333"/>
                    <a:pt x="207645" y="123825"/>
                  </a:cubicBezTo>
                  <a:cubicBezTo>
                    <a:pt x="204199" y="120810"/>
                    <a:pt x="200025" y="118745"/>
                    <a:pt x="196215" y="116205"/>
                  </a:cubicBezTo>
                  <a:cubicBezTo>
                    <a:pt x="194310" y="114935"/>
                    <a:pt x="192119" y="114014"/>
                    <a:pt x="190500" y="112395"/>
                  </a:cubicBezTo>
                  <a:lnTo>
                    <a:pt x="184785" y="106680"/>
                  </a:lnTo>
                  <a:cubicBezTo>
                    <a:pt x="184150" y="104140"/>
                    <a:pt x="184332" y="101238"/>
                    <a:pt x="182880" y="99060"/>
                  </a:cubicBezTo>
                  <a:cubicBezTo>
                    <a:pt x="181610" y="97155"/>
                    <a:pt x="178924" y="96716"/>
                    <a:pt x="177165" y="95250"/>
                  </a:cubicBezTo>
                  <a:cubicBezTo>
                    <a:pt x="175095" y="93525"/>
                    <a:pt x="173203" y="91580"/>
                    <a:pt x="171450" y="89535"/>
                  </a:cubicBezTo>
                  <a:cubicBezTo>
                    <a:pt x="161998" y="78508"/>
                    <a:pt x="170081" y="84812"/>
                    <a:pt x="160020" y="78105"/>
                  </a:cubicBezTo>
                  <a:cubicBezTo>
                    <a:pt x="157480" y="74295"/>
                    <a:pt x="155638" y="69913"/>
                    <a:pt x="152400" y="66675"/>
                  </a:cubicBezTo>
                  <a:cubicBezTo>
                    <a:pt x="150495" y="64770"/>
                    <a:pt x="148251" y="63152"/>
                    <a:pt x="146685" y="60960"/>
                  </a:cubicBezTo>
                  <a:cubicBezTo>
                    <a:pt x="142950" y="55731"/>
                    <a:pt x="143565" y="52125"/>
                    <a:pt x="139065" y="47625"/>
                  </a:cubicBezTo>
                  <a:cubicBezTo>
                    <a:pt x="137446" y="46006"/>
                    <a:pt x="135061" y="45336"/>
                    <a:pt x="133350" y="43815"/>
                  </a:cubicBezTo>
                  <a:cubicBezTo>
                    <a:pt x="129323" y="40235"/>
                    <a:pt x="126403" y="35374"/>
                    <a:pt x="121920" y="32385"/>
                  </a:cubicBezTo>
                  <a:cubicBezTo>
                    <a:pt x="120015" y="31115"/>
                    <a:pt x="117916" y="30096"/>
                    <a:pt x="116205" y="28575"/>
                  </a:cubicBezTo>
                  <a:cubicBezTo>
                    <a:pt x="112178" y="24995"/>
                    <a:pt x="104775" y="17145"/>
                    <a:pt x="104775" y="17145"/>
                  </a:cubicBezTo>
                  <a:lnTo>
                    <a:pt x="99060"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reeform 47"/>
            <p:cNvSpPr/>
            <p:nvPr/>
          </p:nvSpPr>
          <p:spPr bwMode="auto">
            <a:xfrm>
              <a:off x="8425498" y="3377015"/>
              <a:ext cx="74624" cy="63545"/>
            </a:xfrm>
            <a:custGeom>
              <a:avLst/>
              <a:gdLst>
                <a:gd name="connsiteX0" fmla="*/ 24784 w 137179"/>
                <a:gd name="connsiteY0" fmla="*/ 110490 h 110490"/>
                <a:gd name="connsiteX1" fmla="*/ 24784 w 137179"/>
                <a:gd name="connsiteY1" fmla="*/ 110490 h 110490"/>
                <a:gd name="connsiteX2" fmla="*/ 22879 w 137179"/>
                <a:gd name="connsiteY2" fmla="*/ 78105 h 110490"/>
                <a:gd name="connsiteX3" fmla="*/ 19069 w 137179"/>
                <a:gd name="connsiteY3" fmla="*/ 72390 h 110490"/>
                <a:gd name="connsiteX4" fmla="*/ 15259 w 137179"/>
                <a:gd name="connsiteY4" fmla="*/ 64770 h 110490"/>
                <a:gd name="connsiteX5" fmla="*/ 11449 w 137179"/>
                <a:gd name="connsiteY5" fmla="*/ 59055 h 110490"/>
                <a:gd name="connsiteX6" fmla="*/ 9544 w 137179"/>
                <a:gd name="connsiteY6" fmla="*/ 53340 h 110490"/>
                <a:gd name="connsiteX7" fmla="*/ 3829 w 137179"/>
                <a:gd name="connsiteY7" fmla="*/ 47625 h 110490"/>
                <a:gd name="connsiteX8" fmla="*/ 1924 w 137179"/>
                <a:gd name="connsiteY8" fmla="*/ 40005 h 110490"/>
                <a:gd name="connsiteX9" fmla="*/ 19 w 137179"/>
                <a:gd name="connsiteY9" fmla="*/ 34290 h 110490"/>
                <a:gd name="connsiteX10" fmla="*/ 5734 w 137179"/>
                <a:gd name="connsiteY10" fmla="*/ 3810 h 110490"/>
                <a:gd name="connsiteX11" fmla="*/ 11449 w 137179"/>
                <a:gd name="connsiteY11" fmla="*/ 0 h 110490"/>
                <a:gd name="connsiteX12" fmla="*/ 19069 w 137179"/>
                <a:gd name="connsiteY12" fmla="*/ 1905 h 110490"/>
                <a:gd name="connsiteX13" fmla="*/ 24784 w 137179"/>
                <a:gd name="connsiteY13" fmla="*/ 3810 h 110490"/>
                <a:gd name="connsiteX14" fmla="*/ 28594 w 137179"/>
                <a:gd name="connsiteY14" fmla="*/ 19050 h 110490"/>
                <a:gd name="connsiteX15" fmla="*/ 36214 w 137179"/>
                <a:gd name="connsiteY15" fmla="*/ 17145 h 110490"/>
                <a:gd name="connsiteX16" fmla="*/ 43834 w 137179"/>
                <a:gd name="connsiteY16" fmla="*/ 5715 h 110490"/>
                <a:gd name="connsiteX17" fmla="*/ 68599 w 137179"/>
                <a:gd name="connsiteY17" fmla="*/ 7620 h 110490"/>
                <a:gd name="connsiteX18" fmla="*/ 87649 w 137179"/>
                <a:gd name="connsiteY18" fmla="*/ 24765 h 110490"/>
                <a:gd name="connsiteX19" fmla="*/ 97174 w 137179"/>
                <a:gd name="connsiteY19" fmla="*/ 26670 h 110490"/>
                <a:gd name="connsiteX20" fmla="*/ 108604 w 137179"/>
                <a:gd name="connsiteY20" fmla="*/ 34290 h 110490"/>
                <a:gd name="connsiteX21" fmla="*/ 116224 w 137179"/>
                <a:gd name="connsiteY21" fmla="*/ 38100 h 110490"/>
                <a:gd name="connsiteX22" fmla="*/ 127654 w 137179"/>
                <a:gd name="connsiteY22" fmla="*/ 45720 h 110490"/>
                <a:gd name="connsiteX23" fmla="*/ 129559 w 137179"/>
                <a:gd name="connsiteY23" fmla="*/ 51435 h 110490"/>
                <a:gd name="connsiteX24" fmla="*/ 133369 w 137179"/>
                <a:gd name="connsiteY24" fmla="*/ 57150 h 110490"/>
                <a:gd name="connsiteX25" fmla="*/ 137179 w 137179"/>
                <a:gd name="connsiteY25" fmla="*/ 68580 h 110490"/>
                <a:gd name="connsiteX26" fmla="*/ 129559 w 137179"/>
                <a:gd name="connsiteY26" fmla="*/ 89535 h 110490"/>
                <a:gd name="connsiteX27" fmla="*/ 110509 w 137179"/>
                <a:gd name="connsiteY27" fmla="*/ 97155 h 110490"/>
                <a:gd name="connsiteX28" fmla="*/ 97174 w 137179"/>
                <a:gd name="connsiteY28" fmla="*/ 100965 h 110490"/>
                <a:gd name="connsiteX29" fmla="*/ 87649 w 137179"/>
                <a:gd name="connsiteY29" fmla="*/ 102870 h 110490"/>
                <a:gd name="connsiteX30" fmla="*/ 57169 w 137179"/>
                <a:gd name="connsiteY30" fmla="*/ 108585 h 110490"/>
                <a:gd name="connsiteX31" fmla="*/ 24784 w 137179"/>
                <a:gd name="connsiteY31" fmla="*/ 1104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7179" h="110490">
                  <a:moveTo>
                    <a:pt x="24784" y="110490"/>
                  </a:moveTo>
                  <a:lnTo>
                    <a:pt x="24784" y="110490"/>
                  </a:lnTo>
                  <a:cubicBezTo>
                    <a:pt x="24149" y="99695"/>
                    <a:pt x="24483" y="88799"/>
                    <a:pt x="22879" y="78105"/>
                  </a:cubicBezTo>
                  <a:cubicBezTo>
                    <a:pt x="22539" y="75841"/>
                    <a:pt x="20205" y="74378"/>
                    <a:pt x="19069" y="72390"/>
                  </a:cubicBezTo>
                  <a:cubicBezTo>
                    <a:pt x="17660" y="69924"/>
                    <a:pt x="16668" y="67236"/>
                    <a:pt x="15259" y="64770"/>
                  </a:cubicBezTo>
                  <a:cubicBezTo>
                    <a:pt x="14123" y="62782"/>
                    <a:pt x="12473" y="61103"/>
                    <a:pt x="11449" y="59055"/>
                  </a:cubicBezTo>
                  <a:cubicBezTo>
                    <a:pt x="10551" y="57259"/>
                    <a:pt x="10658" y="55011"/>
                    <a:pt x="9544" y="53340"/>
                  </a:cubicBezTo>
                  <a:cubicBezTo>
                    <a:pt x="8050" y="51098"/>
                    <a:pt x="5734" y="49530"/>
                    <a:pt x="3829" y="47625"/>
                  </a:cubicBezTo>
                  <a:cubicBezTo>
                    <a:pt x="3194" y="45085"/>
                    <a:pt x="2643" y="42522"/>
                    <a:pt x="1924" y="40005"/>
                  </a:cubicBezTo>
                  <a:cubicBezTo>
                    <a:pt x="1372" y="38074"/>
                    <a:pt x="-191" y="36287"/>
                    <a:pt x="19" y="34290"/>
                  </a:cubicBezTo>
                  <a:cubicBezTo>
                    <a:pt x="1101" y="24010"/>
                    <a:pt x="2465" y="13617"/>
                    <a:pt x="5734" y="3810"/>
                  </a:cubicBezTo>
                  <a:cubicBezTo>
                    <a:pt x="6458" y="1638"/>
                    <a:pt x="9544" y="1270"/>
                    <a:pt x="11449" y="0"/>
                  </a:cubicBezTo>
                  <a:cubicBezTo>
                    <a:pt x="13989" y="635"/>
                    <a:pt x="16552" y="1186"/>
                    <a:pt x="19069" y="1905"/>
                  </a:cubicBezTo>
                  <a:cubicBezTo>
                    <a:pt x="21000" y="2457"/>
                    <a:pt x="23809" y="2055"/>
                    <a:pt x="24784" y="3810"/>
                  </a:cubicBezTo>
                  <a:cubicBezTo>
                    <a:pt x="27327" y="8387"/>
                    <a:pt x="28594" y="19050"/>
                    <a:pt x="28594" y="19050"/>
                  </a:cubicBezTo>
                  <a:cubicBezTo>
                    <a:pt x="31134" y="18415"/>
                    <a:pt x="34244" y="18869"/>
                    <a:pt x="36214" y="17145"/>
                  </a:cubicBezTo>
                  <a:cubicBezTo>
                    <a:pt x="39660" y="14130"/>
                    <a:pt x="43834" y="5715"/>
                    <a:pt x="43834" y="5715"/>
                  </a:cubicBezTo>
                  <a:lnTo>
                    <a:pt x="68599" y="7620"/>
                  </a:lnTo>
                  <a:cubicBezTo>
                    <a:pt x="91841" y="16917"/>
                    <a:pt x="73685" y="19529"/>
                    <a:pt x="87649" y="24765"/>
                  </a:cubicBezTo>
                  <a:cubicBezTo>
                    <a:pt x="90681" y="25902"/>
                    <a:pt x="93999" y="26035"/>
                    <a:pt x="97174" y="26670"/>
                  </a:cubicBezTo>
                  <a:cubicBezTo>
                    <a:pt x="100984" y="29210"/>
                    <a:pt x="104508" y="32242"/>
                    <a:pt x="108604" y="34290"/>
                  </a:cubicBezTo>
                  <a:cubicBezTo>
                    <a:pt x="111144" y="35560"/>
                    <a:pt x="113789" y="36639"/>
                    <a:pt x="116224" y="38100"/>
                  </a:cubicBezTo>
                  <a:cubicBezTo>
                    <a:pt x="120151" y="40456"/>
                    <a:pt x="127654" y="45720"/>
                    <a:pt x="127654" y="45720"/>
                  </a:cubicBezTo>
                  <a:cubicBezTo>
                    <a:pt x="128289" y="47625"/>
                    <a:pt x="128661" y="49639"/>
                    <a:pt x="129559" y="51435"/>
                  </a:cubicBezTo>
                  <a:cubicBezTo>
                    <a:pt x="130583" y="53483"/>
                    <a:pt x="132439" y="55058"/>
                    <a:pt x="133369" y="57150"/>
                  </a:cubicBezTo>
                  <a:cubicBezTo>
                    <a:pt x="135000" y="60820"/>
                    <a:pt x="137179" y="68580"/>
                    <a:pt x="137179" y="68580"/>
                  </a:cubicBezTo>
                  <a:cubicBezTo>
                    <a:pt x="135747" y="78605"/>
                    <a:pt x="137316" y="82886"/>
                    <a:pt x="129559" y="89535"/>
                  </a:cubicBezTo>
                  <a:cubicBezTo>
                    <a:pt x="125992" y="92593"/>
                    <a:pt x="113822" y="96051"/>
                    <a:pt x="110509" y="97155"/>
                  </a:cubicBezTo>
                  <a:cubicBezTo>
                    <a:pt x="104145" y="99276"/>
                    <a:pt x="104350" y="99370"/>
                    <a:pt x="97174" y="100965"/>
                  </a:cubicBezTo>
                  <a:cubicBezTo>
                    <a:pt x="94013" y="101667"/>
                    <a:pt x="90804" y="102142"/>
                    <a:pt x="87649" y="102870"/>
                  </a:cubicBezTo>
                  <a:cubicBezTo>
                    <a:pt x="63768" y="108381"/>
                    <a:pt x="81197" y="105582"/>
                    <a:pt x="57169" y="108585"/>
                  </a:cubicBezTo>
                  <a:lnTo>
                    <a:pt x="24784" y="11049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reeform 48"/>
            <p:cNvSpPr/>
            <p:nvPr/>
          </p:nvSpPr>
          <p:spPr bwMode="auto">
            <a:xfrm>
              <a:off x="8401681" y="3415142"/>
              <a:ext cx="101617" cy="88963"/>
            </a:xfrm>
            <a:custGeom>
              <a:avLst/>
              <a:gdLst>
                <a:gd name="connsiteX0" fmla="*/ 19050 w 190661"/>
                <a:gd name="connsiteY0" fmla="*/ 13335 h 154305"/>
                <a:gd name="connsiteX1" fmla="*/ 19050 w 190661"/>
                <a:gd name="connsiteY1" fmla="*/ 13335 h 154305"/>
                <a:gd name="connsiteX2" fmla="*/ 49530 w 190661"/>
                <a:gd name="connsiteY2" fmla="*/ 20955 h 154305"/>
                <a:gd name="connsiteX3" fmla="*/ 66675 w 190661"/>
                <a:gd name="connsiteY3" fmla="*/ 19050 h 154305"/>
                <a:gd name="connsiteX4" fmla="*/ 76200 w 190661"/>
                <a:gd name="connsiteY4" fmla="*/ 9525 h 154305"/>
                <a:gd name="connsiteX5" fmla="*/ 85725 w 190661"/>
                <a:gd name="connsiteY5" fmla="*/ 0 h 154305"/>
                <a:gd name="connsiteX6" fmla="*/ 112395 w 190661"/>
                <a:gd name="connsiteY6" fmla="*/ 5715 h 154305"/>
                <a:gd name="connsiteX7" fmla="*/ 118110 w 190661"/>
                <a:gd name="connsiteY7" fmla="*/ 11430 h 154305"/>
                <a:gd name="connsiteX8" fmla="*/ 123825 w 190661"/>
                <a:gd name="connsiteY8" fmla="*/ 15240 h 154305"/>
                <a:gd name="connsiteX9" fmla="*/ 135255 w 190661"/>
                <a:gd name="connsiteY9" fmla="*/ 19050 h 154305"/>
                <a:gd name="connsiteX10" fmla="*/ 154305 w 190661"/>
                <a:gd name="connsiteY10" fmla="*/ 15240 h 154305"/>
                <a:gd name="connsiteX11" fmla="*/ 165735 w 190661"/>
                <a:gd name="connsiteY11" fmla="*/ 9525 h 154305"/>
                <a:gd name="connsiteX12" fmla="*/ 186690 w 190661"/>
                <a:gd name="connsiteY12" fmla="*/ 5715 h 154305"/>
                <a:gd name="connsiteX13" fmla="*/ 190500 w 190661"/>
                <a:gd name="connsiteY13" fmla="*/ 45720 h 154305"/>
                <a:gd name="connsiteX14" fmla="*/ 188595 w 190661"/>
                <a:gd name="connsiteY14" fmla="*/ 93345 h 154305"/>
                <a:gd name="connsiteX15" fmla="*/ 184785 w 190661"/>
                <a:gd name="connsiteY15" fmla="*/ 104775 h 154305"/>
                <a:gd name="connsiteX16" fmla="*/ 179070 w 190661"/>
                <a:gd name="connsiteY16" fmla="*/ 110490 h 154305"/>
                <a:gd name="connsiteX17" fmla="*/ 175260 w 190661"/>
                <a:gd name="connsiteY17" fmla="*/ 118110 h 154305"/>
                <a:gd name="connsiteX18" fmla="*/ 163830 w 190661"/>
                <a:gd name="connsiteY18" fmla="*/ 123825 h 154305"/>
                <a:gd name="connsiteX19" fmla="*/ 133350 w 190661"/>
                <a:gd name="connsiteY19" fmla="*/ 123825 h 154305"/>
                <a:gd name="connsiteX20" fmla="*/ 127635 w 190661"/>
                <a:gd name="connsiteY20" fmla="*/ 131445 h 154305"/>
                <a:gd name="connsiteX21" fmla="*/ 112395 w 190661"/>
                <a:gd name="connsiteY21" fmla="*/ 144780 h 154305"/>
                <a:gd name="connsiteX22" fmla="*/ 106680 w 190661"/>
                <a:gd name="connsiteY22" fmla="*/ 148590 h 154305"/>
                <a:gd name="connsiteX23" fmla="*/ 87630 w 190661"/>
                <a:gd name="connsiteY23" fmla="*/ 150495 h 154305"/>
                <a:gd name="connsiteX24" fmla="*/ 76200 w 190661"/>
                <a:gd name="connsiteY24" fmla="*/ 152400 h 154305"/>
                <a:gd name="connsiteX25" fmla="*/ 60960 w 190661"/>
                <a:gd name="connsiteY25" fmla="*/ 154305 h 154305"/>
                <a:gd name="connsiteX26" fmla="*/ 43815 w 190661"/>
                <a:gd name="connsiteY26" fmla="*/ 152400 h 154305"/>
                <a:gd name="connsiteX27" fmla="*/ 30480 w 190661"/>
                <a:gd name="connsiteY27" fmla="*/ 137160 h 154305"/>
                <a:gd name="connsiteX28" fmla="*/ 24765 w 190661"/>
                <a:gd name="connsiteY28" fmla="*/ 133350 h 154305"/>
                <a:gd name="connsiteX29" fmla="*/ 22860 w 190661"/>
                <a:gd name="connsiteY29" fmla="*/ 127635 h 154305"/>
                <a:gd name="connsiteX30" fmla="*/ 19050 w 190661"/>
                <a:gd name="connsiteY30" fmla="*/ 121920 h 154305"/>
                <a:gd name="connsiteX31" fmla="*/ 13335 w 190661"/>
                <a:gd name="connsiteY31" fmla="*/ 108585 h 154305"/>
                <a:gd name="connsiteX32" fmla="*/ 9525 w 190661"/>
                <a:gd name="connsiteY32" fmla="*/ 95250 h 154305"/>
                <a:gd name="connsiteX33" fmla="*/ 7620 w 190661"/>
                <a:gd name="connsiteY33" fmla="*/ 87630 h 154305"/>
                <a:gd name="connsiteX34" fmla="*/ 3810 w 190661"/>
                <a:gd name="connsiteY34" fmla="*/ 81915 h 154305"/>
                <a:gd name="connsiteX35" fmla="*/ 0 w 190661"/>
                <a:gd name="connsiteY35" fmla="*/ 70485 h 154305"/>
                <a:gd name="connsiteX36" fmla="*/ 1905 w 190661"/>
                <a:gd name="connsiteY36" fmla="*/ 20955 h 154305"/>
                <a:gd name="connsiteX37" fmla="*/ 5715 w 190661"/>
                <a:gd name="connsiteY37" fmla="*/ 9525 h 154305"/>
                <a:gd name="connsiteX38" fmla="*/ 19050 w 190661"/>
                <a:gd name="connsiteY38" fmla="*/ 13335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661" h="154305">
                  <a:moveTo>
                    <a:pt x="19050" y="13335"/>
                  </a:moveTo>
                  <a:lnTo>
                    <a:pt x="19050" y="13335"/>
                  </a:lnTo>
                  <a:cubicBezTo>
                    <a:pt x="31798" y="18116"/>
                    <a:pt x="35781" y="20955"/>
                    <a:pt x="49530" y="20955"/>
                  </a:cubicBezTo>
                  <a:cubicBezTo>
                    <a:pt x="55280" y="20955"/>
                    <a:pt x="60960" y="19685"/>
                    <a:pt x="66675" y="19050"/>
                  </a:cubicBezTo>
                  <a:cubicBezTo>
                    <a:pt x="76835" y="3810"/>
                    <a:pt x="63500" y="22225"/>
                    <a:pt x="76200" y="9525"/>
                  </a:cubicBezTo>
                  <a:cubicBezTo>
                    <a:pt x="88900" y="-3175"/>
                    <a:pt x="70485" y="10160"/>
                    <a:pt x="85725" y="0"/>
                  </a:cubicBezTo>
                  <a:cubicBezTo>
                    <a:pt x="101017" y="1390"/>
                    <a:pt x="103437" y="-1750"/>
                    <a:pt x="112395" y="5715"/>
                  </a:cubicBezTo>
                  <a:cubicBezTo>
                    <a:pt x="114465" y="7440"/>
                    <a:pt x="116040" y="9705"/>
                    <a:pt x="118110" y="11430"/>
                  </a:cubicBezTo>
                  <a:cubicBezTo>
                    <a:pt x="119869" y="12896"/>
                    <a:pt x="121733" y="14310"/>
                    <a:pt x="123825" y="15240"/>
                  </a:cubicBezTo>
                  <a:cubicBezTo>
                    <a:pt x="127495" y="16871"/>
                    <a:pt x="135255" y="19050"/>
                    <a:pt x="135255" y="19050"/>
                  </a:cubicBezTo>
                  <a:cubicBezTo>
                    <a:pt x="137834" y="18620"/>
                    <a:pt x="150688" y="16790"/>
                    <a:pt x="154305" y="15240"/>
                  </a:cubicBezTo>
                  <a:cubicBezTo>
                    <a:pt x="171003" y="8084"/>
                    <a:pt x="149681" y="14112"/>
                    <a:pt x="165735" y="9525"/>
                  </a:cubicBezTo>
                  <a:cubicBezTo>
                    <a:pt x="174717" y="6959"/>
                    <a:pt x="175898" y="7257"/>
                    <a:pt x="186690" y="5715"/>
                  </a:cubicBezTo>
                  <a:cubicBezTo>
                    <a:pt x="191861" y="21229"/>
                    <a:pt x="190500" y="15474"/>
                    <a:pt x="190500" y="45720"/>
                  </a:cubicBezTo>
                  <a:cubicBezTo>
                    <a:pt x="190500" y="61608"/>
                    <a:pt x="190125" y="77531"/>
                    <a:pt x="188595" y="93345"/>
                  </a:cubicBezTo>
                  <a:cubicBezTo>
                    <a:pt x="188208" y="97342"/>
                    <a:pt x="187625" y="101935"/>
                    <a:pt x="184785" y="104775"/>
                  </a:cubicBezTo>
                  <a:cubicBezTo>
                    <a:pt x="182880" y="106680"/>
                    <a:pt x="180636" y="108298"/>
                    <a:pt x="179070" y="110490"/>
                  </a:cubicBezTo>
                  <a:cubicBezTo>
                    <a:pt x="177419" y="112801"/>
                    <a:pt x="177078" y="115928"/>
                    <a:pt x="175260" y="118110"/>
                  </a:cubicBezTo>
                  <a:cubicBezTo>
                    <a:pt x="172419" y="121519"/>
                    <a:pt x="167731" y="122525"/>
                    <a:pt x="163830" y="123825"/>
                  </a:cubicBezTo>
                  <a:cubicBezTo>
                    <a:pt x="155065" y="122729"/>
                    <a:pt x="142115" y="119841"/>
                    <a:pt x="133350" y="123825"/>
                  </a:cubicBezTo>
                  <a:cubicBezTo>
                    <a:pt x="130460" y="125139"/>
                    <a:pt x="129480" y="128861"/>
                    <a:pt x="127635" y="131445"/>
                  </a:cubicBezTo>
                  <a:cubicBezTo>
                    <a:pt x="120419" y="141547"/>
                    <a:pt x="127462" y="134735"/>
                    <a:pt x="112395" y="144780"/>
                  </a:cubicBezTo>
                  <a:cubicBezTo>
                    <a:pt x="110490" y="146050"/>
                    <a:pt x="108958" y="148362"/>
                    <a:pt x="106680" y="148590"/>
                  </a:cubicBezTo>
                  <a:cubicBezTo>
                    <a:pt x="100330" y="149225"/>
                    <a:pt x="93962" y="149703"/>
                    <a:pt x="87630" y="150495"/>
                  </a:cubicBezTo>
                  <a:cubicBezTo>
                    <a:pt x="83797" y="150974"/>
                    <a:pt x="80024" y="151854"/>
                    <a:pt x="76200" y="152400"/>
                  </a:cubicBezTo>
                  <a:cubicBezTo>
                    <a:pt x="71132" y="153124"/>
                    <a:pt x="66040" y="153670"/>
                    <a:pt x="60960" y="154305"/>
                  </a:cubicBezTo>
                  <a:cubicBezTo>
                    <a:pt x="55245" y="153670"/>
                    <a:pt x="49393" y="153795"/>
                    <a:pt x="43815" y="152400"/>
                  </a:cubicBezTo>
                  <a:cubicBezTo>
                    <a:pt x="34925" y="150178"/>
                    <a:pt x="38100" y="142240"/>
                    <a:pt x="30480" y="137160"/>
                  </a:cubicBezTo>
                  <a:lnTo>
                    <a:pt x="24765" y="133350"/>
                  </a:lnTo>
                  <a:cubicBezTo>
                    <a:pt x="24130" y="131445"/>
                    <a:pt x="23758" y="129431"/>
                    <a:pt x="22860" y="127635"/>
                  </a:cubicBezTo>
                  <a:cubicBezTo>
                    <a:pt x="21836" y="125587"/>
                    <a:pt x="19952" y="124024"/>
                    <a:pt x="19050" y="121920"/>
                  </a:cubicBezTo>
                  <a:cubicBezTo>
                    <a:pt x="11669" y="104698"/>
                    <a:pt x="22900" y="122933"/>
                    <a:pt x="13335" y="108585"/>
                  </a:cubicBezTo>
                  <a:cubicBezTo>
                    <a:pt x="7380" y="84764"/>
                    <a:pt x="14991" y="114381"/>
                    <a:pt x="9525" y="95250"/>
                  </a:cubicBezTo>
                  <a:cubicBezTo>
                    <a:pt x="8806" y="92733"/>
                    <a:pt x="8651" y="90036"/>
                    <a:pt x="7620" y="87630"/>
                  </a:cubicBezTo>
                  <a:cubicBezTo>
                    <a:pt x="6718" y="85526"/>
                    <a:pt x="4740" y="84007"/>
                    <a:pt x="3810" y="81915"/>
                  </a:cubicBezTo>
                  <a:cubicBezTo>
                    <a:pt x="2179" y="78245"/>
                    <a:pt x="0" y="70485"/>
                    <a:pt x="0" y="70485"/>
                  </a:cubicBezTo>
                  <a:cubicBezTo>
                    <a:pt x="635" y="53975"/>
                    <a:pt x="363" y="37405"/>
                    <a:pt x="1905" y="20955"/>
                  </a:cubicBezTo>
                  <a:cubicBezTo>
                    <a:pt x="2280" y="16956"/>
                    <a:pt x="2875" y="12365"/>
                    <a:pt x="5715" y="9525"/>
                  </a:cubicBezTo>
                  <a:lnTo>
                    <a:pt x="19050" y="13335"/>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reeform 49"/>
            <p:cNvSpPr/>
            <p:nvPr/>
          </p:nvSpPr>
          <p:spPr bwMode="auto">
            <a:xfrm>
              <a:off x="8239729" y="2957619"/>
              <a:ext cx="244515" cy="185868"/>
            </a:xfrm>
            <a:custGeom>
              <a:avLst/>
              <a:gdLst>
                <a:gd name="connsiteX0" fmla="*/ 381132 w 457332"/>
                <a:gd name="connsiteY0" fmla="*/ 302895 h 325755"/>
                <a:gd name="connsiteX1" fmla="*/ 381132 w 457332"/>
                <a:gd name="connsiteY1" fmla="*/ 302895 h 325755"/>
                <a:gd name="connsiteX2" fmla="*/ 363987 w 457332"/>
                <a:gd name="connsiteY2" fmla="*/ 306705 h 325755"/>
                <a:gd name="connsiteX3" fmla="*/ 352557 w 457332"/>
                <a:gd name="connsiteY3" fmla="*/ 316230 h 325755"/>
                <a:gd name="connsiteX4" fmla="*/ 339222 w 457332"/>
                <a:gd name="connsiteY4" fmla="*/ 325755 h 325755"/>
                <a:gd name="connsiteX5" fmla="*/ 316362 w 457332"/>
                <a:gd name="connsiteY5" fmla="*/ 320040 h 325755"/>
                <a:gd name="connsiteX6" fmla="*/ 310647 w 457332"/>
                <a:gd name="connsiteY6" fmla="*/ 312420 h 325755"/>
                <a:gd name="connsiteX7" fmla="*/ 308742 w 457332"/>
                <a:gd name="connsiteY7" fmla="*/ 295275 h 325755"/>
                <a:gd name="connsiteX8" fmla="*/ 299217 w 457332"/>
                <a:gd name="connsiteY8" fmla="*/ 293370 h 325755"/>
                <a:gd name="connsiteX9" fmla="*/ 293502 w 457332"/>
                <a:gd name="connsiteY9" fmla="*/ 287655 h 325755"/>
                <a:gd name="connsiteX10" fmla="*/ 278262 w 457332"/>
                <a:gd name="connsiteY10" fmla="*/ 280035 h 325755"/>
                <a:gd name="connsiteX11" fmla="*/ 261117 w 457332"/>
                <a:gd name="connsiteY11" fmla="*/ 266700 h 325755"/>
                <a:gd name="connsiteX12" fmla="*/ 255402 w 457332"/>
                <a:gd name="connsiteY12" fmla="*/ 262890 h 325755"/>
                <a:gd name="connsiteX13" fmla="*/ 249687 w 457332"/>
                <a:gd name="connsiteY13" fmla="*/ 260985 h 325755"/>
                <a:gd name="connsiteX14" fmla="*/ 236352 w 457332"/>
                <a:gd name="connsiteY14" fmla="*/ 257175 h 325755"/>
                <a:gd name="connsiteX15" fmla="*/ 223017 w 457332"/>
                <a:gd name="connsiteY15" fmla="*/ 249555 h 325755"/>
                <a:gd name="connsiteX16" fmla="*/ 211587 w 457332"/>
                <a:gd name="connsiteY16" fmla="*/ 245745 h 325755"/>
                <a:gd name="connsiteX17" fmla="*/ 205872 w 457332"/>
                <a:gd name="connsiteY17" fmla="*/ 243840 h 325755"/>
                <a:gd name="connsiteX18" fmla="*/ 188727 w 457332"/>
                <a:gd name="connsiteY18" fmla="*/ 232410 h 325755"/>
                <a:gd name="connsiteX19" fmla="*/ 183012 w 457332"/>
                <a:gd name="connsiteY19" fmla="*/ 228600 h 325755"/>
                <a:gd name="connsiteX20" fmla="*/ 177297 w 457332"/>
                <a:gd name="connsiteY20" fmla="*/ 226695 h 325755"/>
                <a:gd name="connsiteX21" fmla="*/ 171582 w 457332"/>
                <a:gd name="connsiteY21" fmla="*/ 222885 h 325755"/>
                <a:gd name="connsiteX22" fmla="*/ 148722 w 457332"/>
                <a:gd name="connsiteY22" fmla="*/ 219075 h 325755"/>
                <a:gd name="connsiteX23" fmla="*/ 135387 w 457332"/>
                <a:gd name="connsiteY23" fmla="*/ 215265 h 325755"/>
                <a:gd name="connsiteX24" fmla="*/ 127767 w 457332"/>
                <a:gd name="connsiteY24" fmla="*/ 213360 h 325755"/>
                <a:gd name="connsiteX25" fmla="*/ 108717 w 457332"/>
                <a:gd name="connsiteY25" fmla="*/ 196215 h 325755"/>
                <a:gd name="connsiteX26" fmla="*/ 104907 w 457332"/>
                <a:gd name="connsiteY26" fmla="*/ 190500 h 325755"/>
                <a:gd name="connsiteX27" fmla="*/ 93477 w 457332"/>
                <a:gd name="connsiteY27" fmla="*/ 182880 h 325755"/>
                <a:gd name="connsiteX28" fmla="*/ 89667 w 457332"/>
                <a:gd name="connsiteY28" fmla="*/ 177165 h 325755"/>
                <a:gd name="connsiteX29" fmla="*/ 78237 w 457332"/>
                <a:gd name="connsiteY29" fmla="*/ 169545 h 325755"/>
                <a:gd name="connsiteX30" fmla="*/ 68712 w 457332"/>
                <a:gd name="connsiteY30" fmla="*/ 156210 h 325755"/>
                <a:gd name="connsiteX31" fmla="*/ 61092 w 457332"/>
                <a:gd name="connsiteY31" fmla="*/ 154305 h 325755"/>
                <a:gd name="connsiteX32" fmla="*/ 57282 w 457332"/>
                <a:gd name="connsiteY32" fmla="*/ 148590 h 325755"/>
                <a:gd name="connsiteX33" fmla="*/ 45852 w 457332"/>
                <a:gd name="connsiteY33" fmla="*/ 140970 h 325755"/>
                <a:gd name="connsiteX34" fmla="*/ 36327 w 457332"/>
                <a:gd name="connsiteY34" fmla="*/ 133350 h 325755"/>
                <a:gd name="connsiteX35" fmla="*/ 30612 w 457332"/>
                <a:gd name="connsiteY35" fmla="*/ 129540 h 325755"/>
                <a:gd name="connsiteX36" fmla="*/ 19182 w 457332"/>
                <a:gd name="connsiteY36" fmla="*/ 118110 h 325755"/>
                <a:gd name="connsiteX37" fmla="*/ 7752 w 457332"/>
                <a:gd name="connsiteY37" fmla="*/ 108585 h 325755"/>
                <a:gd name="connsiteX38" fmla="*/ 5847 w 457332"/>
                <a:gd name="connsiteY38" fmla="*/ 32385 h 325755"/>
                <a:gd name="connsiteX39" fmla="*/ 28707 w 457332"/>
                <a:gd name="connsiteY39" fmla="*/ 13335 h 325755"/>
                <a:gd name="connsiteX40" fmla="*/ 34422 w 457332"/>
                <a:gd name="connsiteY40" fmla="*/ 9525 h 325755"/>
                <a:gd name="connsiteX41" fmla="*/ 40137 w 457332"/>
                <a:gd name="connsiteY41" fmla="*/ 5715 h 325755"/>
                <a:gd name="connsiteX42" fmla="*/ 49662 w 457332"/>
                <a:gd name="connsiteY42" fmla="*/ 0 h 325755"/>
                <a:gd name="connsiteX43" fmla="*/ 82047 w 457332"/>
                <a:gd name="connsiteY43" fmla="*/ 1905 h 325755"/>
                <a:gd name="connsiteX44" fmla="*/ 87762 w 457332"/>
                <a:gd name="connsiteY44" fmla="*/ 9525 h 325755"/>
                <a:gd name="connsiteX45" fmla="*/ 93477 w 457332"/>
                <a:gd name="connsiteY45" fmla="*/ 13335 h 325755"/>
                <a:gd name="connsiteX46" fmla="*/ 99192 w 457332"/>
                <a:gd name="connsiteY46" fmla="*/ 19050 h 325755"/>
                <a:gd name="connsiteX47" fmla="*/ 104907 w 457332"/>
                <a:gd name="connsiteY47" fmla="*/ 22860 h 325755"/>
                <a:gd name="connsiteX48" fmla="*/ 116337 w 457332"/>
                <a:gd name="connsiteY48" fmla="*/ 32385 h 325755"/>
                <a:gd name="connsiteX49" fmla="*/ 127767 w 457332"/>
                <a:gd name="connsiteY49" fmla="*/ 36195 h 325755"/>
                <a:gd name="connsiteX50" fmla="*/ 133482 w 457332"/>
                <a:gd name="connsiteY50" fmla="*/ 41910 h 325755"/>
                <a:gd name="connsiteX51" fmla="*/ 139197 w 457332"/>
                <a:gd name="connsiteY51" fmla="*/ 45720 h 325755"/>
                <a:gd name="connsiteX52" fmla="*/ 141102 w 457332"/>
                <a:gd name="connsiteY52" fmla="*/ 51435 h 325755"/>
                <a:gd name="connsiteX53" fmla="*/ 148722 w 457332"/>
                <a:gd name="connsiteY53" fmla="*/ 64770 h 325755"/>
                <a:gd name="connsiteX54" fmla="*/ 154437 w 457332"/>
                <a:gd name="connsiteY54" fmla="*/ 81915 h 325755"/>
                <a:gd name="connsiteX55" fmla="*/ 158247 w 457332"/>
                <a:gd name="connsiteY55" fmla="*/ 95250 h 325755"/>
                <a:gd name="connsiteX56" fmla="*/ 162057 w 457332"/>
                <a:gd name="connsiteY56" fmla="*/ 100965 h 325755"/>
                <a:gd name="connsiteX57" fmla="*/ 163962 w 457332"/>
                <a:gd name="connsiteY57" fmla="*/ 106680 h 325755"/>
                <a:gd name="connsiteX58" fmla="*/ 167772 w 457332"/>
                <a:gd name="connsiteY58" fmla="*/ 112395 h 325755"/>
                <a:gd name="connsiteX59" fmla="*/ 169677 w 457332"/>
                <a:gd name="connsiteY59" fmla="*/ 118110 h 325755"/>
                <a:gd name="connsiteX60" fmla="*/ 179202 w 457332"/>
                <a:gd name="connsiteY60" fmla="*/ 129540 h 325755"/>
                <a:gd name="connsiteX61" fmla="*/ 181107 w 457332"/>
                <a:gd name="connsiteY61" fmla="*/ 135255 h 325755"/>
                <a:gd name="connsiteX62" fmla="*/ 190632 w 457332"/>
                <a:gd name="connsiteY62" fmla="*/ 146685 h 325755"/>
                <a:gd name="connsiteX63" fmla="*/ 192537 w 457332"/>
                <a:gd name="connsiteY63" fmla="*/ 152400 h 325755"/>
                <a:gd name="connsiteX64" fmla="*/ 205872 w 457332"/>
                <a:gd name="connsiteY64" fmla="*/ 169545 h 325755"/>
                <a:gd name="connsiteX65" fmla="*/ 213492 w 457332"/>
                <a:gd name="connsiteY65" fmla="*/ 184785 h 325755"/>
                <a:gd name="connsiteX66" fmla="*/ 217302 w 457332"/>
                <a:gd name="connsiteY66" fmla="*/ 190500 h 325755"/>
                <a:gd name="connsiteX67" fmla="*/ 223017 w 457332"/>
                <a:gd name="connsiteY67" fmla="*/ 192405 h 325755"/>
                <a:gd name="connsiteX68" fmla="*/ 228732 w 457332"/>
                <a:gd name="connsiteY68" fmla="*/ 196215 h 325755"/>
                <a:gd name="connsiteX69" fmla="*/ 263022 w 457332"/>
                <a:gd name="connsiteY69" fmla="*/ 192405 h 325755"/>
                <a:gd name="connsiteX70" fmla="*/ 276357 w 457332"/>
                <a:gd name="connsiteY70" fmla="*/ 190500 h 325755"/>
                <a:gd name="connsiteX71" fmla="*/ 297312 w 457332"/>
                <a:gd name="connsiteY71" fmla="*/ 188595 h 325755"/>
                <a:gd name="connsiteX72" fmla="*/ 327792 w 457332"/>
                <a:gd name="connsiteY72" fmla="*/ 194310 h 325755"/>
                <a:gd name="connsiteX73" fmla="*/ 329697 w 457332"/>
                <a:gd name="connsiteY73" fmla="*/ 201930 h 325755"/>
                <a:gd name="connsiteX74" fmla="*/ 343032 w 457332"/>
                <a:gd name="connsiteY74" fmla="*/ 217170 h 325755"/>
                <a:gd name="connsiteX75" fmla="*/ 350652 w 457332"/>
                <a:gd name="connsiteY75" fmla="*/ 220980 h 325755"/>
                <a:gd name="connsiteX76" fmla="*/ 365892 w 457332"/>
                <a:gd name="connsiteY76" fmla="*/ 222885 h 325755"/>
                <a:gd name="connsiteX77" fmla="*/ 386847 w 457332"/>
                <a:gd name="connsiteY77" fmla="*/ 228600 h 325755"/>
                <a:gd name="connsiteX78" fmla="*/ 442092 w 457332"/>
                <a:gd name="connsiteY78" fmla="*/ 230505 h 325755"/>
                <a:gd name="connsiteX79" fmla="*/ 447807 w 457332"/>
                <a:gd name="connsiteY79" fmla="*/ 232410 h 325755"/>
                <a:gd name="connsiteX80" fmla="*/ 455427 w 457332"/>
                <a:gd name="connsiteY80" fmla="*/ 234315 h 325755"/>
                <a:gd name="connsiteX81" fmla="*/ 457332 w 457332"/>
                <a:gd name="connsiteY81" fmla="*/ 241935 h 325755"/>
                <a:gd name="connsiteX82" fmla="*/ 443997 w 457332"/>
                <a:gd name="connsiteY82" fmla="*/ 260985 h 325755"/>
                <a:gd name="connsiteX83" fmla="*/ 438282 w 457332"/>
                <a:gd name="connsiteY83" fmla="*/ 264795 h 325755"/>
                <a:gd name="connsiteX84" fmla="*/ 432567 w 457332"/>
                <a:gd name="connsiteY84" fmla="*/ 268605 h 325755"/>
                <a:gd name="connsiteX85" fmla="*/ 419232 w 457332"/>
                <a:gd name="connsiteY85" fmla="*/ 281940 h 325755"/>
                <a:gd name="connsiteX86" fmla="*/ 415422 w 457332"/>
                <a:gd name="connsiteY86" fmla="*/ 287655 h 325755"/>
                <a:gd name="connsiteX87" fmla="*/ 398277 w 457332"/>
                <a:gd name="connsiteY87" fmla="*/ 300990 h 325755"/>
                <a:gd name="connsiteX88" fmla="*/ 386847 w 457332"/>
                <a:gd name="connsiteY88" fmla="*/ 304800 h 325755"/>
                <a:gd name="connsiteX89" fmla="*/ 381132 w 457332"/>
                <a:gd name="connsiteY89" fmla="*/ 30289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57332" h="325755">
                  <a:moveTo>
                    <a:pt x="381132" y="302895"/>
                  </a:moveTo>
                  <a:lnTo>
                    <a:pt x="381132" y="302895"/>
                  </a:lnTo>
                  <a:cubicBezTo>
                    <a:pt x="375417" y="304165"/>
                    <a:pt x="369541" y="304854"/>
                    <a:pt x="363987" y="306705"/>
                  </a:cubicBezTo>
                  <a:cubicBezTo>
                    <a:pt x="358318" y="308595"/>
                    <a:pt x="357199" y="312914"/>
                    <a:pt x="352557" y="316230"/>
                  </a:cubicBezTo>
                  <a:cubicBezTo>
                    <a:pt x="335005" y="328767"/>
                    <a:pt x="354081" y="310896"/>
                    <a:pt x="339222" y="325755"/>
                  </a:cubicBezTo>
                  <a:cubicBezTo>
                    <a:pt x="331892" y="324839"/>
                    <a:pt x="322610" y="325396"/>
                    <a:pt x="316362" y="320040"/>
                  </a:cubicBezTo>
                  <a:cubicBezTo>
                    <a:pt x="313951" y="317974"/>
                    <a:pt x="312552" y="314960"/>
                    <a:pt x="310647" y="312420"/>
                  </a:cubicBezTo>
                  <a:cubicBezTo>
                    <a:pt x="310012" y="306705"/>
                    <a:pt x="311700" y="300206"/>
                    <a:pt x="308742" y="295275"/>
                  </a:cubicBezTo>
                  <a:cubicBezTo>
                    <a:pt x="307076" y="292499"/>
                    <a:pt x="302113" y="294818"/>
                    <a:pt x="299217" y="293370"/>
                  </a:cubicBezTo>
                  <a:cubicBezTo>
                    <a:pt x="296807" y="292165"/>
                    <a:pt x="295547" y="289408"/>
                    <a:pt x="293502" y="287655"/>
                  </a:cubicBezTo>
                  <a:cubicBezTo>
                    <a:pt x="285502" y="280798"/>
                    <a:pt x="287549" y="282357"/>
                    <a:pt x="278262" y="280035"/>
                  </a:cubicBezTo>
                  <a:cubicBezTo>
                    <a:pt x="269309" y="271082"/>
                    <a:pt x="274789" y="275814"/>
                    <a:pt x="261117" y="266700"/>
                  </a:cubicBezTo>
                  <a:cubicBezTo>
                    <a:pt x="259212" y="265430"/>
                    <a:pt x="257574" y="263614"/>
                    <a:pt x="255402" y="262890"/>
                  </a:cubicBezTo>
                  <a:cubicBezTo>
                    <a:pt x="253497" y="262255"/>
                    <a:pt x="251618" y="261537"/>
                    <a:pt x="249687" y="260985"/>
                  </a:cubicBezTo>
                  <a:cubicBezTo>
                    <a:pt x="246839" y="260171"/>
                    <a:pt x="239397" y="258698"/>
                    <a:pt x="236352" y="257175"/>
                  </a:cubicBezTo>
                  <a:cubicBezTo>
                    <a:pt x="222605" y="250302"/>
                    <a:pt x="239716" y="256235"/>
                    <a:pt x="223017" y="249555"/>
                  </a:cubicBezTo>
                  <a:cubicBezTo>
                    <a:pt x="219288" y="248063"/>
                    <a:pt x="215397" y="247015"/>
                    <a:pt x="211587" y="245745"/>
                  </a:cubicBezTo>
                  <a:cubicBezTo>
                    <a:pt x="209682" y="245110"/>
                    <a:pt x="207543" y="244954"/>
                    <a:pt x="205872" y="243840"/>
                  </a:cubicBezTo>
                  <a:lnTo>
                    <a:pt x="188727" y="232410"/>
                  </a:lnTo>
                  <a:cubicBezTo>
                    <a:pt x="186822" y="231140"/>
                    <a:pt x="185184" y="229324"/>
                    <a:pt x="183012" y="228600"/>
                  </a:cubicBezTo>
                  <a:cubicBezTo>
                    <a:pt x="181107" y="227965"/>
                    <a:pt x="179093" y="227593"/>
                    <a:pt x="177297" y="226695"/>
                  </a:cubicBezTo>
                  <a:cubicBezTo>
                    <a:pt x="175249" y="225671"/>
                    <a:pt x="173726" y="223689"/>
                    <a:pt x="171582" y="222885"/>
                  </a:cubicBezTo>
                  <a:cubicBezTo>
                    <a:pt x="167519" y="221361"/>
                    <a:pt x="151582" y="219688"/>
                    <a:pt x="148722" y="219075"/>
                  </a:cubicBezTo>
                  <a:cubicBezTo>
                    <a:pt x="144202" y="218106"/>
                    <a:pt x="139847" y="216481"/>
                    <a:pt x="135387" y="215265"/>
                  </a:cubicBezTo>
                  <a:cubicBezTo>
                    <a:pt x="132861" y="214576"/>
                    <a:pt x="130307" y="213995"/>
                    <a:pt x="127767" y="213360"/>
                  </a:cubicBezTo>
                  <a:cubicBezTo>
                    <a:pt x="121209" y="208441"/>
                    <a:pt x="113275" y="203053"/>
                    <a:pt x="108717" y="196215"/>
                  </a:cubicBezTo>
                  <a:cubicBezTo>
                    <a:pt x="107447" y="194310"/>
                    <a:pt x="106630" y="192008"/>
                    <a:pt x="104907" y="190500"/>
                  </a:cubicBezTo>
                  <a:cubicBezTo>
                    <a:pt x="101461" y="187485"/>
                    <a:pt x="93477" y="182880"/>
                    <a:pt x="93477" y="182880"/>
                  </a:cubicBezTo>
                  <a:cubicBezTo>
                    <a:pt x="92207" y="180975"/>
                    <a:pt x="91390" y="178673"/>
                    <a:pt x="89667" y="177165"/>
                  </a:cubicBezTo>
                  <a:cubicBezTo>
                    <a:pt x="86221" y="174150"/>
                    <a:pt x="78237" y="169545"/>
                    <a:pt x="78237" y="169545"/>
                  </a:cubicBezTo>
                  <a:cubicBezTo>
                    <a:pt x="75994" y="162816"/>
                    <a:pt x="76325" y="160968"/>
                    <a:pt x="68712" y="156210"/>
                  </a:cubicBezTo>
                  <a:cubicBezTo>
                    <a:pt x="66492" y="154822"/>
                    <a:pt x="63632" y="154940"/>
                    <a:pt x="61092" y="154305"/>
                  </a:cubicBezTo>
                  <a:cubicBezTo>
                    <a:pt x="59822" y="152400"/>
                    <a:pt x="59005" y="150098"/>
                    <a:pt x="57282" y="148590"/>
                  </a:cubicBezTo>
                  <a:cubicBezTo>
                    <a:pt x="53836" y="145575"/>
                    <a:pt x="49428" y="143831"/>
                    <a:pt x="45852" y="140970"/>
                  </a:cubicBezTo>
                  <a:cubicBezTo>
                    <a:pt x="42677" y="138430"/>
                    <a:pt x="39580" y="135790"/>
                    <a:pt x="36327" y="133350"/>
                  </a:cubicBezTo>
                  <a:cubicBezTo>
                    <a:pt x="34495" y="131976"/>
                    <a:pt x="32323" y="131061"/>
                    <a:pt x="30612" y="129540"/>
                  </a:cubicBezTo>
                  <a:cubicBezTo>
                    <a:pt x="26585" y="125960"/>
                    <a:pt x="23665" y="121099"/>
                    <a:pt x="19182" y="118110"/>
                  </a:cubicBezTo>
                  <a:cubicBezTo>
                    <a:pt x="11225" y="112806"/>
                    <a:pt x="15086" y="115919"/>
                    <a:pt x="7752" y="108585"/>
                  </a:cubicBezTo>
                  <a:cubicBezTo>
                    <a:pt x="-1667" y="80327"/>
                    <a:pt x="-2743" y="81469"/>
                    <a:pt x="5847" y="32385"/>
                  </a:cubicBezTo>
                  <a:cubicBezTo>
                    <a:pt x="6816" y="26850"/>
                    <a:pt x="24436" y="16182"/>
                    <a:pt x="28707" y="13335"/>
                  </a:cubicBezTo>
                  <a:lnTo>
                    <a:pt x="34422" y="9525"/>
                  </a:lnTo>
                  <a:cubicBezTo>
                    <a:pt x="36327" y="8255"/>
                    <a:pt x="38195" y="6928"/>
                    <a:pt x="40137" y="5715"/>
                  </a:cubicBezTo>
                  <a:cubicBezTo>
                    <a:pt x="43277" y="3753"/>
                    <a:pt x="49662" y="0"/>
                    <a:pt x="49662" y="0"/>
                  </a:cubicBezTo>
                  <a:cubicBezTo>
                    <a:pt x="60457" y="635"/>
                    <a:pt x="71556" y="-718"/>
                    <a:pt x="82047" y="1905"/>
                  </a:cubicBezTo>
                  <a:cubicBezTo>
                    <a:pt x="85127" y="2675"/>
                    <a:pt x="85517" y="7280"/>
                    <a:pt x="87762" y="9525"/>
                  </a:cubicBezTo>
                  <a:cubicBezTo>
                    <a:pt x="89381" y="11144"/>
                    <a:pt x="91718" y="11869"/>
                    <a:pt x="93477" y="13335"/>
                  </a:cubicBezTo>
                  <a:cubicBezTo>
                    <a:pt x="95547" y="15060"/>
                    <a:pt x="97122" y="17325"/>
                    <a:pt x="99192" y="19050"/>
                  </a:cubicBezTo>
                  <a:cubicBezTo>
                    <a:pt x="100951" y="20516"/>
                    <a:pt x="103148" y="21394"/>
                    <a:pt x="104907" y="22860"/>
                  </a:cubicBezTo>
                  <a:cubicBezTo>
                    <a:pt x="110034" y="27133"/>
                    <a:pt x="110256" y="29682"/>
                    <a:pt x="116337" y="32385"/>
                  </a:cubicBezTo>
                  <a:cubicBezTo>
                    <a:pt x="120007" y="34016"/>
                    <a:pt x="127767" y="36195"/>
                    <a:pt x="127767" y="36195"/>
                  </a:cubicBezTo>
                  <a:cubicBezTo>
                    <a:pt x="129672" y="38100"/>
                    <a:pt x="131412" y="40185"/>
                    <a:pt x="133482" y="41910"/>
                  </a:cubicBezTo>
                  <a:cubicBezTo>
                    <a:pt x="135241" y="43376"/>
                    <a:pt x="137767" y="43932"/>
                    <a:pt x="139197" y="45720"/>
                  </a:cubicBezTo>
                  <a:cubicBezTo>
                    <a:pt x="140451" y="47288"/>
                    <a:pt x="140311" y="49589"/>
                    <a:pt x="141102" y="51435"/>
                  </a:cubicBezTo>
                  <a:cubicBezTo>
                    <a:pt x="144002" y="58202"/>
                    <a:pt x="144896" y="59030"/>
                    <a:pt x="148722" y="64770"/>
                  </a:cubicBezTo>
                  <a:cubicBezTo>
                    <a:pt x="153286" y="92152"/>
                    <a:pt x="147132" y="64869"/>
                    <a:pt x="154437" y="81915"/>
                  </a:cubicBezTo>
                  <a:cubicBezTo>
                    <a:pt x="158099" y="90460"/>
                    <a:pt x="154540" y="87836"/>
                    <a:pt x="158247" y="95250"/>
                  </a:cubicBezTo>
                  <a:cubicBezTo>
                    <a:pt x="159271" y="97298"/>
                    <a:pt x="161033" y="98917"/>
                    <a:pt x="162057" y="100965"/>
                  </a:cubicBezTo>
                  <a:cubicBezTo>
                    <a:pt x="162955" y="102761"/>
                    <a:pt x="163064" y="104884"/>
                    <a:pt x="163962" y="106680"/>
                  </a:cubicBezTo>
                  <a:cubicBezTo>
                    <a:pt x="164986" y="108728"/>
                    <a:pt x="166748" y="110347"/>
                    <a:pt x="167772" y="112395"/>
                  </a:cubicBezTo>
                  <a:cubicBezTo>
                    <a:pt x="168670" y="114191"/>
                    <a:pt x="168779" y="116314"/>
                    <a:pt x="169677" y="118110"/>
                  </a:cubicBezTo>
                  <a:cubicBezTo>
                    <a:pt x="172329" y="123414"/>
                    <a:pt x="174989" y="125327"/>
                    <a:pt x="179202" y="129540"/>
                  </a:cubicBezTo>
                  <a:cubicBezTo>
                    <a:pt x="179837" y="131445"/>
                    <a:pt x="180209" y="133459"/>
                    <a:pt x="181107" y="135255"/>
                  </a:cubicBezTo>
                  <a:cubicBezTo>
                    <a:pt x="183759" y="140559"/>
                    <a:pt x="186419" y="142472"/>
                    <a:pt x="190632" y="146685"/>
                  </a:cubicBezTo>
                  <a:cubicBezTo>
                    <a:pt x="191267" y="148590"/>
                    <a:pt x="191562" y="150645"/>
                    <a:pt x="192537" y="152400"/>
                  </a:cubicBezTo>
                  <a:cubicBezTo>
                    <a:pt x="198234" y="162654"/>
                    <a:pt x="198930" y="162603"/>
                    <a:pt x="205872" y="169545"/>
                  </a:cubicBezTo>
                  <a:cubicBezTo>
                    <a:pt x="208701" y="180861"/>
                    <a:pt x="206019" y="174323"/>
                    <a:pt x="213492" y="184785"/>
                  </a:cubicBezTo>
                  <a:cubicBezTo>
                    <a:pt x="214823" y="186648"/>
                    <a:pt x="215514" y="189070"/>
                    <a:pt x="217302" y="190500"/>
                  </a:cubicBezTo>
                  <a:cubicBezTo>
                    <a:pt x="218870" y="191754"/>
                    <a:pt x="221221" y="191507"/>
                    <a:pt x="223017" y="192405"/>
                  </a:cubicBezTo>
                  <a:cubicBezTo>
                    <a:pt x="225065" y="193429"/>
                    <a:pt x="226827" y="194945"/>
                    <a:pt x="228732" y="196215"/>
                  </a:cubicBezTo>
                  <a:lnTo>
                    <a:pt x="263022" y="192405"/>
                  </a:lnTo>
                  <a:cubicBezTo>
                    <a:pt x="267480" y="191870"/>
                    <a:pt x="271894" y="190996"/>
                    <a:pt x="276357" y="190500"/>
                  </a:cubicBezTo>
                  <a:cubicBezTo>
                    <a:pt x="283328" y="189725"/>
                    <a:pt x="290327" y="189230"/>
                    <a:pt x="297312" y="188595"/>
                  </a:cubicBezTo>
                  <a:cubicBezTo>
                    <a:pt x="298597" y="188702"/>
                    <a:pt x="322397" y="187836"/>
                    <a:pt x="327792" y="194310"/>
                  </a:cubicBezTo>
                  <a:cubicBezTo>
                    <a:pt x="329468" y="196321"/>
                    <a:pt x="328526" y="199588"/>
                    <a:pt x="329697" y="201930"/>
                  </a:cubicBezTo>
                  <a:cubicBezTo>
                    <a:pt x="334206" y="210947"/>
                    <a:pt x="335698" y="212979"/>
                    <a:pt x="343032" y="217170"/>
                  </a:cubicBezTo>
                  <a:cubicBezTo>
                    <a:pt x="345498" y="218579"/>
                    <a:pt x="347897" y="220291"/>
                    <a:pt x="350652" y="220980"/>
                  </a:cubicBezTo>
                  <a:cubicBezTo>
                    <a:pt x="355619" y="222222"/>
                    <a:pt x="360812" y="222250"/>
                    <a:pt x="365892" y="222885"/>
                  </a:cubicBezTo>
                  <a:cubicBezTo>
                    <a:pt x="372161" y="224975"/>
                    <a:pt x="381169" y="228140"/>
                    <a:pt x="386847" y="228600"/>
                  </a:cubicBezTo>
                  <a:cubicBezTo>
                    <a:pt x="405213" y="230089"/>
                    <a:pt x="423677" y="229870"/>
                    <a:pt x="442092" y="230505"/>
                  </a:cubicBezTo>
                  <a:cubicBezTo>
                    <a:pt x="443997" y="231140"/>
                    <a:pt x="445876" y="231858"/>
                    <a:pt x="447807" y="232410"/>
                  </a:cubicBezTo>
                  <a:cubicBezTo>
                    <a:pt x="450324" y="233129"/>
                    <a:pt x="453576" y="232464"/>
                    <a:pt x="455427" y="234315"/>
                  </a:cubicBezTo>
                  <a:cubicBezTo>
                    <a:pt x="457278" y="236166"/>
                    <a:pt x="456697" y="239395"/>
                    <a:pt x="457332" y="241935"/>
                  </a:cubicBezTo>
                  <a:cubicBezTo>
                    <a:pt x="454674" y="257882"/>
                    <a:pt x="458641" y="251222"/>
                    <a:pt x="443997" y="260985"/>
                  </a:cubicBezTo>
                  <a:lnTo>
                    <a:pt x="438282" y="264795"/>
                  </a:lnTo>
                  <a:lnTo>
                    <a:pt x="432567" y="268605"/>
                  </a:lnTo>
                  <a:cubicBezTo>
                    <a:pt x="423833" y="281706"/>
                    <a:pt x="429291" y="278587"/>
                    <a:pt x="419232" y="281940"/>
                  </a:cubicBezTo>
                  <a:cubicBezTo>
                    <a:pt x="417962" y="283845"/>
                    <a:pt x="416888" y="285896"/>
                    <a:pt x="415422" y="287655"/>
                  </a:cubicBezTo>
                  <a:cubicBezTo>
                    <a:pt x="411629" y="292207"/>
                    <a:pt x="403179" y="299356"/>
                    <a:pt x="398277" y="300990"/>
                  </a:cubicBezTo>
                  <a:cubicBezTo>
                    <a:pt x="394467" y="302260"/>
                    <a:pt x="390863" y="304800"/>
                    <a:pt x="386847" y="304800"/>
                  </a:cubicBezTo>
                  <a:lnTo>
                    <a:pt x="381132" y="30289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bwMode="auto">
            <a:xfrm>
              <a:off x="8300064" y="2890896"/>
              <a:ext cx="185769" cy="173159"/>
            </a:xfrm>
            <a:custGeom>
              <a:avLst/>
              <a:gdLst>
                <a:gd name="connsiteX0" fmla="*/ 0 w 348615"/>
                <a:gd name="connsiteY0" fmla="*/ 57281 h 303026"/>
                <a:gd name="connsiteX1" fmla="*/ 0 w 348615"/>
                <a:gd name="connsiteY1" fmla="*/ 57281 h 303026"/>
                <a:gd name="connsiteX2" fmla="*/ 3810 w 348615"/>
                <a:gd name="connsiteY2" fmla="*/ 74426 h 303026"/>
                <a:gd name="connsiteX3" fmla="*/ 5715 w 348615"/>
                <a:gd name="connsiteY3" fmla="*/ 89666 h 303026"/>
                <a:gd name="connsiteX4" fmla="*/ 19050 w 348615"/>
                <a:gd name="connsiteY4" fmla="*/ 99191 h 303026"/>
                <a:gd name="connsiteX5" fmla="*/ 24765 w 348615"/>
                <a:gd name="connsiteY5" fmla="*/ 104906 h 303026"/>
                <a:gd name="connsiteX6" fmla="*/ 30480 w 348615"/>
                <a:gd name="connsiteY6" fmla="*/ 108716 h 303026"/>
                <a:gd name="connsiteX7" fmla="*/ 40005 w 348615"/>
                <a:gd name="connsiteY7" fmla="*/ 120146 h 303026"/>
                <a:gd name="connsiteX8" fmla="*/ 45720 w 348615"/>
                <a:gd name="connsiteY8" fmla="*/ 123956 h 303026"/>
                <a:gd name="connsiteX9" fmla="*/ 49530 w 348615"/>
                <a:gd name="connsiteY9" fmla="*/ 129671 h 303026"/>
                <a:gd name="connsiteX10" fmla="*/ 55245 w 348615"/>
                <a:gd name="connsiteY10" fmla="*/ 133481 h 303026"/>
                <a:gd name="connsiteX11" fmla="*/ 57150 w 348615"/>
                <a:gd name="connsiteY11" fmla="*/ 139196 h 303026"/>
                <a:gd name="connsiteX12" fmla="*/ 62865 w 348615"/>
                <a:gd name="connsiteY12" fmla="*/ 146816 h 303026"/>
                <a:gd name="connsiteX13" fmla="*/ 70485 w 348615"/>
                <a:gd name="connsiteY13" fmla="*/ 158246 h 303026"/>
                <a:gd name="connsiteX14" fmla="*/ 74295 w 348615"/>
                <a:gd name="connsiteY14" fmla="*/ 175391 h 303026"/>
                <a:gd name="connsiteX15" fmla="*/ 81915 w 348615"/>
                <a:gd name="connsiteY15" fmla="*/ 186821 h 303026"/>
                <a:gd name="connsiteX16" fmla="*/ 85725 w 348615"/>
                <a:gd name="connsiteY16" fmla="*/ 192536 h 303026"/>
                <a:gd name="connsiteX17" fmla="*/ 91440 w 348615"/>
                <a:gd name="connsiteY17" fmla="*/ 198251 h 303026"/>
                <a:gd name="connsiteX18" fmla="*/ 97155 w 348615"/>
                <a:gd name="connsiteY18" fmla="*/ 211586 h 303026"/>
                <a:gd name="connsiteX19" fmla="*/ 100965 w 348615"/>
                <a:gd name="connsiteY19" fmla="*/ 217301 h 303026"/>
                <a:gd name="connsiteX20" fmla="*/ 102870 w 348615"/>
                <a:gd name="connsiteY20" fmla="*/ 230636 h 303026"/>
                <a:gd name="connsiteX21" fmla="*/ 108585 w 348615"/>
                <a:gd name="connsiteY21" fmla="*/ 243971 h 303026"/>
                <a:gd name="connsiteX22" fmla="*/ 112395 w 348615"/>
                <a:gd name="connsiteY22" fmla="*/ 249686 h 303026"/>
                <a:gd name="connsiteX23" fmla="*/ 118110 w 348615"/>
                <a:gd name="connsiteY23" fmla="*/ 253496 h 303026"/>
                <a:gd name="connsiteX24" fmla="*/ 120015 w 348615"/>
                <a:gd name="connsiteY24" fmla="*/ 259211 h 303026"/>
                <a:gd name="connsiteX25" fmla="*/ 131445 w 348615"/>
                <a:gd name="connsiteY25" fmla="*/ 264926 h 303026"/>
                <a:gd name="connsiteX26" fmla="*/ 139065 w 348615"/>
                <a:gd name="connsiteY26" fmla="*/ 263021 h 303026"/>
                <a:gd name="connsiteX27" fmla="*/ 142875 w 348615"/>
                <a:gd name="connsiteY27" fmla="*/ 257306 h 303026"/>
                <a:gd name="connsiteX28" fmla="*/ 146685 w 348615"/>
                <a:gd name="connsiteY28" fmla="*/ 245876 h 303026"/>
                <a:gd name="connsiteX29" fmla="*/ 150495 w 348615"/>
                <a:gd name="connsiteY29" fmla="*/ 232541 h 303026"/>
                <a:gd name="connsiteX30" fmla="*/ 173355 w 348615"/>
                <a:gd name="connsiteY30" fmla="*/ 236351 h 303026"/>
                <a:gd name="connsiteX31" fmla="*/ 179070 w 348615"/>
                <a:gd name="connsiteY31" fmla="*/ 240161 h 303026"/>
                <a:gd name="connsiteX32" fmla="*/ 186690 w 348615"/>
                <a:gd name="connsiteY32" fmla="*/ 243971 h 303026"/>
                <a:gd name="connsiteX33" fmla="*/ 192405 w 348615"/>
                <a:gd name="connsiteY33" fmla="*/ 249686 h 303026"/>
                <a:gd name="connsiteX34" fmla="*/ 198120 w 348615"/>
                <a:gd name="connsiteY34" fmla="*/ 251591 h 303026"/>
                <a:gd name="connsiteX35" fmla="*/ 211455 w 348615"/>
                <a:gd name="connsiteY35" fmla="*/ 257306 h 303026"/>
                <a:gd name="connsiteX36" fmla="*/ 219075 w 348615"/>
                <a:gd name="connsiteY36" fmla="*/ 263021 h 303026"/>
                <a:gd name="connsiteX37" fmla="*/ 228600 w 348615"/>
                <a:gd name="connsiteY37" fmla="*/ 264926 h 303026"/>
                <a:gd name="connsiteX38" fmla="*/ 232410 w 348615"/>
                <a:gd name="connsiteY38" fmla="*/ 270641 h 303026"/>
                <a:gd name="connsiteX39" fmla="*/ 238125 w 348615"/>
                <a:gd name="connsiteY39" fmla="*/ 276356 h 303026"/>
                <a:gd name="connsiteX40" fmla="*/ 251460 w 348615"/>
                <a:gd name="connsiteY40" fmla="*/ 282071 h 303026"/>
                <a:gd name="connsiteX41" fmla="*/ 257175 w 348615"/>
                <a:gd name="connsiteY41" fmla="*/ 285881 h 303026"/>
                <a:gd name="connsiteX42" fmla="*/ 260985 w 348615"/>
                <a:gd name="connsiteY42" fmla="*/ 291596 h 303026"/>
                <a:gd name="connsiteX43" fmla="*/ 262890 w 348615"/>
                <a:gd name="connsiteY43" fmla="*/ 297311 h 303026"/>
                <a:gd name="connsiteX44" fmla="*/ 268605 w 348615"/>
                <a:gd name="connsiteY44" fmla="*/ 303026 h 303026"/>
                <a:gd name="connsiteX45" fmla="*/ 285750 w 348615"/>
                <a:gd name="connsiteY45" fmla="*/ 301121 h 303026"/>
                <a:gd name="connsiteX46" fmla="*/ 291465 w 348615"/>
                <a:gd name="connsiteY46" fmla="*/ 293501 h 303026"/>
                <a:gd name="connsiteX47" fmla="*/ 299085 w 348615"/>
                <a:gd name="connsiteY47" fmla="*/ 289691 h 303026"/>
                <a:gd name="connsiteX48" fmla="*/ 304800 w 348615"/>
                <a:gd name="connsiteY48" fmla="*/ 283976 h 303026"/>
                <a:gd name="connsiteX49" fmla="*/ 302895 w 348615"/>
                <a:gd name="connsiteY49" fmla="*/ 272546 h 303026"/>
                <a:gd name="connsiteX50" fmla="*/ 310515 w 348615"/>
                <a:gd name="connsiteY50" fmla="*/ 274451 h 303026"/>
                <a:gd name="connsiteX51" fmla="*/ 316230 w 348615"/>
                <a:gd name="connsiteY51" fmla="*/ 280166 h 303026"/>
                <a:gd name="connsiteX52" fmla="*/ 329565 w 348615"/>
                <a:gd name="connsiteY52" fmla="*/ 285881 h 303026"/>
                <a:gd name="connsiteX53" fmla="*/ 339090 w 348615"/>
                <a:gd name="connsiteY53" fmla="*/ 283976 h 303026"/>
                <a:gd name="connsiteX54" fmla="*/ 348615 w 348615"/>
                <a:gd name="connsiteY54" fmla="*/ 270641 h 303026"/>
                <a:gd name="connsiteX55" fmla="*/ 346710 w 348615"/>
                <a:gd name="connsiteY55" fmla="*/ 261116 h 303026"/>
                <a:gd name="connsiteX56" fmla="*/ 337185 w 348615"/>
                <a:gd name="connsiteY56" fmla="*/ 249686 h 303026"/>
                <a:gd name="connsiteX57" fmla="*/ 325755 w 348615"/>
                <a:gd name="connsiteY57" fmla="*/ 240161 h 303026"/>
                <a:gd name="connsiteX58" fmla="*/ 321945 w 348615"/>
                <a:gd name="connsiteY58" fmla="*/ 234446 h 303026"/>
                <a:gd name="connsiteX59" fmla="*/ 316230 w 348615"/>
                <a:gd name="connsiteY59" fmla="*/ 223016 h 303026"/>
                <a:gd name="connsiteX60" fmla="*/ 314325 w 348615"/>
                <a:gd name="connsiteY60" fmla="*/ 205871 h 303026"/>
                <a:gd name="connsiteX61" fmla="*/ 310515 w 348615"/>
                <a:gd name="connsiteY61" fmla="*/ 200156 h 303026"/>
                <a:gd name="connsiteX62" fmla="*/ 302895 w 348615"/>
                <a:gd name="connsiteY62" fmla="*/ 186821 h 303026"/>
                <a:gd name="connsiteX63" fmla="*/ 297180 w 348615"/>
                <a:gd name="connsiteY63" fmla="*/ 181106 h 303026"/>
                <a:gd name="connsiteX64" fmla="*/ 291465 w 348615"/>
                <a:gd name="connsiteY64" fmla="*/ 173486 h 303026"/>
                <a:gd name="connsiteX65" fmla="*/ 287655 w 348615"/>
                <a:gd name="connsiteY65" fmla="*/ 167771 h 303026"/>
                <a:gd name="connsiteX66" fmla="*/ 281940 w 348615"/>
                <a:gd name="connsiteY66" fmla="*/ 162056 h 303026"/>
                <a:gd name="connsiteX67" fmla="*/ 276225 w 348615"/>
                <a:gd name="connsiteY67" fmla="*/ 103001 h 303026"/>
                <a:gd name="connsiteX68" fmla="*/ 274320 w 348615"/>
                <a:gd name="connsiteY68" fmla="*/ 97286 h 303026"/>
                <a:gd name="connsiteX69" fmla="*/ 270510 w 348615"/>
                <a:gd name="connsiteY69" fmla="*/ 83951 h 303026"/>
                <a:gd name="connsiteX70" fmla="*/ 259080 w 348615"/>
                <a:gd name="connsiteY70" fmla="*/ 70616 h 303026"/>
                <a:gd name="connsiteX71" fmla="*/ 257175 w 348615"/>
                <a:gd name="connsiteY71" fmla="*/ 64901 h 303026"/>
                <a:gd name="connsiteX72" fmla="*/ 245745 w 348615"/>
                <a:gd name="connsiteY72" fmla="*/ 55376 h 303026"/>
                <a:gd name="connsiteX73" fmla="*/ 238125 w 348615"/>
                <a:gd name="connsiteY73" fmla="*/ 43946 h 303026"/>
                <a:gd name="connsiteX74" fmla="*/ 234315 w 348615"/>
                <a:gd name="connsiteY74" fmla="*/ 38231 h 303026"/>
                <a:gd name="connsiteX75" fmla="*/ 228600 w 348615"/>
                <a:gd name="connsiteY75" fmla="*/ 34421 h 303026"/>
                <a:gd name="connsiteX76" fmla="*/ 222885 w 348615"/>
                <a:gd name="connsiteY76" fmla="*/ 28706 h 303026"/>
                <a:gd name="connsiteX77" fmla="*/ 215265 w 348615"/>
                <a:gd name="connsiteY77" fmla="*/ 24896 h 303026"/>
                <a:gd name="connsiteX78" fmla="*/ 146685 w 348615"/>
                <a:gd name="connsiteY78" fmla="*/ 19181 h 303026"/>
                <a:gd name="connsiteX79" fmla="*/ 129540 w 348615"/>
                <a:gd name="connsiteY79" fmla="*/ 11561 h 303026"/>
                <a:gd name="connsiteX80" fmla="*/ 121920 w 348615"/>
                <a:gd name="connsiteY80" fmla="*/ 7751 h 303026"/>
                <a:gd name="connsiteX81" fmla="*/ 110490 w 348615"/>
                <a:gd name="connsiteY81" fmla="*/ 131 h 303026"/>
                <a:gd name="connsiteX82" fmla="*/ 64770 w 348615"/>
                <a:gd name="connsiteY82" fmla="*/ 3941 h 303026"/>
                <a:gd name="connsiteX83" fmla="*/ 57150 w 348615"/>
                <a:gd name="connsiteY83" fmla="*/ 7751 h 303026"/>
                <a:gd name="connsiteX84" fmla="*/ 51435 w 348615"/>
                <a:gd name="connsiteY84" fmla="*/ 11561 h 303026"/>
                <a:gd name="connsiteX85" fmla="*/ 41910 w 348615"/>
                <a:gd name="connsiteY85" fmla="*/ 22991 h 303026"/>
                <a:gd name="connsiteX86" fmla="*/ 30480 w 348615"/>
                <a:gd name="connsiteY86" fmla="*/ 30611 h 303026"/>
                <a:gd name="connsiteX87" fmla="*/ 13335 w 348615"/>
                <a:gd name="connsiteY87" fmla="*/ 45851 h 303026"/>
                <a:gd name="connsiteX88" fmla="*/ 0 w 348615"/>
                <a:gd name="connsiteY88" fmla="*/ 57281 h 30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48615" h="303026">
                  <a:moveTo>
                    <a:pt x="0" y="57281"/>
                  </a:moveTo>
                  <a:lnTo>
                    <a:pt x="0" y="57281"/>
                  </a:lnTo>
                  <a:cubicBezTo>
                    <a:pt x="1270" y="62996"/>
                    <a:pt x="2793" y="68661"/>
                    <a:pt x="3810" y="74426"/>
                  </a:cubicBezTo>
                  <a:cubicBezTo>
                    <a:pt x="4700" y="79468"/>
                    <a:pt x="3965" y="84855"/>
                    <a:pt x="5715" y="89666"/>
                  </a:cubicBezTo>
                  <a:cubicBezTo>
                    <a:pt x="7801" y="95401"/>
                    <a:pt x="14963" y="96272"/>
                    <a:pt x="19050" y="99191"/>
                  </a:cubicBezTo>
                  <a:cubicBezTo>
                    <a:pt x="21242" y="100757"/>
                    <a:pt x="22695" y="103181"/>
                    <a:pt x="24765" y="104906"/>
                  </a:cubicBezTo>
                  <a:cubicBezTo>
                    <a:pt x="26524" y="106372"/>
                    <a:pt x="28575" y="107446"/>
                    <a:pt x="30480" y="108716"/>
                  </a:cubicBezTo>
                  <a:cubicBezTo>
                    <a:pt x="34226" y="114335"/>
                    <a:pt x="34505" y="115562"/>
                    <a:pt x="40005" y="120146"/>
                  </a:cubicBezTo>
                  <a:cubicBezTo>
                    <a:pt x="41764" y="121612"/>
                    <a:pt x="43815" y="122686"/>
                    <a:pt x="45720" y="123956"/>
                  </a:cubicBezTo>
                  <a:cubicBezTo>
                    <a:pt x="46990" y="125861"/>
                    <a:pt x="47911" y="128052"/>
                    <a:pt x="49530" y="129671"/>
                  </a:cubicBezTo>
                  <a:cubicBezTo>
                    <a:pt x="51149" y="131290"/>
                    <a:pt x="53815" y="131693"/>
                    <a:pt x="55245" y="133481"/>
                  </a:cubicBezTo>
                  <a:cubicBezTo>
                    <a:pt x="56499" y="135049"/>
                    <a:pt x="56154" y="137453"/>
                    <a:pt x="57150" y="139196"/>
                  </a:cubicBezTo>
                  <a:cubicBezTo>
                    <a:pt x="58725" y="141953"/>
                    <a:pt x="60960" y="144276"/>
                    <a:pt x="62865" y="146816"/>
                  </a:cubicBezTo>
                  <a:cubicBezTo>
                    <a:pt x="68813" y="164659"/>
                    <a:pt x="59069" y="138268"/>
                    <a:pt x="70485" y="158246"/>
                  </a:cubicBezTo>
                  <a:cubicBezTo>
                    <a:pt x="71892" y="160708"/>
                    <a:pt x="73464" y="173562"/>
                    <a:pt x="74295" y="175391"/>
                  </a:cubicBezTo>
                  <a:cubicBezTo>
                    <a:pt x="76190" y="179560"/>
                    <a:pt x="79375" y="183011"/>
                    <a:pt x="81915" y="186821"/>
                  </a:cubicBezTo>
                  <a:cubicBezTo>
                    <a:pt x="83185" y="188726"/>
                    <a:pt x="84106" y="190917"/>
                    <a:pt x="85725" y="192536"/>
                  </a:cubicBezTo>
                  <a:cubicBezTo>
                    <a:pt x="87630" y="194441"/>
                    <a:pt x="89874" y="196059"/>
                    <a:pt x="91440" y="198251"/>
                  </a:cubicBezTo>
                  <a:cubicBezTo>
                    <a:pt x="98047" y="207501"/>
                    <a:pt x="93009" y="203295"/>
                    <a:pt x="97155" y="211586"/>
                  </a:cubicBezTo>
                  <a:cubicBezTo>
                    <a:pt x="98179" y="213634"/>
                    <a:pt x="99695" y="215396"/>
                    <a:pt x="100965" y="217301"/>
                  </a:cubicBezTo>
                  <a:cubicBezTo>
                    <a:pt x="101600" y="221746"/>
                    <a:pt x="101989" y="226233"/>
                    <a:pt x="102870" y="230636"/>
                  </a:cubicBezTo>
                  <a:cubicBezTo>
                    <a:pt x="103692" y="234746"/>
                    <a:pt x="106679" y="240635"/>
                    <a:pt x="108585" y="243971"/>
                  </a:cubicBezTo>
                  <a:cubicBezTo>
                    <a:pt x="109721" y="245959"/>
                    <a:pt x="110776" y="248067"/>
                    <a:pt x="112395" y="249686"/>
                  </a:cubicBezTo>
                  <a:cubicBezTo>
                    <a:pt x="114014" y="251305"/>
                    <a:pt x="116205" y="252226"/>
                    <a:pt x="118110" y="253496"/>
                  </a:cubicBezTo>
                  <a:cubicBezTo>
                    <a:pt x="118745" y="255401"/>
                    <a:pt x="118761" y="257643"/>
                    <a:pt x="120015" y="259211"/>
                  </a:cubicBezTo>
                  <a:cubicBezTo>
                    <a:pt x="122701" y="262568"/>
                    <a:pt x="127680" y="263671"/>
                    <a:pt x="131445" y="264926"/>
                  </a:cubicBezTo>
                  <a:cubicBezTo>
                    <a:pt x="133985" y="264291"/>
                    <a:pt x="136887" y="264473"/>
                    <a:pt x="139065" y="263021"/>
                  </a:cubicBezTo>
                  <a:cubicBezTo>
                    <a:pt x="140970" y="261751"/>
                    <a:pt x="141945" y="259398"/>
                    <a:pt x="142875" y="257306"/>
                  </a:cubicBezTo>
                  <a:cubicBezTo>
                    <a:pt x="144506" y="253636"/>
                    <a:pt x="145415" y="249686"/>
                    <a:pt x="146685" y="245876"/>
                  </a:cubicBezTo>
                  <a:cubicBezTo>
                    <a:pt x="149418" y="237677"/>
                    <a:pt x="148103" y="242109"/>
                    <a:pt x="150495" y="232541"/>
                  </a:cubicBezTo>
                  <a:cubicBezTo>
                    <a:pt x="155927" y="233145"/>
                    <a:pt x="166972" y="233160"/>
                    <a:pt x="173355" y="236351"/>
                  </a:cubicBezTo>
                  <a:cubicBezTo>
                    <a:pt x="175403" y="237375"/>
                    <a:pt x="177082" y="239025"/>
                    <a:pt x="179070" y="240161"/>
                  </a:cubicBezTo>
                  <a:cubicBezTo>
                    <a:pt x="181536" y="241570"/>
                    <a:pt x="184379" y="242320"/>
                    <a:pt x="186690" y="243971"/>
                  </a:cubicBezTo>
                  <a:cubicBezTo>
                    <a:pt x="188882" y="245537"/>
                    <a:pt x="190163" y="248192"/>
                    <a:pt x="192405" y="249686"/>
                  </a:cubicBezTo>
                  <a:cubicBezTo>
                    <a:pt x="194076" y="250800"/>
                    <a:pt x="196324" y="250693"/>
                    <a:pt x="198120" y="251591"/>
                  </a:cubicBezTo>
                  <a:cubicBezTo>
                    <a:pt x="211276" y="258169"/>
                    <a:pt x="195596" y="253341"/>
                    <a:pt x="211455" y="257306"/>
                  </a:cubicBezTo>
                  <a:cubicBezTo>
                    <a:pt x="213995" y="259211"/>
                    <a:pt x="216174" y="261732"/>
                    <a:pt x="219075" y="263021"/>
                  </a:cubicBezTo>
                  <a:cubicBezTo>
                    <a:pt x="222034" y="264336"/>
                    <a:pt x="225789" y="263320"/>
                    <a:pt x="228600" y="264926"/>
                  </a:cubicBezTo>
                  <a:cubicBezTo>
                    <a:pt x="230588" y="266062"/>
                    <a:pt x="230944" y="268882"/>
                    <a:pt x="232410" y="270641"/>
                  </a:cubicBezTo>
                  <a:cubicBezTo>
                    <a:pt x="234135" y="272711"/>
                    <a:pt x="235933" y="274790"/>
                    <a:pt x="238125" y="276356"/>
                  </a:cubicBezTo>
                  <a:cubicBezTo>
                    <a:pt x="247375" y="282963"/>
                    <a:pt x="243169" y="277925"/>
                    <a:pt x="251460" y="282071"/>
                  </a:cubicBezTo>
                  <a:cubicBezTo>
                    <a:pt x="253508" y="283095"/>
                    <a:pt x="255270" y="284611"/>
                    <a:pt x="257175" y="285881"/>
                  </a:cubicBezTo>
                  <a:cubicBezTo>
                    <a:pt x="258445" y="287786"/>
                    <a:pt x="259961" y="289548"/>
                    <a:pt x="260985" y="291596"/>
                  </a:cubicBezTo>
                  <a:cubicBezTo>
                    <a:pt x="261883" y="293392"/>
                    <a:pt x="261776" y="295640"/>
                    <a:pt x="262890" y="297311"/>
                  </a:cubicBezTo>
                  <a:cubicBezTo>
                    <a:pt x="264384" y="299553"/>
                    <a:pt x="266700" y="301121"/>
                    <a:pt x="268605" y="303026"/>
                  </a:cubicBezTo>
                  <a:cubicBezTo>
                    <a:pt x="274320" y="302391"/>
                    <a:pt x="280442" y="303333"/>
                    <a:pt x="285750" y="301121"/>
                  </a:cubicBezTo>
                  <a:cubicBezTo>
                    <a:pt x="288681" y="299900"/>
                    <a:pt x="289054" y="295567"/>
                    <a:pt x="291465" y="293501"/>
                  </a:cubicBezTo>
                  <a:cubicBezTo>
                    <a:pt x="293621" y="291653"/>
                    <a:pt x="296774" y="291342"/>
                    <a:pt x="299085" y="289691"/>
                  </a:cubicBezTo>
                  <a:cubicBezTo>
                    <a:pt x="301277" y="288125"/>
                    <a:pt x="302895" y="285881"/>
                    <a:pt x="304800" y="283976"/>
                  </a:cubicBezTo>
                  <a:cubicBezTo>
                    <a:pt x="304165" y="280166"/>
                    <a:pt x="300908" y="275858"/>
                    <a:pt x="302895" y="272546"/>
                  </a:cubicBezTo>
                  <a:cubicBezTo>
                    <a:pt x="304242" y="270301"/>
                    <a:pt x="308242" y="273152"/>
                    <a:pt x="310515" y="274451"/>
                  </a:cubicBezTo>
                  <a:cubicBezTo>
                    <a:pt x="312854" y="275788"/>
                    <a:pt x="314160" y="278441"/>
                    <a:pt x="316230" y="280166"/>
                  </a:cubicBezTo>
                  <a:cubicBezTo>
                    <a:pt x="321868" y="284864"/>
                    <a:pt x="322303" y="284065"/>
                    <a:pt x="329565" y="285881"/>
                  </a:cubicBezTo>
                  <a:cubicBezTo>
                    <a:pt x="332740" y="285246"/>
                    <a:pt x="336344" y="285692"/>
                    <a:pt x="339090" y="283976"/>
                  </a:cubicBezTo>
                  <a:cubicBezTo>
                    <a:pt x="340440" y="283132"/>
                    <a:pt x="347182" y="272791"/>
                    <a:pt x="348615" y="270641"/>
                  </a:cubicBezTo>
                  <a:cubicBezTo>
                    <a:pt x="347980" y="267466"/>
                    <a:pt x="347847" y="264148"/>
                    <a:pt x="346710" y="261116"/>
                  </a:cubicBezTo>
                  <a:cubicBezTo>
                    <a:pt x="344839" y="256126"/>
                    <a:pt x="340479" y="253529"/>
                    <a:pt x="337185" y="249686"/>
                  </a:cubicBezTo>
                  <a:cubicBezTo>
                    <a:pt x="328881" y="239998"/>
                    <a:pt x="335357" y="243362"/>
                    <a:pt x="325755" y="240161"/>
                  </a:cubicBezTo>
                  <a:cubicBezTo>
                    <a:pt x="324485" y="238256"/>
                    <a:pt x="322969" y="236494"/>
                    <a:pt x="321945" y="234446"/>
                  </a:cubicBezTo>
                  <a:cubicBezTo>
                    <a:pt x="314058" y="218672"/>
                    <a:pt x="327149" y="239394"/>
                    <a:pt x="316230" y="223016"/>
                  </a:cubicBezTo>
                  <a:cubicBezTo>
                    <a:pt x="315595" y="217301"/>
                    <a:pt x="315720" y="211449"/>
                    <a:pt x="314325" y="205871"/>
                  </a:cubicBezTo>
                  <a:cubicBezTo>
                    <a:pt x="313770" y="203650"/>
                    <a:pt x="311651" y="202144"/>
                    <a:pt x="310515" y="200156"/>
                  </a:cubicBezTo>
                  <a:cubicBezTo>
                    <a:pt x="307127" y="194227"/>
                    <a:pt x="307114" y="191884"/>
                    <a:pt x="302895" y="186821"/>
                  </a:cubicBezTo>
                  <a:cubicBezTo>
                    <a:pt x="301170" y="184751"/>
                    <a:pt x="298933" y="183151"/>
                    <a:pt x="297180" y="181106"/>
                  </a:cubicBezTo>
                  <a:cubicBezTo>
                    <a:pt x="295114" y="178695"/>
                    <a:pt x="293310" y="176070"/>
                    <a:pt x="291465" y="173486"/>
                  </a:cubicBezTo>
                  <a:cubicBezTo>
                    <a:pt x="290134" y="171623"/>
                    <a:pt x="289121" y="169530"/>
                    <a:pt x="287655" y="167771"/>
                  </a:cubicBezTo>
                  <a:cubicBezTo>
                    <a:pt x="285930" y="165701"/>
                    <a:pt x="283845" y="163961"/>
                    <a:pt x="281940" y="162056"/>
                  </a:cubicBezTo>
                  <a:cubicBezTo>
                    <a:pt x="280903" y="142344"/>
                    <a:pt x="281050" y="122303"/>
                    <a:pt x="276225" y="103001"/>
                  </a:cubicBezTo>
                  <a:cubicBezTo>
                    <a:pt x="275738" y="101053"/>
                    <a:pt x="274872" y="99217"/>
                    <a:pt x="274320" y="97286"/>
                  </a:cubicBezTo>
                  <a:cubicBezTo>
                    <a:pt x="273506" y="94438"/>
                    <a:pt x="272033" y="86996"/>
                    <a:pt x="270510" y="83951"/>
                  </a:cubicBezTo>
                  <a:cubicBezTo>
                    <a:pt x="267609" y="78148"/>
                    <a:pt x="263767" y="75303"/>
                    <a:pt x="259080" y="70616"/>
                  </a:cubicBezTo>
                  <a:cubicBezTo>
                    <a:pt x="258445" y="68711"/>
                    <a:pt x="258289" y="66572"/>
                    <a:pt x="257175" y="64901"/>
                  </a:cubicBezTo>
                  <a:cubicBezTo>
                    <a:pt x="254241" y="60501"/>
                    <a:pt x="249962" y="58187"/>
                    <a:pt x="245745" y="55376"/>
                  </a:cubicBezTo>
                  <a:lnTo>
                    <a:pt x="238125" y="43946"/>
                  </a:lnTo>
                  <a:cubicBezTo>
                    <a:pt x="236855" y="42041"/>
                    <a:pt x="236220" y="39501"/>
                    <a:pt x="234315" y="38231"/>
                  </a:cubicBezTo>
                  <a:cubicBezTo>
                    <a:pt x="232410" y="36961"/>
                    <a:pt x="230359" y="35887"/>
                    <a:pt x="228600" y="34421"/>
                  </a:cubicBezTo>
                  <a:cubicBezTo>
                    <a:pt x="226530" y="32696"/>
                    <a:pt x="225077" y="30272"/>
                    <a:pt x="222885" y="28706"/>
                  </a:cubicBezTo>
                  <a:cubicBezTo>
                    <a:pt x="220574" y="27055"/>
                    <a:pt x="217959" y="25794"/>
                    <a:pt x="215265" y="24896"/>
                  </a:cubicBezTo>
                  <a:cubicBezTo>
                    <a:pt x="191865" y="17096"/>
                    <a:pt x="174339" y="20169"/>
                    <a:pt x="146685" y="19181"/>
                  </a:cubicBezTo>
                  <a:cubicBezTo>
                    <a:pt x="126728" y="12529"/>
                    <a:pt x="142219" y="18806"/>
                    <a:pt x="129540" y="11561"/>
                  </a:cubicBezTo>
                  <a:cubicBezTo>
                    <a:pt x="127074" y="10152"/>
                    <a:pt x="124231" y="9402"/>
                    <a:pt x="121920" y="7751"/>
                  </a:cubicBezTo>
                  <a:cubicBezTo>
                    <a:pt x="109434" y="-1168"/>
                    <a:pt x="122749" y="4217"/>
                    <a:pt x="110490" y="131"/>
                  </a:cubicBezTo>
                  <a:cubicBezTo>
                    <a:pt x="99028" y="677"/>
                    <a:pt x="78555" y="-1967"/>
                    <a:pt x="64770" y="3941"/>
                  </a:cubicBezTo>
                  <a:cubicBezTo>
                    <a:pt x="62160" y="5060"/>
                    <a:pt x="59616" y="6342"/>
                    <a:pt x="57150" y="7751"/>
                  </a:cubicBezTo>
                  <a:cubicBezTo>
                    <a:pt x="55162" y="8887"/>
                    <a:pt x="53340" y="10291"/>
                    <a:pt x="51435" y="11561"/>
                  </a:cubicBezTo>
                  <a:cubicBezTo>
                    <a:pt x="48048" y="16641"/>
                    <a:pt x="46987" y="19042"/>
                    <a:pt x="41910" y="22991"/>
                  </a:cubicBezTo>
                  <a:cubicBezTo>
                    <a:pt x="38296" y="25802"/>
                    <a:pt x="33718" y="27373"/>
                    <a:pt x="30480" y="30611"/>
                  </a:cubicBezTo>
                  <a:cubicBezTo>
                    <a:pt x="17431" y="43660"/>
                    <a:pt x="23533" y="39052"/>
                    <a:pt x="13335" y="45851"/>
                  </a:cubicBezTo>
                  <a:cubicBezTo>
                    <a:pt x="4719" y="58775"/>
                    <a:pt x="2223" y="55376"/>
                    <a:pt x="0" y="57281"/>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bwMode="auto">
            <a:xfrm>
              <a:off x="8025382" y="3326179"/>
              <a:ext cx="266744" cy="222407"/>
            </a:xfrm>
            <a:custGeom>
              <a:avLst/>
              <a:gdLst>
                <a:gd name="connsiteX0" fmla="*/ 180975 w 499110"/>
                <a:gd name="connsiteY0" fmla="*/ 0 h 390525"/>
                <a:gd name="connsiteX1" fmla="*/ 253365 w 499110"/>
                <a:gd name="connsiteY1" fmla="*/ 32385 h 390525"/>
                <a:gd name="connsiteX2" fmla="*/ 354330 w 499110"/>
                <a:gd name="connsiteY2" fmla="*/ 28575 h 390525"/>
                <a:gd name="connsiteX3" fmla="*/ 379095 w 499110"/>
                <a:gd name="connsiteY3" fmla="*/ 43815 h 390525"/>
                <a:gd name="connsiteX4" fmla="*/ 363855 w 499110"/>
                <a:gd name="connsiteY4" fmla="*/ 72390 h 390525"/>
                <a:gd name="connsiteX5" fmla="*/ 381000 w 499110"/>
                <a:gd name="connsiteY5" fmla="*/ 78105 h 390525"/>
                <a:gd name="connsiteX6" fmla="*/ 390525 w 499110"/>
                <a:gd name="connsiteY6" fmla="*/ 89535 h 390525"/>
                <a:gd name="connsiteX7" fmla="*/ 396240 w 499110"/>
                <a:gd name="connsiteY7" fmla="*/ 93345 h 390525"/>
                <a:gd name="connsiteX8" fmla="*/ 400050 w 499110"/>
                <a:gd name="connsiteY8" fmla="*/ 99060 h 390525"/>
                <a:gd name="connsiteX9" fmla="*/ 405765 w 499110"/>
                <a:gd name="connsiteY9" fmla="*/ 102870 h 390525"/>
                <a:gd name="connsiteX10" fmla="*/ 413385 w 499110"/>
                <a:gd name="connsiteY10" fmla="*/ 112395 h 390525"/>
                <a:gd name="connsiteX11" fmla="*/ 417195 w 499110"/>
                <a:gd name="connsiteY11" fmla="*/ 118110 h 390525"/>
                <a:gd name="connsiteX12" fmla="*/ 455295 w 499110"/>
                <a:gd name="connsiteY12" fmla="*/ 118110 h 390525"/>
                <a:gd name="connsiteX13" fmla="*/ 462915 w 499110"/>
                <a:gd name="connsiteY13" fmla="*/ 114300 h 390525"/>
                <a:gd name="connsiteX14" fmla="*/ 466725 w 499110"/>
                <a:gd name="connsiteY14" fmla="*/ 108585 h 390525"/>
                <a:gd name="connsiteX15" fmla="*/ 472440 w 499110"/>
                <a:gd name="connsiteY15" fmla="*/ 85725 h 390525"/>
                <a:gd name="connsiteX16" fmla="*/ 476250 w 499110"/>
                <a:gd name="connsiteY16" fmla="*/ 74295 h 390525"/>
                <a:gd name="connsiteX17" fmla="*/ 483870 w 499110"/>
                <a:gd name="connsiteY17" fmla="*/ 70485 h 390525"/>
                <a:gd name="connsiteX18" fmla="*/ 495300 w 499110"/>
                <a:gd name="connsiteY18" fmla="*/ 78105 h 390525"/>
                <a:gd name="connsiteX19" fmla="*/ 499110 w 499110"/>
                <a:gd name="connsiteY19" fmla="*/ 89535 h 390525"/>
                <a:gd name="connsiteX20" fmla="*/ 497205 w 499110"/>
                <a:gd name="connsiteY20" fmla="*/ 137160 h 390525"/>
                <a:gd name="connsiteX21" fmla="*/ 481965 w 499110"/>
                <a:gd name="connsiteY21" fmla="*/ 222885 h 390525"/>
                <a:gd name="connsiteX22" fmla="*/ 220980 w 499110"/>
                <a:gd name="connsiteY22" fmla="*/ 390525 h 390525"/>
                <a:gd name="connsiteX23" fmla="*/ 196215 w 499110"/>
                <a:gd name="connsiteY23" fmla="*/ 259080 h 390525"/>
                <a:gd name="connsiteX24" fmla="*/ 108585 w 499110"/>
                <a:gd name="connsiteY24" fmla="*/ 245745 h 390525"/>
                <a:gd name="connsiteX25" fmla="*/ 0 w 499110"/>
                <a:gd name="connsiteY25" fmla="*/ 175260 h 390525"/>
                <a:gd name="connsiteX26" fmla="*/ 91440 w 499110"/>
                <a:gd name="connsiteY26" fmla="*/ 66675 h 390525"/>
                <a:gd name="connsiteX27" fmla="*/ 142875 w 499110"/>
                <a:gd name="connsiteY27" fmla="*/ 40005 h 390525"/>
                <a:gd name="connsiteX28" fmla="*/ 129540 w 499110"/>
                <a:gd name="connsiteY28" fmla="*/ 24765 h 390525"/>
                <a:gd name="connsiteX29" fmla="*/ 140970 w 499110"/>
                <a:gd name="connsiteY29" fmla="*/ 11430 h 390525"/>
                <a:gd name="connsiteX30" fmla="*/ 146685 w 499110"/>
                <a:gd name="connsiteY30" fmla="*/ 9525 h 390525"/>
                <a:gd name="connsiteX31" fmla="*/ 158115 w 499110"/>
                <a:gd name="connsiteY31" fmla="*/ 7620 h 390525"/>
                <a:gd name="connsiteX32" fmla="*/ 180975 w 499110"/>
                <a:gd name="connsiteY3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9110" h="390525">
                  <a:moveTo>
                    <a:pt x="180975" y="0"/>
                  </a:moveTo>
                  <a:lnTo>
                    <a:pt x="253365" y="32385"/>
                  </a:lnTo>
                  <a:lnTo>
                    <a:pt x="354330" y="28575"/>
                  </a:lnTo>
                  <a:lnTo>
                    <a:pt x="379095" y="43815"/>
                  </a:lnTo>
                  <a:lnTo>
                    <a:pt x="363855" y="72390"/>
                  </a:lnTo>
                  <a:cubicBezTo>
                    <a:pt x="369570" y="74295"/>
                    <a:pt x="375612" y="75411"/>
                    <a:pt x="381000" y="78105"/>
                  </a:cubicBezTo>
                  <a:cubicBezTo>
                    <a:pt x="387242" y="81226"/>
                    <a:pt x="386149" y="85159"/>
                    <a:pt x="390525" y="89535"/>
                  </a:cubicBezTo>
                  <a:cubicBezTo>
                    <a:pt x="392144" y="91154"/>
                    <a:pt x="394335" y="92075"/>
                    <a:pt x="396240" y="93345"/>
                  </a:cubicBezTo>
                  <a:cubicBezTo>
                    <a:pt x="397510" y="95250"/>
                    <a:pt x="398431" y="97441"/>
                    <a:pt x="400050" y="99060"/>
                  </a:cubicBezTo>
                  <a:cubicBezTo>
                    <a:pt x="401669" y="100679"/>
                    <a:pt x="404335" y="101082"/>
                    <a:pt x="405765" y="102870"/>
                  </a:cubicBezTo>
                  <a:cubicBezTo>
                    <a:pt x="416281" y="116015"/>
                    <a:pt x="397007" y="101476"/>
                    <a:pt x="413385" y="112395"/>
                  </a:cubicBezTo>
                  <a:cubicBezTo>
                    <a:pt x="414655" y="114300"/>
                    <a:pt x="415147" y="117086"/>
                    <a:pt x="417195" y="118110"/>
                  </a:cubicBezTo>
                  <a:cubicBezTo>
                    <a:pt x="425621" y="122323"/>
                    <a:pt x="451990" y="118346"/>
                    <a:pt x="455295" y="118110"/>
                  </a:cubicBezTo>
                  <a:cubicBezTo>
                    <a:pt x="457835" y="116840"/>
                    <a:pt x="460733" y="116118"/>
                    <a:pt x="462915" y="114300"/>
                  </a:cubicBezTo>
                  <a:cubicBezTo>
                    <a:pt x="464674" y="112834"/>
                    <a:pt x="465795" y="110677"/>
                    <a:pt x="466725" y="108585"/>
                  </a:cubicBezTo>
                  <a:cubicBezTo>
                    <a:pt x="472648" y="95257"/>
                    <a:pt x="469017" y="99417"/>
                    <a:pt x="472440" y="85725"/>
                  </a:cubicBezTo>
                  <a:cubicBezTo>
                    <a:pt x="473414" y="81829"/>
                    <a:pt x="472658" y="76091"/>
                    <a:pt x="476250" y="74295"/>
                  </a:cubicBezTo>
                  <a:lnTo>
                    <a:pt x="483870" y="70485"/>
                  </a:lnTo>
                  <a:cubicBezTo>
                    <a:pt x="491455" y="72381"/>
                    <a:pt x="492011" y="70705"/>
                    <a:pt x="495300" y="78105"/>
                  </a:cubicBezTo>
                  <a:cubicBezTo>
                    <a:pt x="496931" y="81775"/>
                    <a:pt x="499110" y="89535"/>
                    <a:pt x="499110" y="89535"/>
                  </a:cubicBezTo>
                  <a:cubicBezTo>
                    <a:pt x="497150" y="134619"/>
                    <a:pt x="497205" y="118731"/>
                    <a:pt x="497205" y="137160"/>
                  </a:cubicBezTo>
                  <a:lnTo>
                    <a:pt x="481965" y="222885"/>
                  </a:lnTo>
                  <a:lnTo>
                    <a:pt x="220980" y="390525"/>
                  </a:lnTo>
                  <a:lnTo>
                    <a:pt x="196215" y="259080"/>
                  </a:lnTo>
                  <a:lnTo>
                    <a:pt x="108585" y="245745"/>
                  </a:lnTo>
                  <a:lnTo>
                    <a:pt x="0" y="175260"/>
                  </a:lnTo>
                  <a:lnTo>
                    <a:pt x="91440" y="66675"/>
                  </a:lnTo>
                  <a:lnTo>
                    <a:pt x="142875" y="40005"/>
                  </a:lnTo>
                  <a:lnTo>
                    <a:pt x="129540" y="24765"/>
                  </a:lnTo>
                  <a:cubicBezTo>
                    <a:pt x="133350" y="20320"/>
                    <a:pt x="136594" y="15319"/>
                    <a:pt x="140970" y="11430"/>
                  </a:cubicBezTo>
                  <a:cubicBezTo>
                    <a:pt x="142471" y="10096"/>
                    <a:pt x="144725" y="9961"/>
                    <a:pt x="146685" y="9525"/>
                  </a:cubicBezTo>
                  <a:cubicBezTo>
                    <a:pt x="150456" y="8687"/>
                    <a:pt x="154351" y="8489"/>
                    <a:pt x="158115" y="7620"/>
                  </a:cubicBezTo>
                  <a:cubicBezTo>
                    <a:pt x="169815" y="4920"/>
                    <a:pt x="168237" y="5417"/>
                    <a:pt x="180975" y="0"/>
                  </a:cubicBez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reeform 52"/>
            <p:cNvSpPr/>
            <p:nvPr/>
          </p:nvSpPr>
          <p:spPr bwMode="auto">
            <a:xfrm>
              <a:off x="7336293" y="2987802"/>
              <a:ext cx="206409" cy="324079"/>
            </a:xfrm>
            <a:custGeom>
              <a:avLst/>
              <a:gdLst>
                <a:gd name="connsiteX0" fmla="*/ 203835 w 384810"/>
                <a:gd name="connsiteY0" fmla="*/ 87630 h 567690"/>
                <a:gd name="connsiteX1" fmla="*/ 283845 w 384810"/>
                <a:gd name="connsiteY1" fmla="*/ 1905 h 567690"/>
                <a:gd name="connsiteX2" fmla="*/ 320040 w 384810"/>
                <a:gd name="connsiteY2" fmla="*/ 0 h 567690"/>
                <a:gd name="connsiteX3" fmla="*/ 371475 w 384810"/>
                <a:gd name="connsiteY3" fmla="*/ 64770 h 567690"/>
                <a:gd name="connsiteX4" fmla="*/ 344805 w 384810"/>
                <a:gd name="connsiteY4" fmla="*/ 85725 h 567690"/>
                <a:gd name="connsiteX5" fmla="*/ 384810 w 384810"/>
                <a:gd name="connsiteY5" fmla="*/ 97155 h 567690"/>
                <a:gd name="connsiteX6" fmla="*/ 335280 w 384810"/>
                <a:gd name="connsiteY6" fmla="*/ 371475 h 567690"/>
                <a:gd name="connsiteX7" fmla="*/ 247650 w 384810"/>
                <a:gd name="connsiteY7" fmla="*/ 443865 h 567690"/>
                <a:gd name="connsiteX8" fmla="*/ 224790 w 384810"/>
                <a:gd name="connsiteY8" fmla="*/ 497205 h 567690"/>
                <a:gd name="connsiteX9" fmla="*/ 156210 w 384810"/>
                <a:gd name="connsiteY9" fmla="*/ 546735 h 567690"/>
                <a:gd name="connsiteX10" fmla="*/ 93345 w 384810"/>
                <a:gd name="connsiteY10" fmla="*/ 567690 h 567690"/>
                <a:gd name="connsiteX11" fmla="*/ 62865 w 384810"/>
                <a:gd name="connsiteY11" fmla="*/ 541020 h 567690"/>
                <a:gd name="connsiteX12" fmla="*/ 17145 w 384810"/>
                <a:gd name="connsiteY12" fmla="*/ 527685 h 567690"/>
                <a:gd name="connsiteX13" fmla="*/ 0 w 384810"/>
                <a:gd name="connsiteY13" fmla="*/ 491490 h 567690"/>
                <a:gd name="connsiteX14" fmla="*/ 203835 w 384810"/>
                <a:gd name="connsiteY14" fmla="*/ 87630 h 567690"/>
                <a:gd name="connsiteX0" fmla="*/ 203835 w 384810"/>
                <a:gd name="connsiteY0" fmla="*/ 87630 h 567690"/>
                <a:gd name="connsiteX1" fmla="*/ 283845 w 384810"/>
                <a:gd name="connsiteY1" fmla="*/ 1905 h 567690"/>
                <a:gd name="connsiteX2" fmla="*/ 320040 w 384810"/>
                <a:gd name="connsiteY2" fmla="*/ 0 h 567690"/>
                <a:gd name="connsiteX3" fmla="*/ 371475 w 384810"/>
                <a:gd name="connsiteY3" fmla="*/ 64770 h 567690"/>
                <a:gd name="connsiteX4" fmla="*/ 344805 w 384810"/>
                <a:gd name="connsiteY4" fmla="*/ 85725 h 567690"/>
                <a:gd name="connsiteX5" fmla="*/ 384810 w 384810"/>
                <a:gd name="connsiteY5" fmla="*/ 108145 h 567690"/>
                <a:gd name="connsiteX6" fmla="*/ 335280 w 384810"/>
                <a:gd name="connsiteY6" fmla="*/ 371475 h 567690"/>
                <a:gd name="connsiteX7" fmla="*/ 247650 w 384810"/>
                <a:gd name="connsiteY7" fmla="*/ 443865 h 567690"/>
                <a:gd name="connsiteX8" fmla="*/ 224790 w 384810"/>
                <a:gd name="connsiteY8" fmla="*/ 497205 h 567690"/>
                <a:gd name="connsiteX9" fmla="*/ 156210 w 384810"/>
                <a:gd name="connsiteY9" fmla="*/ 546735 h 567690"/>
                <a:gd name="connsiteX10" fmla="*/ 93345 w 384810"/>
                <a:gd name="connsiteY10" fmla="*/ 567690 h 567690"/>
                <a:gd name="connsiteX11" fmla="*/ 62865 w 384810"/>
                <a:gd name="connsiteY11" fmla="*/ 541020 h 567690"/>
                <a:gd name="connsiteX12" fmla="*/ 17145 w 384810"/>
                <a:gd name="connsiteY12" fmla="*/ 527685 h 567690"/>
                <a:gd name="connsiteX13" fmla="*/ 0 w 384810"/>
                <a:gd name="connsiteY13" fmla="*/ 491490 h 567690"/>
                <a:gd name="connsiteX14" fmla="*/ 203835 w 384810"/>
                <a:gd name="connsiteY14" fmla="*/ 87630 h 5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4810" h="567690">
                  <a:moveTo>
                    <a:pt x="203835" y="87630"/>
                  </a:moveTo>
                  <a:lnTo>
                    <a:pt x="283845" y="1905"/>
                  </a:lnTo>
                  <a:lnTo>
                    <a:pt x="320040" y="0"/>
                  </a:lnTo>
                  <a:lnTo>
                    <a:pt x="371475" y="64770"/>
                  </a:lnTo>
                  <a:lnTo>
                    <a:pt x="344805" y="85725"/>
                  </a:lnTo>
                  <a:lnTo>
                    <a:pt x="384810" y="108145"/>
                  </a:lnTo>
                  <a:lnTo>
                    <a:pt x="335280" y="371475"/>
                  </a:lnTo>
                  <a:lnTo>
                    <a:pt x="247650" y="443865"/>
                  </a:lnTo>
                  <a:lnTo>
                    <a:pt x="224790" y="497205"/>
                  </a:lnTo>
                  <a:lnTo>
                    <a:pt x="156210" y="546735"/>
                  </a:lnTo>
                  <a:lnTo>
                    <a:pt x="93345" y="567690"/>
                  </a:lnTo>
                  <a:lnTo>
                    <a:pt x="62865" y="541020"/>
                  </a:lnTo>
                  <a:lnTo>
                    <a:pt x="17145" y="527685"/>
                  </a:lnTo>
                  <a:lnTo>
                    <a:pt x="0" y="491490"/>
                  </a:lnTo>
                  <a:lnTo>
                    <a:pt x="203835" y="8763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reeform 53"/>
            <p:cNvSpPr/>
            <p:nvPr/>
          </p:nvSpPr>
          <p:spPr bwMode="auto">
            <a:xfrm>
              <a:off x="7645906" y="3113304"/>
              <a:ext cx="341369" cy="284363"/>
            </a:xfrm>
            <a:custGeom>
              <a:avLst/>
              <a:gdLst>
                <a:gd name="connsiteX0" fmla="*/ 230505 w 640309"/>
                <a:gd name="connsiteY0" fmla="*/ 0 h 497205"/>
                <a:gd name="connsiteX1" fmla="*/ 83820 w 640309"/>
                <a:gd name="connsiteY1" fmla="*/ 129540 h 497205"/>
                <a:gd name="connsiteX2" fmla="*/ 80010 w 640309"/>
                <a:gd name="connsiteY2" fmla="*/ 177165 h 497205"/>
                <a:gd name="connsiteX3" fmla="*/ 41910 w 640309"/>
                <a:gd name="connsiteY3" fmla="*/ 179070 h 497205"/>
                <a:gd name="connsiteX4" fmla="*/ 36195 w 640309"/>
                <a:gd name="connsiteY4" fmla="*/ 180975 h 497205"/>
                <a:gd name="connsiteX5" fmla="*/ 20955 w 640309"/>
                <a:gd name="connsiteY5" fmla="*/ 182880 h 497205"/>
                <a:gd name="connsiteX6" fmla="*/ 0 w 640309"/>
                <a:gd name="connsiteY6" fmla="*/ 209550 h 497205"/>
                <a:gd name="connsiteX7" fmla="*/ 11430 w 640309"/>
                <a:gd name="connsiteY7" fmla="*/ 247650 h 497205"/>
                <a:gd name="connsiteX8" fmla="*/ 51435 w 640309"/>
                <a:gd name="connsiteY8" fmla="*/ 287655 h 497205"/>
                <a:gd name="connsiteX9" fmla="*/ 81915 w 640309"/>
                <a:gd name="connsiteY9" fmla="*/ 300990 h 497205"/>
                <a:gd name="connsiteX10" fmla="*/ 110490 w 640309"/>
                <a:gd name="connsiteY10" fmla="*/ 369570 h 497205"/>
                <a:gd name="connsiteX11" fmla="*/ 161925 w 640309"/>
                <a:gd name="connsiteY11" fmla="*/ 373380 h 497205"/>
                <a:gd name="connsiteX12" fmla="*/ 165735 w 640309"/>
                <a:gd name="connsiteY12" fmla="*/ 367665 h 497205"/>
                <a:gd name="connsiteX13" fmla="*/ 177165 w 640309"/>
                <a:gd name="connsiteY13" fmla="*/ 358140 h 497205"/>
                <a:gd name="connsiteX14" fmla="*/ 182880 w 640309"/>
                <a:gd name="connsiteY14" fmla="*/ 352425 h 497205"/>
                <a:gd name="connsiteX15" fmla="*/ 213360 w 640309"/>
                <a:gd name="connsiteY15" fmla="*/ 358140 h 497205"/>
                <a:gd name="connsiteX16" fmla="*/ 217170 w 640309"/>
                <a:gd name="connsiteY16" fmla="*/ 363855 h 497205"/>
                <a:gd name="connsiteX17" fmla="*/ 222885 w 640309"/>
                <a:gd name="connsiteY17" fmla="*/ 369570 h 497205"/>
                <a:gd name="connsiteX18" fmla="*/ 234315 w 640309"/>
                <a:gd name="connsiteY18" fmla="*/ 377190 h 497205"/>
                <a:gd name="connsiteX19" fmla="*/ 257175 w 640309"/>
                <a:gd name="connsiteY19" fmla="*/ 375285 h 497205"/>
                <a:gd name="connsiteX20" fmla="*/ 262890 w 640309"/>
                <a:gd name="connsiteY20" fmla="*/ 373380 h 497205"/>
                <a:gd name="connsiteX21" fmla="*/ 276225 w 640309"/>
                <a:gd name="connsiteY21" fmla="*/ 375285 h 497205"/>
                <a:gd name="connsiteX22" fmla="*/ 283845 w 640309"/>
                <a:gd name="connsiteY22" fmla="*/ 386715 h 497205"/>
                <a:gd name="connsiteX23" fmla="*/ 289560 w 640309"/>
                <a:gd name="connsiteY23" fmla="*/ 392430 h 497205"/>
                <a:gd name="connsiteX24" fmla="*/ 295275 w 640309"/>
                <a:gd name="connsiteY24" fmla="*/ 405765 h 497205"/>
                <a:gd name="connsiteX25" fmla="*/ 300990 w 640309"/>
                <a:gd name="connsiteY25" fmla="*/ 407670 h 497205"/>
                <a:gd name="connsiteX26" fmla="*/ 308610 w 640309"/>
                <a:gd name="connsiteY26" fmla="*/ 411480 h 497205"/>
                <a:gd name="connsiteX27" fmla="*/ 320040 w 640309"/>
                <a:gd name="connsiteY27" fmla="*/ 419100 h 497205"/>
                <a:gd name="connsiteX28" fmla="*/ 339090 w 640309"/>
                <a:gd name="connsiteY28" fmla="*/ 426720 h 497205"/>
                <a:gd name="connsiteX29" fmla="*/ 344805 w 640309"/>
                <a:gd name="connsiteY29" fmla="*/ 430530 h 497205"/>
                <a:gd name="connsiteX30" fmla="*/ 361950 w 640309"/>
                <a:gd name="connsiteY30" fmla="*/ 434340 h 497205"/>
                <a:gd name="connsiteX31" fmla="*/ 371475 w 640309"/>
                <a:gd name="connsiteY31" fmla="*/ 436245 h 497205"/>
                <a:gd name="connsiteX32" fmla="*/ 459105 w 640309"/>
                <a:gd name="connsiteY32" fmla="*/ 434340 h 497205"/>
                <a:gd name="connsiteX33" fmla="*/ 459105 w 640309"/>
                <a:gd name="connsiteY33" fmla="*/ 443865 h 497205"/>
                <a:gd name="connsiteX34" fmla="*/ 464820 w 640309"/>
                <a:gd name="connsiteY34" fmla="*/ 459105 h 497205"/>
                <a:gd name="connsiteX35" fmla="*/ 476250 w 640309"/>
                <a:gd name="connsiteY35" fmla="*/ 478155 h 497205"/>
                <a:gd name="connsiteX36" fmla="*/ 480060 w 640309"/>
                <a:gd name="connsiteY36" fmla="*/ 491490 h 497205"/>
                <a:gd name="connsiteX37" fmla="*/ 481965 w 640309"/>
                <a:gd name="connsiteY37" fmla="*/ 497205 h 497205"/>
                <a:gd name="connsiteX38" fmla="*/ 506730 w 640309"/>
                <a:gd name="connsiteY38" fmla="*/ 495300 h 497205"/>
                <a:gd name="connsiteX39" fmla="*/ 510540 w 640309"/>
                <a:gd name="connsiteY39" fmla="*/ 489585 h 497205"/>
                <a:gd name="connsiteX40" fmla="*/ 516255 w 640309"/>
                <a:gd name="connsiteY40" fmla="*/ 487680 h 497205"/>
                <a:gd name="connsiteX41" fmla="*/ 527685 w 640309"/>
                <a:gd name="connsiteY41" fmla="*/ 478155 h 497205"/>
                <a:gd name="connsiteX42" fmla="*/ 539115 w 640309"/>
                <a:gd name="connsiteY42" fmla="*/ 474345 h 497205"/>
                <a:gd name="connsiteX43" fmla="*/ 544830 w 640309"/>
                <a:gd name="connsiteY43" fmla="*/ 472440 h 497205"/>
                <a:gd name="connsiteX44" fmla="*/ 546735 w 640309"/>
                <a:gd name="connsiteY44" fmla="*/ 466725 h 497205"/>
                <a:gd name="connsiteX45" fmla="*/ 558165 w 640309"/>
                <a:gd name="connsiteY45" fmla="*/ 455295 h 497205"/>
                <a:gd name="connsiteX46" fmla="*/ 548640 w 640309"/>
                <a:gd name="connsiteY46" fmla="*/ 426720 h 497205"/>
                <a:gd name="connsiteX47" fmla="*/ 542925 w 640309"/>
                <a:gd name="connsiteY47" fmla="*/ 422910 h 497205"/>
                <a:gd name="connsiteX48" fmla="*/ 537210 w 640309"/>
                <a:gd name="connsiteY48" fmla="*/ 405765 h 497205"/>
                <a:gd name="connsiteX49" fmla="*/ 535305 w 640309"/>
                <a:gd name="connsiteY49" fmla="*/ 400050 h 497205"/>
                <a:gd name="connsiteX50" fmla="*/ 529590 w 640309"/>
                <a:gd name="connsiteY50" fmla="*/ 388620 h 497205"/>
                <a:gd name="connsiteX51" fmla="*/ 523875 w 640309"/>
                <a:gd name="connsiteY51" fmla="*/ 377190 h 497205"/>
                <a:gd name="connsiteX52" fmla="*/ 525780 w 640309"/>
                <a:gd name="connsiteY52" fmla="*/ 358140 h 497205"/>
                <a:gd name="connsiteX53" fmla="*/ 527685 w 640309"/>
                <a:gd name="connsiteY53" fmla="*/ 352425 h 497205"/>
                <a:gd name="connsiteX54" fmla="*/ 541020 w 640309"/>
                <a:gd name="connsiteY54" fmla="*/ 354330 h 497205"/>
                <a:gd name="connsiteX55" fmla="*/ 544830 w 640309"/>
                <a:gd name="connsiteY55" fmla="*/ 365760 h 497205"/>
                <a:gd name="connsiteX56" fmla="*/ 548640 w 640309"/>
                <a:gd name="connsiteY56" fmla="*/ 371475 h 497205"/>
                <a:gd name="connsiteX57" fmla="*/ 552450 w 640309"/>
                <a:gd name="connsiteY57" fmla="*/ 386715 h 497205"/>
                <a:gd name="connsiteX58" fmla="*/ 556260 w 640309"/>
                <a:gd name="connsiteY58" fmla="*/ 392430 h 497205"/>
                <a:gd name="connsiteX59" fmla="*/ 565785 w 640309"/>
                <a:gd name="connsiteY59" fmla="*/ 384810 h 497205"/>
                <a:gd name="connsiteX60" fmla="*/ 571500 w 640309"/>
                <a:gd name="connsiteY60" fmla="*/ 381000 h 497205"/>
                <a:gd name="connsiteX61" fmla="*/ 577215 w 640309"/>
                <a:gd name="connsiteY61" fmla="*/ 375285 h 497205"/>
                <a:gd name="connsiteX62" fmla="*/ 596265 w 640309"/>
                <a:gd name="connsiteY62" fmla="*/ 361950 h 497205"/>
                <a:gd name="connsiteX63" fmla="*/ 601980 w 640309"/>
                <a:gd name="connsiteY63" fmla="*/ 358140 h 497205"/>
                <a:gd name="connsiteX64" fmla="*/ 611505 w 640309"/>
                <a:gd name="connsiteY64" fmla="*/ 352425 h 497205"/>
                <a:gd name="connsiteX65" fmla="*/ 617220 w 640309"/>
                <a:gd name="connsiteY65" fmla="*/ 350520 h 497205"/>
                <a:gd name="connsiteX66" fmla="*/ 628650 w 640309"/>
                <a:gd name="connsiteY66" fmla="*/ 342900 h 497205"/>
                <a:gd name="connsiteX67" fmla="*/ 634365 w 640309"/>
                <a:gd name="connsiteY67" fmla="*/ 339090 h 497205"/>
                <a:gd name="connsiteX68" fmla="*/ 638175 w 640309"/>
                <a:gd name="connsiteY68" fmla="*/ 333375 h 497205"/>
                <a:gd name="connsiteX69" fmla="*/ 638175 w 640309"/>
                <a:gd name="connsiteY69" fmla="*/ 310515 h 497205"/>
                <a:gd name="connsiteX70" fmla="*/ 636270 w 640309"/>
                <a:gd name="connsiteY70" fmla="*/ 302895 h 497205"/>
                <a:gd name="connsiteX71" fmla="*/ 622935 w 640309"/>
                <a:gd name="connsiteY71" fmla="*/ 293370 h 497205"/>
                <a:gd name="connsiteX72" fmla="*/ 615315 w 640309"/>
                <a:gd name="connsiteY72" fmla="*/ 276225 h 497205"/>
                <a:gd name="connsiteX73" fmla="*/ 617220 w 640309"/>
                <a:gd name="connsiteY73" fmla="*/ 245745 h 497205"/>
                <a:gd name="connsiteX74" fmla="*/ 621030 w 640309"/>
                <a:gd name="connsiteY74" fmla="*/ 240030 h 497205"/>
                <a:gd name="connsiteX75" fmla="*/ 622935 w 640309"/>
                <a:gd name="connsiteY75" fmla="*/ 234315 h 497205"/>
                <a:gd name="connsiteX76" fmla="*/ 617220 w 640309"/>
                <a:gd name="connsiteY76" fmla="*/ 230505 h 497205"/>
                <a:gd name="connsiteX77" fmla="*/ 600075 w 640309"/>
                <a:gd name="connsiteY77" fmla="*/ 240030 h 497205"/>
                <a:gd name="connsiteX78" fmla="*/ 598170 w 640309"/>
                <a:gd name="connsiteY78" fmla="*/ 245745 h 497205"/>
                <a:gd name="connsiteX79" fmla="*/ 586740 w 640309"/>
                <a:gd name="connsiteY79" fmla="*/ 253365 h 497205"/>
                <a:gd name="connsiteX80" fmla="*/ 567690 w 640309"/>
                <a:gd name="connsiteY80" fmla="*/ 201930 h 497205"/>
                <a:gd name="connsiteX81" fmla="*/ 560070 w 640309"/>
                <a:gd name="connsiteY81" fmla="*/ 207645 h 497205"/>
                <a:gd name="connsiteX82" fmla="*/ 548640 w 640309"/>
                <a:gd name="connsiteY82" fmla="*/ 215265 h 497205"/>
                <a:gd name="connsiteX83" fmla="*/ 541020 w 640309"/>
                <a:gd name="connsiteY83" fmla="*/ 220980 h 497205"/>
                <a:gd name="connsiteX84" fmla="*/ 508635 w 640309"/>
                <a:gd name="connsiteY84" fmla="*/ 219075 h 497205"/>
                <a:gd name="connsiteX85" fmla="*/ 497205 w 640309"/>
                <a:gd name="connsiteY85" fmla="*/ 211455 h 497205"/>
                <a:gd name="connsiteX86" fmla="*/ 487680 w 640309"/>
                <a:gd name="connsiteY86" fmla="*/ 194310 h 497205"/>
                <a:gd name="connsiteX87" fmla="*/ 483870 w 640309"/>
                <a:gd name="connsiteY87" fmla="*/ 188595 h 497205"/>
                <a:gd name="connsiteX88" fmla="*/ 476250 w 640309"/>
                <a:gd name="connsiteY88" fmla="*/ 175260 h 497205"/>
                <a:gd name="connsiteX89" fmla="*/ 470535 w 640309"/>
                <a:gd name="connsiteY89" fmla="*/ 160020 h 497205"/>
                <a:gd name="connsiteX90" fmla="*/ 466725 w 640309"/>
                <a:gd name="connsiteY90" fmla="*/ 154305 h 497205"/>
                <a:gd name="connsiteX91" fmla="*/ 461010 w 640309"/>
                <a:gd name="connsiteY91" fmla="*/ 152400 h 497205"/>
                <a:gd name="connsiteX92" fmla="*/ 457200 w 640309"/>
                <a:gd name="connsiteY92" fmla="*/ 146685 h 497205"/>
                <a:gd name="connsiteX93" fmla="*/ 453390 w 640309"/>
                <a:gd name="connsiteY93" fmla="*/ 131445 h 497205"/>
                <a:gd name="connsiteX94" fmla="*/ 396240 w 640309"/>
                <a:gd name="connsiteY94" fmla="*/ 121920 h 497205"/>
                <a:gd name="connsiteX95" fmla="*/ 384810 w 640309"/>
                <a:gd name="connsiteY95" fmla="*/ 114300 h 497205"/>
                <a:gd name="connsiteX96" fmla="*/ 379095 w 640309"/>
                <a:gd name="connsiteY96" fmla="*/ 110490 h 497205"/>
                <a:gd name="connsiteX97" fmla="*/ 367665 w 640309"/>
                <a:gd name="connsiteY97" fmla="*/ 100965 h 497205"/>
                <a:gd name="connsiteX98" fmla="*/ 360045 w 640309"/>
                <a:gd name="connsiteY98" fmla="*/ 89535 h 497205"/>
                <a:gd name="connsiteX99" fmla="*/ 354330 w 640309"/>
                <a:gd name="connsiteY99" fmla="*/ 76200 h 497205"/>
                <a:gd name="connsiteX100" fmla="*/ 350520 w 640309"/>
                <a:gd name="connsiteY100" fmla="*/ 47625 h 497205"/>
                <a:gd name="connsiteX101" fmla="*/ 335280 w 640309"/>
                <a:gd name="connsiteY101" fmla="*/ 38100 h 497205"/>
                <a:gd name="connsiteX102" fmla="*/ 300990 w 640309"/>
                <a:gd name="connsiteY102" fmla="*/ 32385 h 497205"/>
                <a:gd name="connsiteX103" fmla="*/ 295275 w 640309"/>
                <a:gd name="connsiteY103" fmla="*/ 30480 h 497205"/>
                <a:gd name="connsiteX104" fmla="*/ 283845 w 640309"/>
                <a:gd name="connsiteY104" fmla="*/ 28575 h 497205"/>
                <a:gd name="connsiteX105" fmla="*/ 276225 w 640309"/>
                <a:gd name="connsiteY105" fmla="*/ 22860 h 497205"/>
                <a:gd name="connsiteX106" fmla="*/ 262890 w 640309"/>
                <a:gd name="connsiteY106" fmla="*/ 7620 h 497205"/>
                <a:gd name="connsiteX107" fmla="*/ 249555 w 640309"/>
                <a:gd name="connsiteY107" fmla="*/ 5715 h 497205"/>
                <a:gd name="connsiteX108" fmla="*/ 230505 w 640309"/>
                <a:gd name="connsiteY108" fmla="*/ 0 h 4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40309" h="497205">
                  <a:moveTo>
                    <a:pt x="230505" y="0"/>
                  </a:moveTo>
                  <a:lnTo>
                    <a:pt x="83820" y="129540"/>
                  </a:lnTo>
                  <a:lnTo>
                    <a:pt x="80010" y="177165"/>
                  </a:lnTo>
                  <a:cubicBezTo>
                    <a:pt x="67310" y="177800"/>
                    <a:pt x="54578" y="177968"/>
                    <a:pt x="41910" y="179070"/>
                  </a:cubicBezTo>
                  <a:cubicBezTo>
                    <a:pt x="39910" y="179244"/>
                    <a:pt x="38164" y="180581"/>
                    <a:pt x="36195" y="180975"/>
                  </a:cubicBezTo>
                  <a:cubicBezTo>
                    <a:pt x="26221" y="182970"/>
                    <a:pt x="26786" y="182880"/>
                    <a:pt x="20955" y="182880"/>
                  </a:cubicBezTo>
                  <a:lnTo>
                    <a:pt x="0" y="209550"/>
                  </a:lnTo>
                  <a:lnTo>
                    <a:pt x="11430" y="247650"/>
                  </a:lnTo>
                  <a:lnTo>
                    <a:pt x="51435" y="287655"/>
                  </a:lnTo>
                  <a:lnTo>
                    <a:pt x="81915" y="300990"/>
                  </a:lnTo>
                  <a:lnTo>
                    <a:pt x="110490" y="369570"/>
                  </a:lnTo>
                  <a:cubicBezTo>
                    <a:pt x="132487" y="377819"/>
                    <a:pt x="130456" y="379374"/>
                    <a:pt x="161925" y="373380"/>
                  </a:cubicBezTo>
                  <a:cubicBezTo>
                    <a:pt x="164174" y="372952"/>
                    <a:pt x="164269" y="369424"/>
                    <a:pt x="165735" y="367665"/>
                  </a:cubicBezTo>
                  <a:cubicBezTo>
                    <a:pt x="173324" y="358558"/>
                    <a:pt x="168991" y="364951"/>
                    <a:pt x="177165" y="358140"/>
                  </a:cubicBezTo>
                  <a:cubicBezTo>
                    <a:pt x="179235" y="356415"/>
                    <a:pt x="180975" y="354330"/>
                    <a:pt x="182880" y="352425"/>
                  </a:cubicBezTo>
                  <a:cubicBezTo>
                    <a:pt x="193469" y="353240"/>
                    <a:pt x="205308" y="350088"/>
                    <a:pt x="213360" y="358140"/>
                  </a:cubicBezTo>
                  <a:cubicBezTo>
                    <a:pt x="214979" y="359759"/>
                    <a:pt x="215704" y="362096"/>
                    <a:pt x="217170" y="363855"/>
                  </a:cubicBezTo>
                  <a:cubicBezTo>
                    <a:pt x="218895" y="365925"/>
                    <a:pt x="220758" y="367916"/>
                    <a:pt x="222885" y="369570"/>
                  </a:cubicBezTo>
                  <a:cubicBezTo>
                    <a:pt x="226499" y="372381"/>
                    <a:pt x="234315" y="377190"/>
                    <a:pt x="234315" y="377190"/>
                  </a:cubicBezTo>
                  <a:cubicBezTo>
                    <a:pt x="241935" y="376555"/>
                    <a:pt x="249596" y="376296"/>
                    <a:pt x="257175" y="375285"/>
                  </a:cubicBezTo>
                  <a:cubicBezTo>
                    <a:pt x="259165" y="375020"/>
                    <a:pt x="260882" y="373380"/>
                    <a:pt x="262890" y="373380"/>
                  </a:cubicBezTo>
                  <a:cubicBezTo>
                    <a:pt x="267380" y="373380"/>
                    <a:pt x="271780" y="374650"/>
                    <a:pt x="276225" y="375285"/>
                  </a:cubicBezTo>
                  <a:cubicBezTo>
                    <a:pt x="288587" y="383526"/>
                    <a:pt x="276275" y="373467"/>
                    <a:pt x="283845" y="386715"/>
                  </a:cubicBezTo>
                  <a:cubicBezTo>
                    <a:pt x="285182" y="389054"/>
                    <a:pt x="287655" y="390525"/>
                    <a:pt x="289560" y="392430"/>
                  </a:cubicBezTo>
                  <a:cubicBezTo>
                    <a:pt x="290698" y="395845"/>
                    <a:pt x="292921" y="403411"/>
                    <a:pt x="295275" y="405765"/>
                  </a:cubicBezTo>
                  <a:cubicBezTo>
                    <a:pt x="296695" y="407185"/>
                    <a:pt x="299144" y="406879"/>
                    <a:pt x="300990" y="407670"/>
                  </a:cubicBezTo>
                  <a:cubicBezTo>
                    <a:pt x="303600" y="408789"/>
                    <a:pt x="306175" y="410019"/>
                    <a:pt x="308610" y="411480"/>
                  </a:cubicBezTo>
                  <a:cubicBezTo>
                    <a:pt x="312537" y="413836"/>
                    <a:pt x="315696" y="417652"/>
                    <a:pt x="320040" y="419100"/>
                  </a:cubicBezTo>
                  <a:cubicBezTo>
                    <a:pt x="329407" y="422222"/>
                    <a:pt x="331242" y="422235"/>
                    <a:pt x="339090" y="426720"/>
                  </a:cubicBezTo>
                  <a:cubicBezTo>
                    <a:pt x="341078" y="427856"/>
                    <a:pt x="342757" y="429506"/>
                    <a:pt x="344805" y="430530"/>
                  </a:cubicBezTo>
                  <a:cubicBezTo>
                    <a:pt x="349603" y="432929"/>
                    <a:pt x="357351" y="433504"/>
                    <a:pt x="361950" y="434340"/>
                  </a:cubicBezTo>
                  <a:cubicBezTo>
                    <a:pt x="365136" y="434919"/>
                    <a:pt x="368300" y="435610"/>
                    <a:pt x="371475" y="436245"/>
                  </a:cubicBezTo>
                  <a:lnTo>
                    <a:pt x="459105" y="434340"/>
                  </a:lnTo>
                  <a:lnTo>
                    <a:pt x="459105" y="443865"/>
                  </a:lnTo>
                  <a:cubicBezTo>
                    <a:pt x="461010" y="448945"/>
                    <a:pt x="462394" y="454252"/>
                    <a:pt x="464820" y="459105"/>
                  </a:cubicBezTo>
                  <a:cubicBezTo>
                    <a:pt x="478363" y="486190"/>
                    <a:pt x="467696" y="458196"/>
                    <a:pt x="476250" y="478155"/>
                  </a:cubicBezTo>
                  <a:cubicBezTo>
                    <a:pt x="478208" y="482723"/>
                    <a:pt x="478679" y="486657"/>
                    <a:pt x="480060" y="491490"/>
                  </a:cubicBezTo>
                  <a:cubicBezTo>
                    <a:pt x="480612" y="493421"/>
                    <a:pt x="481330" y="495300"/>
                    <a:pt x="481965" y="497205"/>
                  </a:cubicBezTo>
                  <a:cubicBezTo>
                    <a:pt x="490220" y="496570"/>
                    <a:pt x="498730" y="497433"/>
                    <a:pt x="506730" y="495300"/>
                  </a:cubicBezTo>
                  <a:cubicBezTo>
                    <a:pt x="508942" y="494710"/>
                    <a:pt x="508752" y="491015"/>
                    <a:pt x="510540" y="489585"/>
                  </a:cubicBezTo>
                  <a:cubicBezTo>
                    <a:pt x="512108" y="488331"/>
                    <a:pt x="514350" y="488315"/>
                    <a:pt x="516255" y="487680"/>
                  </a:cubicBezTo>
                  <a:cubicBezTo>
                    <a:pt x="519844" y="484091"/>
                    <a:pt x="522911" y="480277"/>
                    <a:pt x="527685" y="478155"/>
                  </a:cubicBezTo>
                  <a:cubicBezTo>
                    <a:pt x="531355" y="476524"/>
                    <a:pt x="535305" y="475615"/>
                    <a:pt x="539115" y="474345"/>
                  </a:cubicBezTo>
                  <a:lnTo>
                    <a:pt x="544830" y="472440"/>
                  </a:lnTo>
                  <a:cubicBezTo>
                    <a:pt x="545465" y="470535"/>
                    <a:pt x="545502" y="468310"/>
                    <a:pt x="546735" y="466725"/>
                  </a:cubicBezTo>
                  <a:cubicBezTo>
                    <a:pt x="550043" y="462472"/>
                    <a:pt x="558165" y="455295"/>
                    <a:pt x="558165" y="455295"/>
                  </a:cubicBezTo>
                  <a:cubicBezTo>
                    <a:pt x="556101" y="430527"/>
                    <a:pt x="562334" y="436501"/>
                    <a:pt x="548640" y="426720"/>
                  </a:cubicBezTo>
                  <a:cubicBezTo>
                    <a:pt x="546777" y="425389"/>
                    <a:pt x="544830" y="424180"/>
                    <a:pt x="542925" y="422910"/>
                  </a:cubicBezTo>
                  <a:lnTo>
                    <a:pt x="537210" y="405765"/>
                  </a:lnTo>
                  <a:cubicBezTo>
                    <a:pt x="536575" y="403860"/>
                    <a:pt x="536419" y="401721"/>
                    <a:pt x="535305" y="400050"/>
                  </a:cubicBezTo>
                  <a:cubicBezTo>
                    <a:pt x="524386" y="383672"/>
                    <a:pt x="537477" y="404394"/>
                    <a:pt x="529590" y="388620"/>
                  </a:cubicBezTo>
                  <a:cubicBezTo>
                    <a:pt x="522204" y="373848"/>
                    <a:pt x="528663" y="391555"/>
                    <a:pt x="523875" y="377190"/>
                  </a:cubicBezTo>
                  <a:cubicBezTo>
                    <a:pt x="524510" y="370840"/>
                    <a:pt x="524810" y="364447"/>
                    <a:pt x="525780" y="358140"/>
                  </a:cubicBezTo>
                  <a:cubicBezTo>
                    <a:pt x="526085" y="356155"/>
                    <a:pt x="525737" y="352912"/>
                    <a:pt x="527685" y="352425"/>
                  </a:cubicBezTo>
                  <a:cubicBezTo>
                    <a:pt x="532041" y="351336"/>
                    <a:pt x="536575" y="353695"/>
                    <a:pt x="541020" y="354330"/>
                  </a:cubicBezTo>
                  <a:cubicBezTo>
                    <a:pt x="542290" y="358140"/>
                    <a:pt x="542602" y="362418"/>
                    <a:pt x="544830" y="365760"/>
                  </a:cubicBezTo>
                  <a:cubicBezTo>
                    <a:pt x="546100" y="367665"/>
                    <a:pt x="547616" y="369427"/>
                    <a:pt x="548640" y="371475"/>
                  </a:cubicBezTo>
                  <a:cubicBezTo>
                    <a:pt x="552165" y="378526"/>
                    <a:pt x="549189" y="378020"/>
                    <a:pt x="552450" y="386715"/>
                  </a:cubicBezTo>
                  <a:cubicBezTo>
                    <a:pt x="553254" y="388859"/>
                    <a:pt x="554990" y="390525"/>
                    <a:pt x="556260" y="392430"/>
                  </a:cubicBezTo>
                  <a:cubicBezTo>
                    <a:pt x="572064" y="388479"/>
                    <a:pt x="558269" y="394204"/>
                    <a:pt x="565785" y="384810"/>
                  </a:cubicBezTo>
                  <a:cubicBezTo>
                    <a:pt x="567215" y="383022"/>
                    <a:pt x="569741" y="382466"/>
                    <a:pt x="571500" y="381000"/>
                  </a:cubicBezTo>
                  <a:cubicBezTo>
                    <a:pt x="573570" y="379275"/>
                    <a:pt x="575170" y="377038"/>
                    <a:pt x="577215" y="375285"/>
                  </a:cubicBezTo>
                  <a:cubicBezTo>
                    <a:pt x="582151" y="371054"/>
                    <a:pt x="591347" y="365229"/>
                    <a:pt x="596265" y="361950"/>
                  </a:cubicBezTo>
                  <a:cubicBezTo>
                    <a:pt x="598170" y="360680"/>
                    <a:pt x="600038" y="359353"/>
                    <a:pt x="601980" y="358140"/>
                  </a:cubicBezTo>
                  <a:cubicBezTo>
                    <a:pt x="605120" y="356178"/>
                    <a:pt x="607992" y="353596"/>
                    <a:pt x="611505" y="352425"/>
                  </a:cubicBezTo>
                  <a:cubicBezTo>
                    <a:pt x="613410" y="351790"/>
                    <a:pt x="615465" y="351495"/>
                    <a:pt x="617220" y="350520"/>
                  </a:cubicBezTo>
                  <a:cubicBezTo>
                    <a:pt x="621223" y="348296"/>
                    <a:pt x="624840" y="345440"/>
                    <a:pt x="628650" y="342900"/>
                  </a:cubicBezTo>
                  <a:lnTo>
                    <a:pt x="634365" y="339090"/>
                  </a:lnTo>
                  <a:cubicBezTo>
                    <a:pt x="635635" y="337185"/>
                    <a:pt x="637151" y="335423"/>
                    <a:pt x="638175" y="333375"/>
                  </a:cubicBezTo>
                  <a:cubicBezTo>
                    <a:pt x="642118" y="325489"/>
                    <a:pt x="639673" y="320251"/>
                    <a:pt x="638175" y="310515"/>
                  </a:cubicBezTo>
                  <a:cubicBezTo>
                    <a:pt x="637777" y="307927"/>
                    <a:pt x="637792" y="305025"/>
                    <a:pt x="636270" y="302895"/>
                  </a:cubicBezTo>
                  <a:cubicBezTo>
                    <a:pt x="635196" y="301391"/>
                    <a:pt x="625251" y="294914"/>
                    <a:pt x="622935" y="293370"/>
                  </a:cubicBezTo>
                  <a:cubicBezTo>
                    <a:pt x="618401" y="279768"/>
                    <a:pt x="621353" y="285282"/>
                    <a:pt x="615315" y="276225"/>
                  </a:cubicBezTo>
                  <a:cubicBezTo>
                    <a:pt x="615950" y="266065"/>
                    <a:pt x="615632" y="255800"/>
                    <a:pt x="617220" y="245745"/>
                  </a:cubicBezTo>
                  <a:cubicBezTo>
                    <a:pt x="617577" y="243483"/>
                    <a:pt x="620006" y="242078"/>
                    <a:pt x="621030" y="240030"/>
                  </a:cubicBezTo>
                  <a:cubicBezTo>
                    <a:pt x="621928" y="238234"/>
                    <a:pt x="622300" y="236220"/>
                    <a:pt x="622935" y="234315"/>
                  </a:cubicBezTo>
                  <a:cubicBezTo>
                    <a:pt x="621030" y="233045"/>
                    <a:pt x="619496" y="230758"/>
                    <a:pt x="617220" y="230505"/>
                  </a:cubicBezTo>
                  <a:cubicBezTo>
                    <a:pt x="605459" y="229198"/>
                    <a:pt x="605806" y="232389"/>
                    <a:pt x="600075" y="240030"/>
                  </a:cubicBezTo>
                  <a:cubicBezTo>
                    <a:pt x="599440" y="241935"/>
                    <a:pt x="599284" y="244074"/>
                    <a:pt x="598170" y="245745"/>
                  </a:cubicBezTo>
                  <a:cubicBezTo>
                    <a:pt x="594093" y="251861"/>
                    <a:pt x="592732" y="251368"/>
                    <a:pt x="586740" y="253365"/>
                  </a:cubicBezTo>
                  <a:cubicBezTo>
                    <a:pt x="549646" y="249243"/>
                    <a:pt x="579951" y="258332"/>
                    <a:pt x="567690" y="201930"/>
                  </a:cubicBezTo>
                  <a:cubicBezTo>
                    <a:pt x="567016" y="198827"/>
                    <a:pt x="562481" y="205579"/>
                    <a:pt x="560070" y="207645"/>
                  </a:cubicBezTo>
                  <a:cubicBezTo>
                    <a:pt x="550989" y="215429"/>
                    <a:pt x="558361" y="212025"/>
                    <a:pt x="548640" y="215265"/>
                  </a:cubicBezTo>
                  <a:cubicBezTo>
                    <a:pt x="546100" y="217170"/>
                    <a:pt x="543777" y="219405"/>
                    <a:pt x="541020" y="220980"/>
                  </a:cubicBezTo>
                  <a:cubicBezTo>
                    <a:pt x="531530" y="226403"/>
                    <a:pt x="516073" y="220138"/>
                    <a:pt x="508635" y="219075"/>
                  </a:cubicBezTo>
                  <a:cubicBezTo>
                    <a:pt x="504825" y="216535"/>
                    <a:pt x="498653" y="215799"/>
                    <a:pt x="497205" y="211455"/>
                  </a:cubicBezTo>
                  <a:cubicBezTo>
                    <a:pt x="493852" y="201396"/>
                    <a:pt x="496414" y="207411"/>
                    <a:pt x="487680" y="194310"/>
                  </a:cubicBezTo>
                  <a:cubicBezTo>
                    <a:pt x="486410" y="192405"/>
                    <a:pt x="484594" y="190767"/>
                    <a:pt x="483870" y="188595"/>
                  </a:cubicBezTo>
                  <a:cubicBezTo>
                    <a:pt x="480961" y="179868"/>
                    <a:pt x="483170" y="184486"/>
                    <a:pt x="476250" y="175260"/>
                  </a:cubicBezTo>
                  <a:cubicBezTo>
                    <a:pt x="474601" y="170314"/>
                    <a:pt x="472813" y="164576"/>
                    <a:pt x="470535" y="160020"/>
                  </a:cubicBezTo>
                  <a:cubicBezTo>
                    <a:pt x="469511" y="157972"/>
                    <a:pt x="468513" y="155735"/>
                    <a:pt x="466725" y="154305"/>
                  </a:cubicBezTo>
                  <a:cubicBezTo>
                    <a:pt x="465157" y="153051"/>
                    <a:pt x="462915" y="153035"/>
                    <a:pt x="461010" y="152400"/>
                  </a:cubicBezTo>
                  <a:cubicBezTo>
                    <a:pt x="459740" y="150495"/>
                    <a:pt x="457982" y="148837"/>
                    <a:pt x="457200" y="146685"/>
                  </a:cubicBezTo>
                  <a:cubicBezTo>
                    <a:pt x="455411" y="141764"/>
                    <a:pt x="457747" y="134350"/>
                    <a:pt x="453390" y="131445"/>
                  </a:cubicBezTo>
                  <a:cubicBezTo>
                    <a:pt x="429269" y="115364"/>
                    <a:pt x="446535" y="124016"/>
                    <a:pt x="396240" y="121920"/>
                  </a:cubicBezTo>
                  <a:lnTo>
                    <a:pt x="384810" y="114300"/>
                  </a:lnTo>
                  <a:cubicBezTo>
                    <a:pt x="382905" y="113030"/>
                    <a:pt x="380714" y="112109"/>
                    <a:pt x="379095" y="110490"/>
                  </a:cubicBezTo>
                  <a:cubicBezTo>
                    <a:pt x="371761" y="103156"/>
                    <a:pt x="375622" y="106269"/>
                    <a:pt x="367665" y="100965"/>
                  </a:cubicBezTo>
                  <a:cubicBezTo>
                    <a:pt x="365125" y="97155"/>
                    <a:pt x="361156" y="93977"/>
                    <a:pt x="360045" y="89535"/>
                  </a:cubicBezTo>
                  <a:cubicBezTo>
                    <a:pt x="357585" y="79694"/>
                    <a:pt x="359592" y="84093"/>
                    <a:pt x="354330" y="76200"/>
                  </a:cubicBezTo>
                  <a:cubicBezTo>
                    <a:pt x="354321" y="76125"/>
                    <a:pt x="350998" y="48820"/>
                    <a:pt x="350520" y="47625"/>
                  </a:cubicBezTo>
                  <a:cubicBezTo>
                    <a:pt x="348351" y="42202"/>
                    <a:pt x="339737" y="39471"/>
                    <a:pt x="335280" y="38100"/>
                  </a:cubicBezTo>
                  <a:cubicBezTo>
                    <a:pt x="319802" y="33338"/>
                    <a:pt x="317995" y="34086"/>
                    <a:pt x="300990" y="32385"/>
                  </a:cubicBezTo>
                  <a:cubicBezTo>
                    <a:pt x="299085" y="31750"/>
                    <a:pt x="297235" y="30916"/>
                    <a:pt x="295275" y="30480"/>
                  </a:cubicBezTo>
                  <a:cubicBezTo>
                    <a:pt x="291504" y="29642"/>
                    <a:pt x="287431" y="30010"/>
                    <a:pt x="283845" y="28575"/>
                  </a:cubicBezTo>
                  <a:cubicBezTo>
                    <a:pt x="280897" y="27396"/>
                    <a:pt x="278334" y="25233"/>
                    <a:pt x="276225" y="22860"/>
                  </a:cubicBezTo>
                  <a:cubicBezTo>
                    <a:pt x="271761" y="17838"/>
                    <a:pt x="270202" y="9814"/>
                    <a:pt x="262890" y="7620"/>
                  </a:cubicBezTo>
                  <a:cubicBezTo>
                    <a:pt x="258589" y="6330"/>
                    <a:pt x="254000" y="6350"/>
                    <a:pt x="249555" y="5715"/>
                  </a:cubicBezTo>
                  <a:lnTo>
                    <a:pt x="230505"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bwMode="auto">
            <a:xfrm>
              <a:off x="7890422" y="3278520"/>
              <a:ext cx="241340" cy="243059"/>
            </a:xfrm>
            <a:custGeom>
              <a:avLst/>
              <a:gdLst>
                <a:gd name="connsiteX0" fmla="*/ 0 w 451486"/>
                <a:gd name="connsiteY0" fmla="*/ 190500 h 424815"/>
                <a:gd name="connsiteX1" fmla="*/ 70485 w 451486"/>
                <a:gd name="connsiteY1" fmla="*/ 182880 h 424815"/>
                <a:gd name="connsiteX2" fmla="*/ 89535 w 451486"/>
                <a:gd name="connsiteY2" fmla="*/ 148590 h 424815"/>
                <a:gd name="connsiteX3" fmla="*/ 55245 w 451486"/>
                <a:gd name="connsiteY3" fmla="*/ 100965 h 424815"/>
                <a:gd name="connsiteX4" fmla="*/ 55245 w 451486"/>
                <a:gd name="connsiteY4" fmla="*/ 76200 h 424815"/>
                <a:gd name="connsiteX5" fmla="*/ 83820 w 451486"/>
                <a:gd name="connsiteY5" fmla="*/ 13335 h 424815"/>
                <a:gd name="connsiteX6" fmla="*/ 104775 w 451486"/>
                <a:gd name="connsiteY6" fmla="*/ 74295 h 424815"/>
                <a:gd name="connsiteX7" fmla="*/ 171450 w 451486"/>
                <a:gd name="connsiteY7" fmla="*/ 36195 h 424815"/>
                <a:gd name="connsiteX8" fmla="*/ 175260 w 451486"/>
                <a:gd name="connsiteY8" fmla="*/ 13335 h 424815"/>
                <a:gd name="connsiteX9" fmla="*/ 211455 w 451486"/>
                <a:gd name="connsiteY9" fmla="*/ 0 h 424815"/>
                <a:gd name="connsiteX10" fmla="*/ 274320 w 451486"/>
                <a:gd name="connsiteY10" fmla="*/ 17145 h 424815"/>
                <a:gd name="connsiteX11" fmla="*/ 329565 w 451486"/>
                <a:gd name="connsiteY11" fmla="*/ 1905 h 424815"/>
                <a:gd name="connsiteX12" fmla="*/ 346710 w 451486"/>
                <a:gd name="connsiteY12" fmla="*/ 57150 h 424815"/>
                <a:gd name="connsiteX13" fmla="*/ 375285 w 451486"/>
                <a:gd name="connsiteY13" fmla="*/ 53340 h 424815"/>
                <a:gd name="connsiteX14" fmla="*/ 381000 w 451486"/>
                <a:gd name="connsiteY14" fmla="*/ 49530 h 424815"/>
                <a:gd name="connsiteX15" fmla="*/ 392430 w 451486"/>
                <a:gd name="connsiteY15" fmla="*/ 26670 h 424815"/>
                <a:gd name="connsiteX16" fmla="*/ 398145 w 451486"/>
                <a:gd name="connsiteY16" fmla="*/ 22860 h 424815"/>
                <a:gd name="connsiteX17" fmla="*/ 411480 w 451486"/>
                <a:gd name="connsiteY17" fmla="*/ 20955 h 424815"/>
                <a:gd name="connsiteX18" fmla="*/ 426720 w 451486"/>
                <a:gd name="connsiteY18" fmla="*/ 22860 h 424815"/>
                <a:gd name="connsiteX19" fmla="*/ 436245 w 451486"/>
                <a:gd name="connsiteY19" fmla="*/ 34290 h 424815"/>
                <a:gd name="connsiteX20" fmla="*/ 441960 w 451486"/>
                <a:gd name="connsiteY20" fmla="*/ 41910 h 424815"/>
                <a:gd name="connsiteX21" fmla="*/ 443865 w 451486"/>
                <a:gd name="connsiteY21" fmla="*/ 55245 h 424815"/>
                <a:gd name="connsiteX22" fmla="*/ 449580 w 451486"/>
                <a:gd name="connsiteY22" fmla="*/ 74295 h 424815"/>
                <a:gd name="connsiteX23" fmla="*/ 449580 w 451486"/>
                <a:gd name="connsiteY23" fmla="*/ 95250 h 424815"/>
                <a:gd name="connsiteX24" fmla="*/ 443865 w 451486"/>
                <a:gd name="connsiteY24" fmla="*/ 97155 h 424815"/>
                <a:gd name="connsiteX25" fmla="*/ 419100 w 451486"/>
                <a:gd name="connsiteY25" fmla="*/ 100965 h 424815"/>
                <a:gd name="connsiteX26" fmla="*/ 403860 w 451486"/>
                <a:gd name="connsiteY26" fmla="*/ 110490 h 424815"/>
                <a:gd name="connsiteX27" fmla="*/ 401955 w 451486"/>
                <a:gd name="connsiteY27" fmla="*/ 127635 h 424815"/>
                <a:gd name="connsiteX28" fmla="*/ 382905 w 451486"/>
                <a:gd name="connsiteY28" fmla="*/ 142875 h 424815"/>
                <a:gd name="connsiteX29" fmla="*/ 371475 w 451486"/>
                <a:gd name="connsiteY29" fmla="*/ 150495 h 424815"/>
                <a:gd name="connsiteX30" fmla="*/ 358140 w 451486"/>
                <a:gd name="connsiteY30" fmla="*/ 156210 h 424815"/>
                <a:gd name="connsiteX31" fmla="*/ 352425 w 451486"/>
                <a:gd name="connsiteY31" fmla="*/ 161925 h 424815"/>
                <a:gd name="connsiteX32" fmla="*/ 346710 w 451486"/>
                <a:gd name="connsiteY32" fmla="*/ 163830 h 424815"/>
                <a:gd name="connsiteX33" fmla="*/ 346710 w 451486"/>
                <a:gd name="connsiteY33" fmla="*/ 165735 h 424815"/>
                <a:gd name="connsiteX34" fmla="*/ 260985 w 451486"/>
                <a:gd name="connsiteY34" fmla="*/ 278130 h 424815"/>
                <a:gd name="connsiteX35" fmla="*/ 32385 w 451486"/>
                <a:gd name="connsiteY35" fmla="*/ 424815 h 424815"/>
                <a:gd name="connsiteX36" fmla="*/ 17145 w 451486"/>
                <a:gd name="connsiteY36" fmla="*/ 417195 h 424815"/>
                <a:gd name="connsiteX37" fmla="*/ 0 w 451486"/>
                <a:gd name="connsiteY37" fmla="*/ 190500 h 4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1486" h="424815">
                  <a:moveTo>
                    <a:pt x="0" y="190500"/>
                  </a:moveTo>
                  <a:lnTo>
                    <a:pt x="70485" y="182880"/>
                  </a:lnTo>
                  <a:lnTo>
                    <a:pt x="89535" y="148590"/>
                  </a:lnTo>
                  <a:lnTo>
                    <a:pt x="55245" y="100965"/>
                  </a:lnTo>
                  <a:lnTo>
                    <a:pt x="55245" y="76200"/>
                  </a:lnTo>
                  <a:lnTo>
                    <a:pt x="83820" y="13335"/>
                  </a:lnTo>
                  <a:lnTo>
                    <a:pt x="104775" y="74295"/>
                  </a:lnTo>
                  <a:lnTo>
                    <a:pt x="171450" y="36195"/>
                  </a:lnTo>
                  <a:lnTo>
                    <a:pt x="175260" y="13335"/>
                  </a:lnTo>
                  <a:lnTo>
                    <a:pt x="211455" y="0"/>
                  </a:lnTo>
                  <a:lnTo>
                    <a:pt x="274320" y="17145"/>
                  </a:lnTo>
                  <a:lnTo>
                    <a:pt x="329565" y="1905"/>
                  </a:lnTo>
                  <a:lnTo>
                    <a:pt x="346710" y="57150"/>
                  </a:lnTo>
                  <a:cubicBezTo>
                    <a:pt x="349837" y="56866"/>
                    <a:pt x="368489" y="56253"/>
                    <a:pt x="375285" y="53340"/>
                  </a:cubicBezTo>
                  <a:cubicBezTo>
                    <a:pt x="377389" y="52438"/>
                    <a:pt x="379095" y="50800"/>
                    <a:pt x="381000" y="49530"/>
                  </a:cubicBezTo>
                  <a:cubicBezTo>
                    <a:pt x="383173" y="43010"/>
                    <a:pt x="386099" y="30890"/>
                    <a:pt x="392430" y="26670"/>
                  </a:cubicBezTo>
                  <a:cubicBezTo>
                    <a:pt x="394335" y="25400"/>
                    <a:pt x="395952" y="23518"/>
                    <a:pt x="398145" y="22860"/>
                  </a:cubicBezTo>
                  <a:cubicBezTo>
                    <a:pt x="402446" y="21570"/>
                    <a:pt x="407035" y="21590"/>
                    <a:pt x="411480" y="20955"/>
                  </a:cubicBezTo>
                  <a:cubicBezTo>
                    <a:pt x="416560" y="21590"/>
                    <a:pt x="421863" y="21241"/>
                    <a:pt x="426720" y="22860"/>
                  </a:cubicBezTo>
                  <a:cubicBezTo>
                    <a:pt x="437291" y="26384"/>
                    <a:pt x="432485" y="27711"/>
                    <a:pt x="436245" y="34290"/>
                  </a:cubicBezTo>
                  <a:cubicBezTo>
                    <a:pt x="437820" y="37047"/>
                    <a:pt x="440055" y="39370"/>
                    <a:pt x="441960" y="41910"/>
                  </a:cubicBezTo>
                  <a:cubicBezTo>
                    <a:pt x="442595" y="46355"/>
                    <a:pt x="442924" y="50855"/>
                    <a:pt x="443865" y="55245"/>
                  </a:cubicBezTo>
                  <a:cubicBezTo>
                    <a:pt x="445173" y="61351"/>
                    <a:pt x="447539" y="68173"/>
                    <a:pt x="449580" y="74295"/>
                  </a:cubicBezTo>
                  <a:cubicBezTo>
                    <a:pt x="450144" y="78241"/>
                    <a:pt x="453572" y="90260"/>
                    <a:pt x="449580" y="95250"/>
                  </a:cubicBezTo>
                  <a:cubicBezTo>
                    <a:pt x="448326" y="96818"/>
                    <a:pt x="445796" y="96603"/>
                    <a:pt x="443865" y="97155"/>
                  </a:cubicBezTo>
                  <a:cubicBezTo>
                    <a:pt x="433366" y="100155"/>
                    <a:pt x="432918" y="99430"/>
                    <a:pt x="419100" y="100965"/>
                  </a:cubicBezTo>
                  <a:cubicBezTo>
                    <a:pt x="405498" y="105499"/>
                    <a:pt x="409898" y="101433"/>
                    <a:pt x="403860" y="110490"/>
                  </a:cubicBezTo>
                  <a:cubicBezTo>
                    <a:pt x="403225" y="116205"/>
                    <a:pt x="404387" y="122424"/>
                    <a:pt x="401955" y="127635"/>
                  </a:cubicBezTo>
                  <a:cubicBezTo>
                    <a:pt x="396941" y="138379"/>
                    <a:pt x="390904" y="138075"/>
                    <a:pt x="382905" y="142875"/>
                  </a:cubicBezTo>
                  <a:cubicBezTo>
                    <a:pt x="378978" y="145231"/>
                    <a:pt x="375571" y="148447"/>
                    <a:pt x="371475" y="150495"/>
                  </a:cubicBezTo>
                  <a:cubicBezTo>
                    <a:pt x="362059" y="155203"/>
                    <a:pt x="366549" y="153407"/>
                    <a:pt x="358140" y="156210"/>
                  </a:cubicBezTo>
                  <a:cubicBezTo>
                    <a:pt x="356235" y="158115"/>
                    <a:pt x="354667" y="160431"/>
                    <a:pt x="352425" y="161925"/>
                  </a:cubicBezTo>
                  <a:cubicBezTo>
                    <a:pt x="350754" y="163039"/>
                    <a:pt x="348381" y="162716"/>
                    <a:pt x="346710" y="163830"/>
                  </a:cubicBezTo>
                  <a:cubicBezTo>
                    <a:pt x="346182" y="164182"/>
                    <a:pt x="346710" y="165100"/>
                    <a:pt x="346710" y="165735"/>
                  </a:cubicBezTo>
                  <a:lnTo>
                    <a:pt x="260985" y="278130"/>
                  </a:lnTo>
                  <a:lnTo>
                    <a:pt x="32385" y="424815"/>
                  </a:lnTo>
                  <a:lnTo>
                    <a:pt x="17145" y="417195"/>
                  </a:lnTo>
                  <a:lnTo>
                    <a:pt x="0" y="19050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reeform 55"/>
            <p:cNvSpPr/>
            <p:nvPr/>
          </p:nvSpPr>
          <p:spPr bwMode="auto">
            <a:xfrm>
              <a:off x="7788805" y="3424674"/>
              <a:ext cx="358834" cy="300249"/>
            </a:xfrm>
            <a:custGeom>
              <a:avLst/>
              <a:gdLst>
                <a:gd name="connsiteX0" fmla="*/ 198120 w 659130"/>
                <a:gd name="connsiteY0" fmla="*/ 163830 h 516255"/>
                <a:gd name="connsiteX1" fmla="*/ 449580 w 659130"/>
                <a:gd name="connsiteY1" fmla="*/ 0 h 516255"/>
                <a:gd name="connsiteX2" fmla="*/ 544830 w 659130"/>
                <a:gd name="connsiteY2" fmla="*/ 57150 h 516255"/>
                <a:gd name="connsiteX3" fmla="*/ 634365 w 659130"/>
                <a:gd name="connsiteY3" fmla="*/ 70485 h 516255"/>
                <a:gd name="connsiteX4" fmla="*/ 659130 w 659130"/>
                <a:gd name="connsiteY4" fmla="*/ 205740 h 516255"/>
                <a:gd name="connsiteX5" fmla="*/ 175260 w 659130"/>
                <a:gd name="connsiteY5" fmla="*/ 516255 h 516255"/>
                <a:gd name="connsiteX6" fmla="*/ 121920 w 659130"/>
                <a:gd name="connsiteY6" fmla="*/ 497205 h 516255"/>
                <a:gd name="connsiteX7" fmla="*/ 140970 w 659130"/>
                <a:gd name="connsiteY7" fmla="*/ 329565 h 516255"/>
                <a:gd name="connsiteX8" fmla="*/ 120015 w 659130"/>
                <a:gd name="connsiteY8" fmla="*/ 350520 h 516255"/>
                <a:gd name="connsiteX9" fmla="*/ 53340 w 659130"/>
                <a:gd name="connsiteY9" fmla="*/ 339090 h 516255"/>
                <a:gd name="connsiteX10" fmla="*/ 0 w 659130"/>
                <a:gd name="connsiteY10" fmla="*/ 295275 h 516255"/>
                <a:gd name="connsiteX11" fmla="*/ 198120 w 659130"/>
                <a:gd name="connsiteY11" fmla="*/ 163830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9130" h="516255">
                  <a:moveTo>
                    <a:pt x="198120" y="163830"/>
                  </a:moveTo>
                  <a:lnTo>
                    <a:pt x="449580" y="0"/>
                  </a:lnTo>
                  <a:lnTo>
                    <a:pt x="544830" y="57150"/>
                  </a:lnTo>
                  <a:lnTo>
                    <a:pt x="634365" y="70485"/>
                  </a:lnTo>
                  <a:lnTo>
                    <a:pt x="659130" y="205740"/>
                  </a:lnTo>
                  <a:lnTo>
                    <a:pt x="175260" y="516255"/>
                  </a:lnTo>
                  <a:lnTo>
                    <a:pt x="121920" y="497205"/>
                  </a:lnTo>
                  <a:lnTo>
                    <a:pt x="140970" y="329565"/>
                  </a:lnTo>
                  <a:lnTo>
                    <a:pt x="120015" y="350520"/>
                  </a:lnTo>
                  <a:lnTo>
                    <a:pt x="53340" y="339090"/>
                  </a:lnTo>
                  <a:lnTo>
                    <a:pt x="0" y="295275"/>
                  </a:lnTo>
                  <a:lnTo>
                    <a:pt x="198120" y="16383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nvSpPr>
          <p:spPr bwMode="auto">
            <a:xfrm>
              <a:off x="6759935" y="2479443"/>
              <a:ext cx="433459" cy="425751"/>
            </a:xfrm>
            <a:custGeom>
              <a:avLst/>
              <a:gdLst>
                <a:gd name="connsiteX0" fmla="*/ 226913 w 809843"/>
                <a:gd name="connsiteY0" fmla="*/ 91440 h 744855"/>
                <a:gd name="connsiteX1" fmla="*/ 335498 w 809843"/>
                <a:gd name="connsiteY1" fmla="*/ 0 h 744855"/>
                <a:gd name="connsiteX2" fmla="*/ 632678 w 809843"/>
                <a:gd name="connsiteY2" fmla="*/ 213360 h 744855"/>
                <a:gd name="connsiteX3" fmla="*/ 676493 w 809843"/>
                <a:gd name="connsiteY3" fmla="*/ 207645 h 744855"/>
                <a:gd name="connsiteX4" fmla="*/ 809843 w 809843"/>
                <a:gd name="connsiteY4" fmla="*/ 340995 h 744855"/>
                <a:gd name="connsiteX5" fmla="*/ 771743 w 809843"/>
                <a:gd name="connsiteY5" fmla="*/ 379095 h 744855"/>
                <a:gd name="connsiteX6" fmla="*/ 766028 w 809843"/>
                <a:gd name="connsiteY6" fmla="*/ 396240 h 744855"/>
                <a:gd name="connsiteX7" fmla="*/ 767933 w 809843"/>
                <a:gd name="connsiteY7" fmla="*/ 419100 h 744855"/>
                <a:gd name="connsiteX8" fmla="*/ 769838 w 809843"/>
                <a:gd name="connsiteY8" fmla="*/ 424815 h 744855"/>
                <a:gd name="connsiteX9" fmla="*/ 775553 w 809843"/>
                <a:gd name="connsiteY9" fmla="*/ 430530 h 744855"/>
                <a:gd name="connsiteX10" fmla="*/ 781268 w 809843"/>
                <a:gd name="connsiteY10" fmla="*/ 441960 h 744855"/>
                <a:gd name="connsiteX11" fmla="*/ 783173 w 809843"/>
                <a:gd name="connsiteY11" fmla="*/ 447675 h 744855"/>
                <a:gd name="connsiteX12" fmla="*/ 785078 w 809843"/>
                <a:gd name="connsiteY12" fmla="*/ 476250 h 744855"/>
                <a:gd name="connsiteX13" fmla="*/ 785078 w 809843"/>
                <a:gd name="connsiteY13" fmla="*/ 516255 h 744855"/>
                <a:gd name="connsiteX14" fmla="*/ 781268 w 809843"/>
                <a:gd name="connsiteY14" fmla="*/ 521970 h 744855"/>
                <a:gd name="connsiteX15" fmla="*/ 779363 w 809843"/>
                <a:gd name="connsiteY15" fmla="*/ 527685 h 744855"/>
                <a:gd name="connsiteX16" fmla="*/ 773648 w 809843"/>
                <a:gd name="connsiteY16" fmla="*/ 529590 h 744855"/>
                <a:gd name="connsiteX17" fmla="*/ 760313 w 809843"/>
                <a:gd name="connsiteY17" fmla="*/ 531495 h 744855"/>
                <a:gd name="connsiteX18" fmla="*/ 748883 w 809843"/>
                <a:gd name="connsiteY18" fmla="*/ 535305 h 744855"/>
                <a:gd name="connsiteX19" fmla="*/ 724118 w 809843"/>
                <a:gd name="connsiteY19" fmla="*/ 537210 h 744855"/>
                <a:gd name="connsiteX20" fmla="*/ 706973 w 809843"/>
                <a:gd name="connsiteY20" fmla="*/ 541020 h 744855"/>
                <a:gd name="connsiteX21" fmla="*/ 689828 w 809843"/>
                <a:gd name="connsiteY21" fmla="*/ 561975 h 744855"/>
                <a:gd name="connsiteX22" fmla="*/ 686018 w 809843"/>
                <a:gd name="connsiteY22" fmla="*/ 567690 h 744855"/>
                <a:gd name="connsiteX23" fmla="*/ 674588 w 809843"/>
                <a:gd name="connsiteY23" fmla="*/ 575310 h 744855"/>
                <a:gd name="connsiteX24" fmla="*/ 668873 w 809843"/>
                <a:gd name="connsiteY24" fmla="*/ 579120 h 744855"/>
                <a:gd name="connsiteX25" fmla="*/ 663158 w 809843"/>
                <a:gd name="connsiteY25" fmla="*/ 584835 h 744855"/>
                <a:gd name="connsiteX26" fmla="*/ 665063 w 809843"/>
                <a:gd name="connsiteY26" fmla="*/ 634365 h 744855"/>
                <a:gd name="connsiteX27" fmla="*/ 666968 w 809843"/>
                <a:gd name="connsiteY27" fmla="*/ 640080 h 744855"/>
                <a:gd name="connsiteX28" fmla="*/ 665063 w 809843"/>
                <a:gd name="connsiteY28" fmla="*/ 668655 h 744855"/>
                <a:gd name="connsiteX29" fmla="*/ 661253 w 809843"/>
                <a:gd name="connsiteY29" fmla="*/ 674370 h 744855"/>
                <a:gd name="connsiteX30" fmla="*/ 606008 w 809843"/>
                <a:gd name="connsiteY30" fmla="*/ 680085 h 744855"/>
                <a:gd name="connsiteX31" fmla="*/ 600293 w 809843"/>
                <a:gd name="connsiteY31" fmla="*/ 695325 h 744855"/>
                <a:gd name="connsiteX32" fmla="*/ 594578 w 809843"/>
                <a:gd name="connsiteY32" fmla="*/ 714375 h 744855"/>
                <a:gd name="connsiteX33" fmla="*/ 583148 w 809843"/>
                <a:gd name="connsiteY33" fmla="*/ 723900 h 744855"/>
                <a:gd name="connsiteX34" fmla="*/ 581243 w 809843"/>
                <a:gd name="connsiteY34" fmla="*/ 729615 h 744855"/>
                <a:gd name="connsiteX35" fmla="*/ 556478 w 809843"/>
                <a:gd name="connsiteY35" fmla="*/ 744855 h 744855"/>
                <a:gd name="connsiteX36" fmla="*/ 531713 w 809843"/>
                <a:gd name="connsiteY36" fmla="*/ 742950 h 744855"/>
                <a:gd name="connsiteX37" fmla="*/ 525998 w 809843"/>
                <a:gd name="connsiteY37" fmla="*/ 741045 h 744855"/>
                <a:gd name="connsiteX38" fmla="*/ 506948 w 809843"/>
                <a:gd name="connsiteY38" fmla="*/ 725805 h 744855"/>
                <a:gd name="connsiteX39" fmla="*/ 499328 w 809843"/>
                <a:gd name="connsiteY39" fmla="*/ 721995 h 744855"/>
                <a:gd name="connsiteX40" fmla="*/ 493613 w 809843"/>
                <a:gd name="connsiteY40" fmla="*/ 716280 h 744855"/>
                <a:gd name="connsiteX41" fmla="*/ 489803 w 809843"/>
                <a:gd name="connsiteY41" fmla="*/ 710565 h 744855"/>
                <a:gd name="connsiteX42" fmla="*/ 484088 w 809843"/>
                <a:gd name="connsiteY42" fmla="*/ 708660 h 744855"/>
                <a:gd name="connsiteX43" fmla="*/ 461228 w 809843"/>
                <a:gd name="connsiteY43" fmla="*/ 712470 h 744855"/>
                <a:gd name="connsiteX44" fmla="*/ 451703 w 809843"/>
                <a:gd name="connsiteY44" fmla="*/ 718185 h 744855"/>
                <a:gd name="connsiteX45" fmla="*/ 444083 w 809843"/>
                <a:gd name="connsiteY45" fmla="*/ 725805 h 744855"/>
                <a:gd name="connsiteX46" fmla="*/ 432653 w 809843"/>
                <a:gd name="connsiteY46" fmla="*/ 729615 h 744855"/>
                <a:gd name="connsiteX47" fmla="*/ 426938 w 809843"/>
                <a:gd name="connsiteY47" fmla="*/ 733425 h 744855"/>
                <a:gd name="connsiteX48" fmla="*/ 421223 w 809843"/>
                <a:gd name="connsiteY48" fmla="*/ 735330 h 744855"/>
                <a:gd name="connsiteX49" fmla="*/ 383123 w 809843"/>
                <a:gd name="connsiteY49" fmla="*/ 737235 h 744855"/>
                <a:gd name="connsiteX50" fmla="*/ 40223 w 809843"/>
                <a:gd name="connsiteY50" fmla="*/ 457200 h 744855"/>
                <a:gd name="connsiteX51" fmla="*/ 101183 w 809843"/>
                <a:gd name="connsiteY51" fmla="*/ 400050 h 744855"/>
                <a:gd name="connsiteX52" fmla="*/ 63083 w 809843"/>
                <a:gd name="connsiteY52" fmla="*/ 403860 h 744855"/>
                <a:gd name="connsiteX53" fmla="*/ 36413 w 809843"/>
                <a:gd name="connsiteY53" fmla="*/ 415290 h 744855"/>
                <a:gd name="connsiteX54" fmla="*/ 21173 w 809843"/>
                <a:gd name="connsiteY54" fmla="*/ 419100 h 744855"/>
                <a:gd name="connsiteX55" fmla="*/ 9743 w 809843"/>
                <a:gd name="connsiteY55" fmla="*/ 424815 h 744855"/>
                <a:gd name="connsiteX56" fmla="*/ 2123 w 809843"/>
                <a:gd name="connsiteY56" fmla="*/ 422910 h 744855"/>
                <a:gd name="connsiteX57" fmla="*/ 218 w 809843"/>
                <a:gd name="connsiteY57" fmla="*/ 417195 h 744855"/>
                <a:gd name="connsiteX58" fmla="*/ 7838 w 809843"/>
                <a:gd name="connsiteY58" fmla="*/ 384810 h 744855"/>
                <a:gd name="connsiteX59" fmla="*/ 9743 w 809843"/>
                <a:gd name="connsiteY59" fmla="*/ 373380 h 744855"/>
                <a:gd name="connsiteX60" fmla="*/ 15458 w 809843"/>
                <a:gd name="connsiteY60" fmla="*/ 367665 h 744855"/>
                <a:gd name="connsiteX61" fmla="*/ 28793 w 809843"/>
                <a:gd name="connsiteY61" fmla="*/ 354330 h 744855"/>
                <a:gd name="connsiteX62" fmla="*/ 40223 w 809843"/>
                <a:gd name="connsiteY62" fmla="*/ 346710 h 744855"/>
                <a:gd name="connsiteX63" fmla="*/ 45938 w 809843"/>
                <a:gd name="connsiteY63" fmla="*/ 335280 h 744855"/>
                <a:gd name="connsiteX64" fmla="*/ 55463 w 809843"/>
                <a:gd name="connsiteY64" fmla="*/ 318135 h 744855"/>
                <a:gd name="connsiteX65" fmla="*/ 61178 w 809843"/>
                <a:gd name="connsiteY65" fmla="*/ 318135 h 744855"/>
                <a:gd name="connsiteX66" fmla="*/ 120233 w 809843"/>
                <a:gd name="connsiteY66" fmla="*/ 299085 h 744855"/>
                <a:gd name="connsiteX67" fmla="*/ 148808 w 809843"/>
                <a:gd name="connsiteY67" fmla="*/ 272415 h 744855"/>
                <a:gd name="connsiteX68" fmla="*/ 150713 w 809843"/>
                <a:gd name="connsiteY68" fmla="*/ 255270 h 744855"/>
                <a:gd name="connsiteX69" fmla="*/ 152618 w 809843"/>
                <a:gd name="connsiteY69" fmla="*/ 232410 h 744855"/>
                <a:gd name="connsiteX70" fmla="*/ 160238 w 809843"/>
                <a:gd name="connsiteY70" fmla="*/ 207645 h 744855"/>
                <a:gd name="connsiteX71" fmla="*/ 165953 w 809843"/>
                <a:gd name="connsiteY71" fmla="*/ 196215 h 744855"/>
                <a:gd name="connsiteX72" fmla="*/ 167858 w 809843"/>
                <a:gd name="connsiteY72" fmla="*/ 186690 h 744855"/>
                <a:gd name="connsiteX73" fmla="*/ 169763 w 809843"/>
                <a:gd name="connsiteY73" fmla="*/ 173355 h 744855"/>
                <a:gd name="connsiteX74" fmla="*/ 173573 w 809843"/>
                <a:gd name="connsiteY74" fmla="*/ 161925 h 744855"/>
                <a:gd name="connsiteX75" fmla="*/ 181193 w 809843"/>
                <a:gd name="connsiteY75" fmla="*/ 150495 h 744855"/>
                <a:gd name="connsiteX76" fmla="*/ 185003 w 809843"/>
                <a:gd name="connsiteY76" fmla="*/ 144780 h 744855"/>
                <a:gd name="connsiteX77" fmla="*/ 188813 w 809843"/>
                <a:gd name="connsiteY77" fmla="*/ 139065 h 744855"/>
                <a:gd name="connsiteX78" fmla="*/ 194528 w 809843"/>
                <a:gd name="connsiteY78" fmla="*/ 133350 h 744855"/>
                <a:gd name="connsiteX79" fmla="*/ 202148 w 809843"/>
                <a:gd name="connsiteY79" fmla="*/ 121920 h 744855"/>
                <a:gd name="connsiteX80" fmla="*/ 211673 w 809843"/>
                <a:gd name="connsiteY80" fmla="*/ 120015 h 744855"/>
                <a:gd name="connsiteX81" fmla="*/ 223103 w 809843"/>
                <a:gd name="connsiteY81" fmla="*/ 110490 h 744855"/>
                <a:gd name="connsiteX82" fmla="*/ 225008 w 809843"/>
                <a:gd name="connsiteY82" fmla="*/ 104775 h 744855"/>
                <a:gd name="connsiteX83" fmla="*/ 230723 w 809843"/>
                <a:gd name="connsiteY83" fmla="*/ 97155 h 744855"/>
                <a:gd name="connsiteX84" fmla="*/ 226913 w 809843"/>
                <a:gd name="connsiteY84" fmla="*/ 91440 h 74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09843" h="744855">
                  <a:moveTo>
                    <a:pt x="226913" y="91440"/>
                  </a:moveTo>
                  <a:lnTo>
                    <a:pt x="335498" y="0"/>
                  </a:lnTo>
                  <a:lnTo>
                    <a:pt x="632678" y="213360"/>
                  </a:lnTo>
                  <a:lnTo>
                    <a:pt x="676493" y="207645"/>
                  </a:lnTo>
                  <a:lnTo>
                    <a:pt x="809843" y="340995"/>
                  </a:lnTo>
                  <a:lnTo>
                    <a:pt x="771743" y="379095"/>
                  </a:lnTo>
                  <a:cubicBezTo>
                    <a:pt x="769838" y="384810"/>
                    <a:pt x="766599" y="390243"/>
                    <a:pt x="766028" y="396240"/>
                  </a:cubicBezTo>
                  <a:cubicBezTo>
                    <a:pt x="765303" y="403852"/>
                    <a:pt x="766922" y="411521"/>
                    <a:pt x="767933" y="419100"/>
                  </a:cubicBezTo>
                  <a:cubicBezTo>
                    <a:pt x="768198" y="421090"/>
                    <a:pt x="768724" y="423144"/>
                    <a:pt x="769838" y="424815"/>
                  </a:cubicBezTo>
                  <a:cubicBezTo>
                    <a:pt x="771332" y="427057"/>
                    <a:pt x="773648" y="428625"/>
                    <a:pt x="775553" y="430530"/>
                  </a:cubicBezTo>
                  <a:cubicBezTo>
                    <a:pt x="780341" y="444895"/>
                    <a:pt x="773882" y="427188"/>
                    <a:pt x="781268" y="441960"/>
                  </a:cubicBezTo>
                  <a:cubicBezTo>
                    <a:pt x="782166" y="443756"/>
                    <a:pt x="782538" y="445770"/>
                    <a:pt x="783173" y="447675"/>
                  </a:cubicBezTo>
                  <a:cubicBezTo>
                    <a:pt x="783808" y="457200"/>
                    <a:pt x="784173" y="466747"/>
                    <a:pt x="785078" y="476250"/>
                  </a:cubicBezTo>
                  <a:cubicBezTo>
                    <a:pt x="787128" y="497772"/>
                    <a:pt x="790761" y="482157"/>
                    <a:pt x="785078" y="516255"/>
                  </a:cubicBezTo>
                  <a:cubicBezTo>
                    <a:pt x="784702" y="518513"/>
                    <a:pt x="782292" y="519922"/>
                    <a:pt x="781268" y="521970"/>
                  </a:cubicBezTo>
                  <a:cubicBezTo>
                    <a:pt x="780370" y="523766"/>
                    <a:pt x="780783" y="526265"/>
                    <a:pt x="779363" y="527685"/>
                  </a:cubicBezTo>
                  <a:cubicBezTo>
                    <a:pt x="777943" y="529105"/>
                    <a:pt x="775617" y="529196"/>
                    <a:pt x="773648" y="529590"/>
                  </a:cubicBezTo>
                  <a:cubicBezTo>
                    <a:pt x="769245" y="530471"/>
                    <a:pt x="764758" y="530860"/>
                    <a:pt x="760313" y="531495"/>
                  </a:cubicBezTo>
                  <a:cubicBezTo>
                    <a:pt x="756503" y="532765"/>
                    <a:pt x="752850" y="534679"/>
                    <a:pt x="748883" y="535305"/>
                  </a:cubicBezTo>
                  <a:cubicBezTo>
                    <a:pt x="740705" y="536596"/>
                    <a:pt x="732352" y="536343"/>
                    <a:pt x="724118" y="537210"/>
                  </a:cubicBezTo>
                  <a:cubicBezTo>
                    <a:pt x="714318" y="538242"/>
                    <a:pt x="714475" y="538519"/>
                    <a:pt x="706973" y="541020"/>
                  </a:cubicBezTo>
                  <a:cubicBezTo>
                    <a:pt x="698613" y="549380"/>
                    <a:pt x="698526" y="548929"/>
                    <a:pt x="689828" y="561975"/>
                  </a:cubicBezTo>
                  <a:cubicBezTo>
                    <a:pt x="688558" y="563880"/>
                    <a:pt x="687741" y="566182"/>
                    <a:pt x="686018" y="567690"/>
                  </a:cubicBezTo>
                  <a:cubicBezTo>
                    <a:pt x="682572" y="570705"/>
                    <a:pt x="678398" y="572770"/>
                    <a:pt x="674588" y="575310"/>
                  </a:cubicBezTo>
                  <a:cubicBezTo>
                    <a:pt x="672683" y="576580"/>
                    <a:pt x="670492" y="577501"/>
                    <a:pt x="668873" y="579120"/>
                  </a:cubicBezTo>
                  <a:lnTo>
                    <a:pt x="663158" y="584835"/>
                  </a:lnTo>
                  <a:cubicBezTo>
                    <a:pt x="663793" y="601345"/>
                    <a:pt x="663926" y="617882"/>
                    <a:pt x="665063" y="634365"/>
                  </a:cubicBezTo>
                  <a:cubicBezTo>
                    <a:pt x="665201" y="636368"/>
                    <a:pt x="666968" y="638072"/>
                    <a:pt x="666968" y="640080"/>
                  </a:cubicBezTo>
                  <a:cubicBezTo>
                    <a:pt x="666968" y="649626"/>
                    <a:pt x="666632" y="659239"/>
                    <a:pt x="665063" y="668655"/>
                  </a:cubicBezTo>
                  <a:cubicBezTo>
                    <a:pt x="664687" y="670913"/>
                    <a:pt x="663195" y="673157"/>
                    <a:pt x="661253" y="674370"/>
                  </a:cubicBezTo>
                  <a:cubicBezTo>
                    <a:pt x="648643" y="682251"/>
                    <a:pt x="607648" y="680014"/>
                    <a:pt x="606008" y="680085"/>
                  </a:cubicBezTo>
                  <a:cubicBezTo>
                    <a:pt x="601176" y="704243"/>
                    <a:pt x="607651" y="678156"/>
                    <a:pt x="600293" y="695325"/>
                  </a:cubicBezTo>
                  <a:cubicBezTo>
                    <a:pt x="598350" y="699858"/>
                    <a:pt x="597779" y="711174"/>
                    <a:pt x="594578" y="714375"/>
                  </a:cubicBezTo>
                  <a:cubicBezTo>
                    <a:pt x="587244" y="721709"/>
                    <a:pt x="591105" y="718596"/>
                    <a:pt x="583148" y="723900"/>
                  </a:cubicBezTo>
                  <a:cubicBezTo>
                    <a:pt x="582513" y="725805"/>
                    <a:pt x="582663" y="728195"/>
                    <a:pt x="581243" y="729615"/>
                  </a:cubicBezTo>
                  <a:cubicBezTo>
                    <a:pt x="570757" y="740101"/>
                    <a:pt x="567865" y="740300"/>
                    <a:pt x="556478" y="744855"/>
                  </a:cubicBezTo>
                  <a:cubicBezTo>
                    <a:pt x="548223" y="744220"/>
                    <a:pt x="539928" y="743977"/>
                    <a:pt x="531713" y="742950"/>
                  </a:cubicBezTo>
                  <a:cubicBezTo>
                    <a:pt x="529720" y="742701"/>
                    <a:pt x="527741" y="742041"/>
                    <a:pt x="525998" y="741045"/>
                  </a:cubicBezTo>
                  <a:cubicBezTo>
                    <a:pt x="521297" y="738359"/>
                    <a:pt x="510060" y="727984"/>
                    <a:pt x="506948" y="725805"/>
                  </a:cubicBezTo>
                  <a:cubicBezTo>
                    <a:pt x="504622" y="724176"/>
                    <a:pt x="501639" y="723646"/>
                    <a:pt x="499328" y="721995"/>
                  </a:cubicBezTo>
                  <a:cubicBezTo>
                    <a:pt x="497136" y="720429"/>
                    <a:pt x="495338" y="718350"/>
                    <a:pt x="493613" y="716280"/>
                  </a:cubicBezTo>
                  <a:cubicBezTo>
                    <a:pt x="492147" y="714521"/>
                    <a:pt x="491591" y="711995"/>
                    <a:pt x="489803" y="710565"/>
                  </a:cubicBezTo>
                  <a:cubicBezTo>
                    <a:pt x="488235" y="709311"/>
                    <a:pt x="485993" y="709295"/>
                    <a:pt x="484088" y="708660"/>
                  </a:cubicBezTo>
                  <a:cubicBezTo>
                    <a:pt x="478656" y="709264"/>
                    <a:pt x="467611" y="709279"/>
                    <a:pt x="461228" y="712470"/>
                  </a:cubicBezTo>
                  <a:cubicBezTo>
                    <a:pt x="457916" y="714126"/>
                    <a:pt x="454626" y="715912"/>
                    <a:pt x="451703" y="718185"/>
                  </a:cubicBezTo>
                  <a:cubicBezTo>
                    <a:pt x="448868" y="720390"/>
                    <a:pt x="447163" y="723957"/>
                    <a:pt x="444083" y="725805"/>
                  </a:cubicBezTo>
                  <a:cubicBezTo>
                    <a:pt x="440639" y="727871"/>
                    <a:pt x="435995" y="727387"/>
                    <a:pt x="432653" y="729615"/>
                  </a:cubicBezTo>
                  <a:cubicBezTo>
                    <a:pt x="430748" y="730885"/>
                    <a:pt x="428986" y="732401"/>
                    <a:pt x="426938" y="733425"/>
                  </a:cubicBezTo>
                  <a:cubicBezTo>
                    <a:pt x="425142" y="734323"/>
                    <a:pt x="423192" y="734936"/>
                    <a:pt x="421223" y="735330"/>
                  </a:cubicBezTo>
                  <a:cubicBezTo>
                    <a:pt x="405861" y="738402"/>
                    <a:pt x="401081" y="737235"/>
                    <a:pt x="383123" y="737235"/>
                  </a:cubicBezTo>
                  <a:lnTo>
                    <a:pt x="40223" y="457200"/>
                  </a:lnTo>
                  <a:lnTo>
                    <a:pt x="101183" y="400050"/>
                  </a:lnTo>
                  <a:lnTo>
                    <a:pt x="63083" y="403860"/>
                  </a:lnTo>
                  <a:cubicBezTo>
                    <a:pt x="60528" y="405021"/>
                    <a:pt x="44113" y="413365"/>
                    <a:pt x="36413" y="415290"/>
                  </a:cubicBezTo>
                  <a:cubicBezTo>
                    <a:pt x="32066" y="416377"/>
                    <a:pt x="25528" y="416923"/>
                    <a:pt x="21173" y="419100"/>
                  </a:cubicBezTo>
                  <a:cubicBezTo>
                    <a:pt x="6401" y="426486"/>
                    <a:pt x="24108" y="420027"/>
                    <a:pt x="9743" y="424815"/>
                  </a:cubicBezTo>
                  <a:cubicBezTo>
                    <a:pt x="7203" y="424180"/>
                    <a:pt x="4167" y="424546"/>
                    <a:pt x="2123" y="422910"/>
                  </a:cubicBezTo>
                  <a:cubicBezTo>
                    <a:pt x="555" y="421656"/>
                    <a:pt x="218" y="419203"/>
                    <a:pt x="218" y="417195"/>
                  </a:cubicBezTo>
                  <a:cubicBezTo>
                    <a:pt x="218" y="392129"/>
                    <a:pt x="-2021" y="397955"/>
                    <a:pt x="7838" y="384810"/>
                  </a:cubicBezTo>
                  <a:cubicBezTo>
                    <a:pt x="8473" y="381000"/>
                    <a:pt x="8174" y="376910"/>
                    <a:pt x="9743" y="373380"/>
                  </a:cubicBezTo>
                  <a:cubicBezTo>
                    <a:pt x="10837" y="370918"/>
                    <a:pt x="13705" y="369710"/>
                    <a:pt x="15458" y="367665"/>
                  </a:cubicBezTo>
                  <a:cubicBezTo>
                    <a:pt x="30698" y="349885"/>
                    <a:pt x="11013" y="369570"/>
                    <a:pt x="28793" y="354330"/>
                  </a:cubicBezTo>
                  <a:cubicBezTo>
                    <a:pt x="37874" y="346546"/>
                    <a:pt x="30502" y="349950"/>
                    <a:pt x="40223" y="346710"/>
                  </a:cubicBezTo>
                  <a:cubicBezTo>
                    <a:pt x="45011" y="332345"/>
                    <a:pt x="38552" y="350052"/>
                    <a:pt x="45938" y="335280"/>
                  </a:cubicBezTo>
                  <a:cubicBezTo>
                    <a:pt x="48095" y="330966"/>
                    <a:pt x="49456" y="318135"/>
                    <a:pt x="55463" y="318135"/>
                  </a:cubicBezTo>
                  <a:lnTo>
                    <a:pt x="61178" y="318135"/>
                  </a:lnTo>
                  <a:lnTo>
                    <a:pt x="120233" y="299085"/>
                  </a:lnTo>
                  <a:lnTo>
                    <a:pt x="148808" y="272415"/>
                  </a:lnTo>
                  <a:cubicBezTo>
                    <a:pt x="149443" y="266700"/>
                    <a:pt x="150168" y="260994"/>
                    <a:pt x="150713" y="255270"/>
                  </a:cubicBezTo>
                  <a:cubicBezTo>
                    <a:pt x="151438" y="247658"/>
                    <a:pt x="151425" y="239963"/>
                    <a:pt x="152618" y="232410"/>
                  </a:cubicBezTo>
                  <a:cubicBezTo>
                    <a:pt x="152768" y="231461"/>
                    <a:pt x="159104" y="209345"/>
                    <a:pt x="160238" y="207645"/>
                  </a:cubicBezTo>
                  <a:cubicBezTo>
                    <a:pt x="163963" y="202058"/>
                    <a:pt x="164376" y="202525"/>
                    <a:pt x="165953" y="196215"/>
                  </a:cubicBezTo>
                  <a:cubicBezTo>
                    <a:pt x="166738" y="193074"/>
                    <a:pt x="167326" y="189884"/>
                    <a:pt x="167858" y="186690"/>
                  </a:cubicBezTo>
                  <a:cubicBezTo>
                    <a:pt x="168596" y="182261"/>
                    <a:pt x="168753" y="177730"/>
                    <a:pt x="169763" y="173355"/>
                  </a:cubicBezTo>
                  <a:cubicBezTo>
                    <a:pt x="170666" y="169442"/>
                    <a:pt x="171345" y="165267"/>
                    <a:pt x="173573" y="161925"/>
                  </a:cubicBezTo>
                  <a:lnTo>
                    <a:pt x="181193" y="150495"/>
                  </a:lnTo>
                  <a:lnTo>
                    <a:pt x="185003" y="144780"/>
                  </a:lnTo>
                  <a:cubicBezTo>
                    <a:pt x="186273" y="142875"/>
                    <a:pt x="187194" y="140684"/>
                    <a:pt x="188813" y="139065"/>
                  </a:cubicBezTo>
                  <a:cubicBezTo>
                    <a:pt x="190718" y="137160"/>
                    <a:pt x="192874" y="135477"/>
                    <a:pt x="194528" y="133350"/>
                  </a:cubicBezTo>
                  <a:cubicBezTo>
                    <a:pt x="197339" y="129736"/>
                    <a:pt x="197658" y="122818"/>
                    <a:pt x="202148" y="121920"/>
                  </a:cubicBezTo>
                  <a:lnTo>
                    <a:pt x="211673" y="120015"/>
                  </a:lnTo>
                  <a:cubicBezTo>
                    <a:pt x="215890" y="117204"/>
                    <a:pt x="220169" y="114890"/>
                    <a:pt x="223103" y="110490"/>
                  </a:cubicBezTo>
                  <a:cubicBezTo>
                    <a:pt x="224217" y="108819"/>
                    <a:pt x="224012" y="106518"/>
                    <a:pt x="225008" y="104775"/>
                  </a:cubicBezTo>
                  <a:cubicBezTo>
                    <a:pt x="226583" y="102018"/>
                    <a:pt x="228878" y="99739"/>
                    <a:pt x="230723" y="97155"/>
                  </a:cubicBezTo>
                  <a:cubicBezTo>
                    <a:pt x="236731" y="88744"/>
                    <a:pt x="231971" y="94002"/>
                    <a:pt x="226913" y="91440"/>
                  </a:cubicBez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reeform 57"/>
            <p:cNvSpPr/>
            <p:nvPr/>
          </p:nvSpPr>
          <p:spPr bwMode="auto">
            <a:xfrm>
              <a:off x="6631327" y="2396834"/>
              <a:ext cx="263568" cy="295484"/>
            </a:xfrm>
            <a:custGeom>
              <a:avLst/>
              <a:gdLst>
                <a:gd name="connsiteX0" fmla="*/ 22860 w 489585"/>
                <a:gd name="connsiteY0" fmla="*/ 405765 h 516654"/>
                <a:gd name="connsiteX1" fmla="*/ 22860 w 489585"/>
                <a:gd name="connsiteY1" fmla="*/ 373380 h 516654"/>
                <a:gd name="connsiteX2" fmla="*/ 0 w 489585"/>
                <a:gd name="connsiteY2" fmla="*/ 350520 h 516654"/>
                <a:gd name="connsiteX3" fmla="*/ 45720 w 489585"/>
                <a:gd name="connsiteY3" fmla="*/ 300990 h 516654"/>
                <a:gd name="connsiteX4" fmla="*/ 81915 w 489585"/>
                <a:gd name="connsiteY4" fmla="*/ 287655 h 516654"/>
                <a:gd name="connsiteX5" fmla="*/ 85725 w 489585"/>
                <a:gd name="connsiteY5" fmla="*/ 270510 h 516654"/>
                <a:gd name="connsiteX6" fmla="*/ 89535 w 489585"/>
                <a:gd name="connsiteY6" fmla="*/ 236220 h 516654"/>
                <a:gd name="connsiteX7" fmla="*/ 93345 w 489585"/>
                <a:gd name="connsiteY7" fmla="*/ 224790 h 516654"/>
                <a:gd name="connsiteX8" fmla="*/ 97155 w 489585"/>
                <a:gd name="connsiteY8" fmla="*/ 219075 h 516654"/>
                <a:gd name="connsiteX9" fmla="*/ 99060 w 489585"/>
                <a:gd name="connsiteY9" fmla="*/ 213360 h 516654"/>
                <a:gd name="connsiteX10" fmla="*/ 106680 w 489585"/>
                <a:gd name="connsiteY10" fmla="*/ 207645 h 516654"/>
                <a:gd name="connsiteX11" fmla="*/ 108585 w 489585"/>
                <a:gd name="connsiteY11" fmla="*/ 201930 h 516654"/>
                <a:gd name="connsiteX12" fmla="*/ 120015 w 489585"/>
                <a:gd name="connsiteY12" fmla="*/ 192405 h 516654"/>
                <a:gd name="connsiteX13" fmla="*/ 123825 w 489585"/>
                <a:gd name="connsiteY13" fmla="*/ 184785 h 516654"/>
                <a:gd name="connsiteX14" fmla="*/ 120015 w 489585"/>
                <a:gd name="connsiteY14" fmla="*/ 156210 h 516654"/>
                <a:gd name="connsiteX15" fmla="*/ 112395 w 489585"/>
                <a:gd name="connsiteY15" fmla="*/ 150495 h 516654"/>
                <a:gd name="connsiteX16" fmla="*/ 116205 w 489585"/>
                <a:gd name="connsiteY16" fmla="*/ 125730 h 516654"/>
                <a:gd name="connsiteX17" fmla="*/ 120015 w 489585"/>
                <a:gd name="connsiteY17" fmla="*/ 120015 h 516654"/>
                <a:gd name="connsiteX18" fmla="*/ 121920 w 489585"/>
                <a:gd name="connsiteY18" fmla="*/ 114300 h 516654"/>
                <a:gd name="connsiteX19" fmla="*/ 127635 w 489585"/>
                <a:gd name="connsiteY19" fmla="*/ 108585 h 516654"/>
                <a:gd name="connsiteX20" fmla="*/ 139065 w 489585"/>
                <a:gd name="connsiteY20" fmla="*/ 100965 h 516654"/>
                <a:gd name="connsiteX21" fmla="*/ 142875 w 489585"/>
                <a:gd name="connsiteY21" fmla="*/ 45720 h 516654"/>
                <a:gd name="connsiteX22" fmla="*/ 144780 w 489585"/>
                <a:gd name="connsiteY22" fmla="*/ 40005 h 516654"/>
                <a:gd name="connsiteX23" fmla="*/ 150495 w 489585"/>
                <a:gd name="connsiteY23" fmla="*/ 26670 h 516654"/>
                <a:gd name="connsiteX24" fmla="*/ 152400 w 489585"/>
                <a:gd name="connsiteY24" fmla="*/ 20955 h 516654"/>
                <a:gd name="connsiteX25" fmla="*/ 158115 w 489585"/>
                <a:gd name="connsiteY25" fmla="*/ 15240 h 516654"/>
                <a:gd name="connsiteX26" fmla="*/ 160020 w 489585"/>
                <a:gd name="connsiteY26" fmla="*/ 9525 h 516654"/>
                <a:gd name="connsiteX27" fmla="*/ 163830 w 489585"/>
                <a:gd name="connsiteY27" fmla="*/ 0 h 516654"/>
                <a:gd name="connsiteX28" fmla="*/ 268605 w 489585"/>
                <a:gd name="connsiteY28" fmla="*/ 55245 h 516654"/>
                <a:gd name="connsiteX29" fmla="*/ 335280 w 489585"/>
                <a:gd name="connsiteY29" fmla="*/ 171450 h 516654"/>
                <a:gd name="connsiteX30" fmla="*/ 480060 w 489585"/>
                <a:gd name="connsiteY30" fmla="*/ 222885 h 516654"/>
                <a:gd name="connsiteX31" fmla="*/ 489585 w 489585"/>
                <a:gd name="connsiteY31" fmla="*/ 240030 h 516654"/>
                <a:gd name="connsiteX32" fmla="*/ 485775 w 489585"/>
                <a:gd name="connsiteY32" fmla="*/ 262890 h 516654"/>
                <a:gd name="connsiteX33" fmla="*/ 483870 w 489585"/>
                <a:gd name="connsiteY33" fmla="*/ 270510 h 516654"/>
                <a:gd name="connsiteX34" fmla="*/ 478155 w 489585"/>
                <a:gd name="connsiteY34" fmla="*/ 272415 h 516654"/>
                <a:gd name="connsiteX35" fmla="*/ 472440 w 489585"/>
                <a:gd name="connsiteY35" fmla="*/ 276225 h 516654"/>
                <a:gd name="connsiteX36" fmla="*/ 461010 w 489585"/>
                <a:gd name="connsiteY36" fmla="*/ 280035 h 516654"/>
                <a:gd name="connsiteX37" fmla="*/ 453390 w 489585"/>
                <a:gd name="connsiteY37" fmla="*/ 285750 h 516654"/>
                <a:gd name="connsiteX38" fmla="*/ 447675 w 489585"/>
                <a:gd name="connsiteY38" fmla="*/ 289560 h 516654"/>
                <a:gd name="connsiteX39" fmla="*/ 440055 w 489585"/>
                <a:gd name="connsiteY39" fmla="*/ 300990 h 516654"/>
                <a:gd name="connsiteX40" fmla="*/ 426720 w 489585"/>
                <a:gd name="connsiteY40" fmla="*/ 318135 h 516654"/>
                <a:gd name="connsiteX41" fmla="*/ 424815 w 489585"/>
                <a:gd name="connsiteY41" fmla="*/ 323850 h 516654"/>
                <a:gd name="connsiteX42" fmla="*/ 415290 w 489585"/>
                <a:gd name="connsiteY42" fmla="*/ 337185 h 516654"/>
                <a:gd name="connsiteX43" fmla="*/ 409575 w 489585"/>
                <a:gd name="connsiteY43" fmla="*/ 348615 h 516654"/>
                <a:gd name="connsiteX44" fmla="*/ 401955 w 489585"/>
                <a:gd name="connsiteY44" fmla="*/ 367665 h 516654"/>
                <a:gd name="connsiteX45" fmla="*/ 400050 w 489585"/>
                <a:gd name="connsiteY45" fmla="*/ 379095 h 516654"/>
                <a:gd name="connsiteX46" fmla="*/ 396240 w 489585"/>
                <a:gd name="connsiteY46" fmla="*/ 428625 h 516654"/>
                <a:gd name="connsiteX47" fmla="*/ 390525 w 489585"/>
                <a:gd name="connsiteY47" fmla="*/ 434340 h 516654"/>
                <a:gd name="connsiteX48" fmla="*/ 386715 w 489585"/>
                <a:gd name="connsiteY48" fmla="*/ 440055 h 516654"/>
                <a:gd name="connsiteX49" fmla="*/ 379095 w 489585"/>
                <a:gd name="connsiteY49" fmla="*/ 451485 h 516654"/>
                <a:gd name="connsiteX50" fmla="*/ 375285 w 489585"/>
                <a:gd name="connsiteY50" fmla="*/ 457200 h 516654"/>
                <a:gd name="connsiteX51" fmla="*/ 339090 w 489585"/>
                <a:gd name="connsiteY51" fmla="*/ 462915 h 516654"/>
                <a:gd name="connsiteX52" fmla="*/ 323850 w 489585"/>
                <a:gd name="connsiteY52" fmla="*/ 470535 h 516654"/>
                <a:gd name="connsiteX53" fmla="*/ 312420 w 489585"/>
                <a:gd name="connsiteY53" fmla="*/ 481965 h 516654"/>
                <a:gd name="connsiteX54" fmla="*/ 300990 w 489585"/>
                <a:gd name="connsiteY54" fmla="*/ 489585 h 516654"/>
                <a:gd name="connsiteX55" fmla="*/ 297180 w 489585"/>
                <a:gd name="connsiteY55" fmla="*/ 495300 h 516654"/>
                <a:gd name="connsiteX56" fmla="*/ 291465 w 489585"/>
                <a:gd name="connsiteY56" fmla="*/ 499110 h 516654"/>
                <a:gd name="connsiteX57" fmla="*/ 289560 w 489585"/>
                <a:gd name="connsiteY57" fmla="*/ 504825 h 516654"/>
                <a:gd name="connsiteX58" fmla="*/ 285750 w 489585"/>
                <a:gd name="connsiteY58" fmla="*/ 510540 h 516654"/>
                <a:gd name="connsiteX59" fmla="*/ 283845 w 489585"/>
                <a:gd name="connsiteY59" fmla="*/ 516255 h 516654"/>
                <a:gd name="connsiteX60" fmla="*/ 280035 w 489585"/>
                <a:gd name="connsiteY60" fmla="*/ 516255 h 516654"/>
                <a:gd name="connsiteX61" fmla="*/ 104775 w 489585"/>
                <a:gd name="connsiteY61" fmla="*/ 472440 h 516654"/>
                <a:gd name="connsiteX62" fmla="*/ 22860 w 489585"/>
                <a:gd name="connsiteY62" fmla="*/ 405765 h 51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9585" h="516654">
                  <a:moveTo>
                    <a:pt x="22860" y="405765"/>
                  </a:moveTo>
                  <a:lnTo>
                    <a:pt x="22860" y="373380"/>
                  </a:lnTo>
                  <a:lnTo>
                    <a:pt x="0" y="350520"/>
                  </a:lnTo>
                  <a:lnTo>
                    <a:pt x="45720" y="300990"/>
                  </a:lnTo>
                  <a:lnTo>
                    <a:pt x="81915" y="287655"/>
                  </a:lnTo>
                  <a:cubicBezTo>
                    <a:pt x="83185" y="281940"/>
                    <a:pt x="84867" y="276301"/>
                    <a:pt x="85725" y="270510"/>
                  </a:cubicBezTo>
                  <a:cubicBezTo>
                    <a:pt x="87410" y="259134"/>
                    <a:pt x="87644" y="247564"/>
                    <a:pt x="89535" y="236220"/>
                  </a:cubicBezTo>
                  <a:cubicBezTo>
                    <a:pt x="90195" y="232259"/>
                    <a:pt x="91117" y="228132"/>
                    <a:pt x="93345" y="224790"/>
                  </a:cubicBezTo>
                  <a:cubicBezTo>
                    <a:pt x="94615" y="222885"/>
                    <a:pt x="96131" y="221123"/>
                    <a:pt x="97155" y="219075"/>
                  </a:cubicBezTo>
                  <a:cubicBezTo>
                    <a:pt x="98053" y="217279"/>
                    <a:pt x="97774" y="214903"/>
                    <a:pt x="99060" y="213360"/>
                  </a:cubicBezTo>
                  <a:cubicBezTo>
                    <a:pt x="101093" y="210921"/>
                    <a:pt x="104140" y="209550"/>
                    <a:pt x="106680" y="207645"/>
                  </a:cubicBezTo>
                  <a:cubicBezTo>
                    <a:pt x="107315" y="205740"/>
                    <a:pt x="107471" y="203601"/>
                    <a:pt x="108585" y="201930"/>
                  </a:cubicBezTo>
                  <a:cubicBezTo>
                    <a:pt x="111519" y="197530"/>
                    <a:pt x="115798" y="195216"/>
                    <a:pt x="120015" y="192405"/>
                  </a:cubicBezTo>
                  <a:cubicBezTo>
                    <a:pt x="121285" y="189865"/>
                    <a:pt x="122828" y="187444"/>
                    <a:pt x="123825" y="184785"/>
                  </a:cubicBezTo>
                  <a:cubicBezTo>
                    <a:pt x="127214" y="175748"/>
                    <a:pt x="127255" y="163450"/>
                    <a:pt x="120015" y="156210"/>
                  </a:cubicBezTo>
                  <a:cubicBezTo>
                    <a:pt x="117770" y="153965"/>
                    <a:pt x="114935" y="152400"/>
                    <a:pt x="112395" y="150495"/>
                  </a:cubicBezTo>
                  <a:cubicBezTo>
                    <a:pt x="112941" y="145032"/>
                    <a:pt x="112772" y="132595"/>
                    <a:pt x="116205" y="125730"/>
                  </a:cubicBezTo>
                  <a:cubicBezTo>
                    <a:pt x="117229" y="123682"/>
                    <a:pt x="118991" y="122063"/>
                    <a:pt x="120015" y="120015"/>
                  </a:cubicBezTo>
                  <a:cubicBezTo>
                    <a:pt x="120913" y="118219"/>
                    <a:pt x="120806" y="115971"/>
                    <a:pt x="121920" y="114300"/>
                  </a:cubicBezTo>
                  <a:cubicBezTo>
                    <a:pt x="123414" y="112058"/>
                    <a:pt x="125508" y="110239"/>
                    <a:pt x="127635" y="108585"/>
                  </a:cubicBezTo>
                  <a:cubicBezTo>
                    <a:pt x="131249" y="105774"/>
                    <a:pt x="139065" y="100965"/>
                    <a:pt x="139065" y="100965"/>
                  </a:cubicBezTo>
                  <a:cubicBezTo>
                    <a:pt x="145188" y="76475"/>
                    <a:pt x="138655" y="104804"/>
                    <a:pt x="142875" y="45720"/>
                  </a:cubicBezTo>
                  <a:cubicBezTo>
                    <a:pt x="143018" y="43717"/>
                    <a:pt x="144228" y="41936"/>
                    <a:pt x="144780" y="40005"/>
                  </a:cubicBezTo>
                  <a:cubicBezTo>
                    <a:pt x="150066" y="21503"/>
                    <a:pt x="142761" y="42137"/>
                    <a:pt x="150495" y="26670"/>
                  </a:cubicBezTo>
                  <a:cubicBezTo>
                    <a:pt x="151393" y="24874"/>
                    <a:pt x="151286" y="22626"/>
                    <a:pt x="152400" y="20955"/>
                  </a:cubicBezTo>
                  <a:cubicBezTo>
                    <a:pt x="153894" y="18713"/>
                    <a:pt x="156210" y="17145"/>
                    <a:pt x="158115" y="15240"/>
                  </a:cubicBezTo>
                  <a:cubicBezTo>
                    <a:pt x="158750" y="13335"/>
                    <a:pt x="159122" y="11321"/>
                    <a:pt x="160020" y="9525"/>
                  </a:cubicBezTo>
                  <a:cubicBezTo>
                    <a:pt x="164534" y="496"/>
                    <a:pt x="163830" y="7352"/>
                    <a:pt x="163830" y="0"/>
                  </a:cubicBezTo>
                  <a:lnTo>
                    <a:pt x="268605" y="55245"/>
                  </a:lnTo>
                  <a:lnTo>
                    <a:pt x="335280" y="171450"/>
                  </a:lnTo>
                  <a:lnTo>
                    <a:pt x="480060" y="222885"/>
                  </a:lnTo>
                  <a:lnTo>
                    <a:pt x="489585" y="240030"/>
                  </a:lnTo>
                  <a:cubicBezTo>
                    <a:pt x="488315" y="247650"/>
                    <a:pt x="487199" y="255297"/>
                    <a:pt x="485775" y="262890"/>
                  </a:cubicBezTo>
                  <a:cubicBezTo>
                    <a:pt x="485293" y="265463"/>
                    <a:pt x="485506" y="268466"/>
                    <a:pt x="483870" y="270510"/>
                  </a:cubicBezTo>
                  <a:cubicBezTo>
                    <a:pt x="482616" y="272078"/>
                    <a:pt x="479951" y="271517"/>
                    <a:pt x="478155" y="272415"/>
                  </a:cubicBezTo>
                  <a:cubicBezTo>
                    <a:pt x="476107" y="273439"/>
                    <a:pt x="474532" y="275295"/>
                    <a:pt x="472440" y="276225"/>
                  </a:cubicBezTo>
                  <a:cubicBezTo>
                    <a:pt x="468770" y="277856"/>
                    <a:pt x="461010" y="280035"/>
                    <a:pt x="461010" y="280035"/>
                  </a:cubicBezTo>
                  <a:cubicBezTo>
                    <a:pt x="458470" y="281940"/>
                    <a:pt x="455974" y="283905"/>
                    <a:pt x="453390" y="285750"/>
                  </a:cubicBezTo>
                  <a:cubicBezTo>
                    <a:pt x="451527" y="287081"/>
                    <a:pt x="449183" y="287837"/>
                    <a:pt x="447675" y="289560"/>
                  </a:cubicBezTo>
                  <a:cubicBezTo>
                    <a:pt x="444660" y="293006"/>
                    <a:pt x="443293" y="297752"/>
                    <a:pt x="440055" y="300990"/>
                  </a:cubicBezTo>
                  <a:cubicBezTo>
                    <a:pt x="435124" y="305921"/>
                    <a:pt x="428999" y="311299"/>
                    <a:pt x="426720" y="318135"/>
                  </a:cubicBezTo>
                  <a:cubicBezTo>
                    <a:pt x="426085" y="320040"/>
                    <a:pt x="425811" y="322107"/>
                    <a:pt x="424815" y="323850"/>
                  </a:cubicBezTo>
                  <a:cubicBezTo>
                    <a:pt x="421363" y="329890"/>
                    <a:pt x="418238" y="331288"/>
                    <a:pt x="415290" y="337185"/>
                  </a:cubicBezTo>
                  <a:cubicBezTo>
                    <a:pt x="407403" y="352959"/>
                    <a:pt x="420494" y="332237"/>
                    <a:pt x="409575" y="348615"/>
                  </a:cubicBezTo>
                  <a:cubicBezTo>
                    <a:pt x="403891" y="382721"/>
                    <a:pt x="412665" y="340890"/>
                    <a:pt x="401955" y="367665"/>
                  </a:cubicBezTo>
                  <a:cubicBezTo>
                    <a:pt x="400520" y="371251"/>
                    <a:pt x="400685" y="375285"/>
                    <a:pt x="400050" y="379095"/>
                  </a:cubicBezTo>
                  <a:cubicBezTo>
                    <a:pt x="398780" y="395605"/>
                    <a:pt x="399053" y="412307"/>
                    <a:pt x="396240" y="428625"/>
                  </a:cubicBezTo>
                  <a:cubicBezTo>
                    <a:pt x="395782" y="431280"/>
                    <a:pt x="392250" y="432270"/>
                    <a:pt x="390525" y="434340"/>
                  </a:cubicBezTo>
                  <a:cubicBezTo>
                    <a:pt x="389059" y="436099"/>
                    <a:pt x="387739" y="438007"/>
                    <a:pt x="386715" y="440055"/>
                  </a:cubicBezTo>
                  <a:cubicBezTo>
                    <a:pt x="379182" y="455120"/>
                    <a:pt x="392637" y="435234"/>
                    <a:pt x="379095" y="451485"/>
                  </a:cubicBezTo>
                  <a:cubicBezTo>
                    <a:pt x="377629" y="453244"/>
                    <a:pt x="377227" y="455987"/>
                    <a:pt x="375285" y="457200"/>
                  </a:cubicBezTo>
                  <a:cubicBezTo>
                    <a:pt x="366263" y="462839"/>
                    <a:pt x="346703" y="462329"/>
                    <a:pt x="339090" y="462915"/>
                  </a:cubicBezTo>
                  <a:cubicBezTo>
                    <a:pt x="333251" y="465251"/>
                    <a:pt x="328519" y="466385"/>
                    <a:pt x="323850" y="470535"/>
                  </a:cubicBezTo>
                  <a:cubicBezTo>
                    <a:pt x="319823" y="474115"/>
                    <a:pt x="316903" y="478976"/>
                    <a:pt x="312420" y="481965"/>
                  </a:cubicBezTo>
                  <a:lnTo>
                    <a:pt x="300990" y="489585"/>
                  </a:lnTo>
                  <a:cubicBezTo>
                    <a:pt x="299720" y="491490"/>
                    <a:pt x="298799" y="493681"/>
                    <a:pt x="297180" y="495300"/>
                  </a:cubicBezTo>
                  <a:cubicBezTo>
                    <a:pt x="295561" y="496919"/>
                    <a:pt x="292895" y="497322"/>
                    <a:pt x="291465" y="499110"/>
                  </a:cubicBezTo>
                  <a:cubicBezTo>
                    <a:pt x="290211" y="500678"/>
                    <a:pt x="290458" y="503029"/>
                    <a:pt x="289560" y="504825"/>
                  </a:cubicBezTo>
                  <a:cubicBezTo>
                    <a:pt x="288536" y="506873"/>
                    <a:pt x="286774" y="508492"/>
                    <a:pt x="285750" y="510540"/>
                  </a:cubicBezTo>
                  <a:cubicBezTo>
                    <a:pt x="284852" y="512336"/>
                    <a:pt x="285265" y="514835"/>
                    <a:pt x="283845" y="516255"/>
                  </a:cubicBezTo>
                  <a:cubicBezTo>
                    <a:pt x="282947" y="517153"/>
                    <a:pt x="281305" y="516255"/>
                    <a:pt x="280035" y="516255"/>
                  </a:cubicBezTo>
                  <a:lnTo>
                    <a:pt x="104775" y="472440"/>
                  </a:lnTo>
                  <a:lnTo>
                    <a:pt x="22860" y="40576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reeform 58"/>
            <p:cNvSpPr/>
            <p:nvPr/>
          </p:nvSpPr>
          <p:spPr bwMode="auto">
            <a:xfrm>
              <a:off x="7137823" y="2617653"/>
              <a:ext cx="338194" cy="397156"/>
            </a:xfrm>
            <a:custGeom>
              <a:avLst/>
              <a:gdLst>
                <a:gd name="connsiteX0" fmla="*/ 350520 w 630555"/>
                <a:gd name="connsiteY0" fmla="*/ 596265 h 695325"/>
                <a:gd name="connsiteX1" fmla="*/ 630555 w 630555"/>
                <a:gd name="connsiteY1" fmla="*/ 171450 h 695325"/>
                <a:gd name="connsiteX2" fmla="*/ 182880 w 630555"/>
                <a:gd name="connsiteY2" fmla="*/ 0 h 695325"/>
                <a:gd name="connsiteX3" fmla="*/ 182880 w 630555"/>
                <a:gd name="connsiteY3" fmla="*/ 26670 h 695325"/>
                <a:gd name="connsiteX4" fmla="*/ 167640 w 630555"/>
                <a:gd name="connsiteY4" fmla="*/ 32385 h 695325"/>
                <a:gd name="connsiteX5" fmla="*/ 154305 w 630555"/>
                <a:gd name="connsiteY5" fmla="*/ 36195 h 695325"/>
                <a:gd name="connsiteX6" fmla="*/ 139065 w 630555"/>
                <a:gd name="connsiteY6" fmla="*/ 38100 h 695325"/>
                <a:gd name="connsiteX7" fmla="*/ 121920 w 630555"/>
                <a:gd name="connsiteY7" fmla="*/ 41910 h 695325"/>
                <a:gd name="connsiteX8" fmla="*/ 116205 w 630555"/>
                <a:gd name="connsiteY8" fmla="*/ 45720 h 695325"/>
                <a:gd name="connsiteX9" fmla="*/ 112395 w 630555"/>
                <a:gd name="connsiteY9" fmla="*/ 51435 h 695325"/>
                <a:gd name="connsiteX10" fmla="*/ 106680 w 630555"/>
                <a:gd name="connsiteY10" fmla="*/ 53340 h 695325"/>
                <a:gd name="connsiteX11" fmla="*/ 100965 w 630555"/>
                <a:gd name="connsiteY11" fmla="*/ 57150 h 695325"/>
                <a:gd name="connsiteX12" fmla="*/ 93345 w 630555"/>
                <a:gd name="connsiteY12" fmla="*/ 68580 h 695325"/>
                <a:gd name="connsiteX13" fmla="*/ 91440 w 630555"/>
                <a:gd name="connsiteY13" fmla="*/ 80010 h 695325"/>
                <a:gd name="connsiteX14" fmla="*/ 85725 w 630555"/>
                <a:gd name="connsiteY14" fmla="*/ 93345 h 695325"/>
                <a:gd name="connsiteX15" fmla="*/ 76200 w 630555"/>
                <a:gd name="connsiteY15" fmla="*/ 104775 h 695325"/>
                <a:gd name="connsiteX16" fmla="*/ 64770 w 630555"/>
                <a:gd name="connsiteY16" fmla="*/ 121920 h 695325"/>
                <a:gd name="connsiteX17" fmla="*/ 55245 w 630555"/>
                <a:gd name="connsiteY17" fmla="*/ 135255 h 695325"/>
                <a:gd name="connsiteX18" fmla="*/ 55245 w 630555"/>
                <a:gd name="connsiteY18" fmla="*/ 198120 h 695325"/>
                <a:gd name="connsiteX19" fmla="*/ 64770 w 630555"/>
                <a:gd name="connsiteY19" fmla="*/ 230505 h 695325"/>
                <a:gd name="connsiteX20" fmla="*/ 66675 w 630555"/>
                <a:gd name="connsiteY20" fmla="*/ 241935 h 695325"/>
                <a:gd name="connsiteX21" fmla="*/ 62865 w 630555"/>
                <a:gd name="connsiteY21" fmla="*/ 259080 h 695325"/>
                <a:gd name="connsiteX22" fmla="*/ 57150 w 630555"/>
                <a:gd name="connsiteY22" fmla="*/ 262890 h 695325"/>
                <a:gd name="connsiteX23" fmla="*/ 51435 w 630555"/>
                <a:gd name="connsiteY23" fmla="*/ 264795 h 695325"/>
                <a:gd name="connsiteX24" fmla="*/ 40005 w 630555"/>
                <a:gd name="connsiteY24" fmla="*/ 270510 h 695325"/>
                <a:gd name="connsiteX25" fmla="*/ 28575 w 630555"/>
                <a:gd name="connsiteY25" fmla="*/ 278130 h 695325"/>
                <a:gd name="connsiteX26" fmla="*/ 22860 w 630555"/>
                <a:gd name="connsiteY26" fmla="*/ 281940 h 695325"/>
                <a:gd name="connsiteX27" fmla="*/ 11430 w 630555"/>
                <a:gd name="connsiteY27" fmla="*/ 283845 h 695325"/>
                <a:gd name="connsiteX28" fmla="*/ 0 w 630555"/>
                <a:gd name="connsiteY28" fmla="*/ 287655 h 695325"/>
                <a:gd name="connsiteX29" fmla="*/ 140970 w 630555"/>
                <a:gd name="connsiteY29" fmla="*/ 632460 h 695325"/>
                <a:gd name="connsiteX30" fmla="*/ 139065 w 630555"/>
                <a:gd name="connsiteY30" fmla="*/ 666750 h 695325"/>
                <a:gd name="connsiteX31" fmla="*/ 169545 w 630555"/>
                <a:gd name="connsiteY31" fmla="*/ 695325 h 695325"/>
                <a:gd name="connsiteX32" fmla="*/ 228600 w 630555"/>
                <a:gd name="connsiteY32" fmla="*/ 672465 h 695325"/>
                <a:gd name="connsiteX33" fmla="*/ 333375 w 630555"/>
                <a:gd name="connsiteY33" fmla="*/ 645795 h 695325"/>
                <a:gd name="connsiteX34" fmla="*/ 350520 w 630555"/>
                <a:gd name="connsiteY34" fmla="*/ 59626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0555" h="695325">
                  <a:moveTo>
                    <a:pt x="350520" y="596265"/>
                  </a:moveTo>
                  <a:lnTo>
                    <a:pt x="630555" y="171450"/>
                  </a:lnTo>
                  <a:lnTo>
                    <a:pt x="182880" y="0"/>
                  </a:lnTo>
                  <a:lnTo>
                    <a:pt x="182880" y="26670"/>
                  </a:lnTo>
                  <a:lnTo>
                    <a:pt x="167640" y="32385"/>
                  </a:lnTo>
                  <a:cubicBezTo>
                    <a:pt x="163807" y="33779"/>
                    <a:pt x="158180" y="35549"/>
                    <a:pt x="154305" y="36195"/>
                  </a:cubicBezTo>
                  <a:cubicBezTo>
                    <a:pt x="149255" y="37037"/>
                    <a:pt x="144133" y="37376"/>
                    <a:pt x="139065" y="38100"/>
                  </a:cubicBezTo>
                  <a:cubicBezTo>
                    <a:pt x="134968" y="38685"/>
                    <a:pt x="126458" y="39641"/>
                    <a:pt x="121920" y="41910"/>
                  </a:cubicBezTo>
                  <a:cubicBezTo>
                    <a:pt x="119872" y="42934"/>
                    <a:pt x="118110" y="44450"/>
                    <a:pt x="116205" y="45720"/>
                  </a:cubicBezTo>
                  <a:cubicBezTo>
                    <a:pt x="114935" y="47625"/>
                    <a:pt x="114183" y="50005"/>
                    <a:pt x="112395" y="51435"/>
                  </a:cubicBezTo>
                  <a:cubicBezTo>
                    <a:pt x="110827" y="52689"/>
                    <a:pt x="108476" y="52442"/>
                    <a:pt x="106680" y="53340"/>
                  </a:cubicBezTo>
                  <a:cubicBezTo>
                    <a:pt x="104632" y="54364"/>
                    <a:pt x="102870" y="55880"/>
                    <a:pt x="100965" y="57150"/>
                  </a:cubicBezTo>
                  <a:cubicBezTo>
                    <a:pt x="98425" y="60960"/>
                    <a:pt x="94098" y="64063"/>
                    <a:pt x="93345" y="68580"/>
                  </a:cubicBezTo>
                  <a:cubicBezTo>
                    <a:pt x="92710" y="72390"/>
                    <a:pt x="92278" y="76239"/>
                    <a:pt x="91440" y="80010"/>
                  </a:cubicBezTo>
                  <a:cubicBezTo>
                    <a:pt x="90469" y="84382"/>
                    <a:pt x="87843" y="89639"/>
                    <a:pt x="85725" y="93345"/>
                  </a:cubicBezTo>
                  <a:cubicBezTo>
                    <a:pt x="79441" y="104341"/>
                    <a:pt x="84686" y="93864"/>
                    <a:pt x="76200" y="104775"/>
                  </a:cubicBezTo>
                  <a:cubicBezTo>
                    <a:pt x="62865" y="121920"/>
                    <a:pt x="73343" y="110490"/>
                    <a:pt x="64770" y="121920"/>
                  </a:cubicBezTo>
                  <a:cubicBezTo>
                    <a:pt x="57681" y="131372"/>
                    <a:pt x="60816" y="126898"/>
                    <a:pt x="55245" y="135255"/>
                  </a:cubicBezTo>
                  <a:cubicBezTo>
                    <a:pt x="50197" y="160495"/>
                    <a:pt x="51323" y="151053"/>
                    <a:pt x="55245" y="198120"/>
                  </a:cubicBezTo>
                  <a:cubicBezTo>
                    <a:pt x="56691" y="215478"/>
                    <a:pt x="61799" y="212680"/>
                    <a:pt x="64770" y="230505"/>
                  </a:cubicBezTo>
                  <a:lnTo>
                    <a:pt x="66675" y="241935"/>
                  </a:lnTo>
                  <a:cubicBezTo>
                    <a:pt x="65405" y="247650"/>
                    <a:pt x="65288" y="253750"/>
                    <a:pt x="62865" y="259080"/>
                  </a:cubicBezTo>
                  <a:cubicBezTo>
                    <a:pt x="61918" y="261164"/>
                    <a:pt x="59198" y="261866"/>
                    <a:pt x="57150" y="262890"/>
                  </a:cubicBezTo>
                  <a:cubicBezTo>
                    <a:pt x="55354" y="263788"/>
                    <a:pt x="53231" y="263897"/>
                    <a:pt x="51435" y="264795"/>
                  </a:cubicBezTo>
                  <a:cubicBezTo>
                    <a:pt x="36663" y="272181"/>
                    <a:pt x="54370" y="265722"/>
                    <a:pt x="40005" y="270510"/>
                  </a:cubicBezTo>
                  <a:cubicBezTo>
                    <a:pt x="29171" y="281344"/>
                    <a:pt x="39603" y="272616"/>
                    <a:pt x="28575" y="278130"/>
                  </a:cubicBezTo>
                  <a:cubicBezTo>
                    <a:pt x="26527" y="279154"/>
                    <a:pt x="25032" y="281216"/>
                    <a:pt x="22860" y="281940"/>
                  </a:cubicBezTo>
                  <a:cubicBezTo>
                    <a:pt x="19196" y="283161"/>
                    <a:pt x="15240" y="283210"/>
                    <a:pt x="11430" y="283845"/>
                  </a:cubicBezTo>
                  <a:cubicBezTo>
                    <a:pt x="4130" y="288712"/>
                    <a:pt x="8005" y="287655"/>
                    <a:pt x="0" y="287655"/>
                  </a:cubicBezTo>
                  <a:lnTo>
                    <a:pt x="140970" y="632460"/>
                  </a:lnTo>
                  <a:lnTo>
                    <a:pt x="139065" y="666750"/>
                  </a:lnTo>
                  <a:lnTo>
                    <a:pt x="169545" y="695325"/>
                  </a:lnTo>
                  <a:lnTo>
                    <a:pt x="228600" y="672465"/>
                  </a:lnTo>
                  <a:lnTo>
                    <a:pt x="333375" y="645795"/>
                  </a:lnTo>
                  <a:lnTo>
                    <a:pt x="350520" y="59626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reeform 59"/>
            <p:cNvSpPr/>
            <p:nvPr/>
          </p:nvSpPr>
          <p:spPr bwMode="auto">
            <a:xfrm>
              <a:off x="7136235" y="2960796"/>
              <a:ext cx="322315" cy="330434"/>
            </a:xfrm>
            <a:custGeom>
              <a:avLst/>
              <a:gdLst>
                <a:gd name="connsiteX0" fmla="*/ 192405 w 600075"/>
                <a:gd name="connsiteY0" fmla="*/ 80010 h 581025"/>
                <a:gd name="connsiteX1" fmla="*/ 192405 w 600075"/>
                <a:gd name="connsiteY1" fmla="*/ 80010 h 581025"/>
                <a:gd name="connsiteX2" fmla="*/ 211455 w 600075"/>
                <a:gd name="connsiteY2" fmla="*/ 66675 h 581025"/>
                <a:gd name="connsiteX3" fmla="*/ 215265 w 600075"/>
                <a:gd name="connsiteY3" fmla="*/ 60960 h 581025"/>
                <a:gd name="connsiteX4" fmla="*/ 220980 w 600075"/>
                <a:gd name="connsiteY4" fmla="*/ 59055 h 581025"/>
                <a:gd name="connsiteX5" fmla="*/ 228600 w 600075"/>
                <a:gd name="connsiteY5" fmla="*/ 55245 h 581025"/>
                <a:gd name="connsiteX6" fmla="*/ 249555 w 600075"/>
                <a:gd name="connsiteY6" fmla="*/ 47625 h 581025"/>
                <a:gd name="connsiteX7" fmla="*/ 304800 w 600075"/>
                <a:gd name="connsiteY7" fmla="*/ 43815 h 581025"/>
                <a:gd name="connsiteX8" fmla="*/ 316230 w 600075"/>
                <a:gd name="connsiteY8" fmla="*/ 36195 h 581025"/>
                <a:gd name="connsiteX9" fmla="*/ 321945 w 600075"/>
                <a:gd name="connsiteY9" fmla="*/ 32385 h 581025"/>
                <a:gd name="connsiteX10" fmla="*/ 333375 w 600075"/>
                <a:gd name="connsiteY10" fmla="*/ 30480 h 581025"/>
                <a:gd name="connsiteX11" fmla="*/ 337185 w 600075"/>
                <a:gd name="connsiteY11" fmla="*/ 22860 h 581025"/>
                <a:gd name="connsiteX12" fmla="*/ 342900 w 600075"/>
                <a:gd name="connsiteY12" fmla="*/ 3810 h 581025"/>
                <a:gd name="connsiteX13" fmla="*/ 350520 w 600075"/>
                <a:gd name="connsiteY13" fmla="*/ 0 h 581025"/>
                <a:gd name="connsiteX14" fmla="*/ 358140 w 600075"/>
                <a:gd name="connsiteY14" fmla="*/ 1905 h 581025"/>
                <a:gd name="connsiteX15" fmla="*/ 371475 w 600075"/>
                <a:gd name="connsiteY15" fmla="*/ 9525 h 581025"/>
                <a:gd name="connsiteX16" fmla="*/ 373380 w 600075"/>
                <a:gd name="connsiteY16" fmla="*/ 15240 h 581025"/>
                <a:gd name="connsiteX17" fmla="*/ 375285 w 600075"/>
                <a:gd name="connsiteY17" fmla="*/ 36195 h 581025"/>
                <a:gd name="connsiteX18" fmla="*/ 379095 w 600075"/>
                <a:gd name="connsiteY18" fmla="*/ 41910 h 581025"/>
                <a:gd name="connsiteX19" fmla="*/ 382905 w 600075"/>
                <a:gd name="connsiteY19" fmla="*/ 49530 h 581025"/>
                <a:gd name="connsiteX20" fmla="*/ 394335 w 600075"/>
                <a:gd name="connsiteY20" fmla="*/ 53340 h 581025"/>
                <a:gd name="connsiteX21" fmla="*/ 405765 w 600075"/>
                <a:gd name="connsiteY21" fmla="*/ 59055 h 581025"/>
                <a:gd name="connsiteX22" fmla="*/ 422910 w 600075"/>
                <a:gd name="connsiteY22" fmla="*/ 68580 h 581025"/>
                <a:gd name="connsiteX23" fmla="*/ 438150 w 600075"/>
                <a:gd name="connsiteY23" fmla="*/ 70485 h 581025"/>
                <a:gd name="connsiteX24" fmla="*/ 455295 w 600075"/>
                <a:gd name="connsiteY24" fmla="*/ 76200 h 581025"/>
                <a:gd name="connsiteX25" fmla="*/ 478155 w 600075"/>
                <a:gd name="connsiteY25" fmla="*/ 78105 h 581025"/>
                <a:gd name="connsiteX26" fmla="*/ 506730 w 600075"/>
                <a:gd name="connsiteY26" fmla="*/ 81915 h 581025"/>
                <a:gd name="connsiteX27" fmla="*/ 516255 w 600075"/>
                <a:gd name="connsiteY27" fmla="*/ 85725 h 581025"/>
                <a:gd name="connsiteX28" fmla="*/ 535305 w 600075"/>
                <a:gd name="connsiteY28" fmla="*/ 87630 h 581025"/>
                <a:gd name="connsiteX29" fmla="*/ 539115 w 600075"/>
                <a:gd name="connsiteY29" fmla="*/ 93345 h 581025"/>
                <a:gd name="connsiteX30" fmla="*/ 550545 w 600075"/>
                <a:gd name="connsiteY30" fmla="*/ 100965 h 581025"/>
                <a:gd name="connsiteX31" fmla="*/ 556260 w 600075"/>
                <a:gd name="connsiteY31" fmla="*/ 102870 h 581025"/>
                <a:gd name="connsiteX32" fmla="*/ 569595 w 600075"/>
                <a:gd name="connsiteY32" fmla="*/ 112395 h 581025"/>
                <a:gd name="connsiteX33" fmla="*/ 582930 w 600075"/>
                <a:gd name="connsiteY33" fmla="*/ 116205 h 581025"/>
                <a:gd name="connsiteX34" fmla="*/ 596265 w 600075"/>
                <a:gd name="connsiteY34" fmla="*/ 123825 h 581025"/>
                <a:gd name="connsiteX35" fmla="*/ 600075 w 600075"/>
                <a:gd name="connsiteY35" fmla="*/ 123825 h 581025"/>
                <a:gd name="connsiteX36" fmla="*/ 586740 w 600075"/>
                <a:gd name="connsiteY36" fmla="*/ 182880 h 581025"/>
                <a:gd name="connsiteX37" fmla="*/ 377190 w 600075"/>
                <a:gd name="connsiteY37" fmla="*/ 573405 h 581025"/>
                <a:gd name="connsiteX38" fmla="*/ 321945 w 600075"/>
                <a:gd name="connsiteY38" fmla="*/ 581025 h 581025"/>
                <a:gd name="connsiteX39" fmla="*/ 260985 w 600075"/>
                <a:gd name="connsiteY39" fmla="*/ 518160 h 581025"/>
                <a:gd name="connsiteX40" fmla="*/ 240030 w 600075"/>
                <a:gd name="connsiteY40" fmla="*/ 508635 h 581025"/>
                <a:gd name="connsiteX41" fmla="*/ 211455 w 600075"/>
                <a:gd name="connsiteY41" fmla="*/ 525780 h 581025"/>
                <a:gd name="connsiteX42" fmla="*/ 194310 w 600075"/>
                <a:gd name="connsiteY42" fmla="*/ 476250 h 581025"/>
                <a:gd name="connsiteX43" fmla="*/ 20955 w 600075"/>
                <a:gd name="connsiteY43" fmla="*/ 312420 h 581025"/>
                <a:gd name="connsiteX44" fmla="*/ 20955 w 600075"/>
                <a:gd name="connsiteY44" fmla="*/ 287655 h 581025"/>
                <a:gd name="connsiteX45" fmla="*/ 13335 w 600075"/>
                <a:gd name="connsiteY45" fmla="*/ 272415 h 581025"/>
                <a:gd name="connsiteX46" fmla="*/ 5715 w 600075"/>
                <a:gd name="connsiteY46" fmla="*/ 260985 h 581025"/>
                <a:gd name="connsiteX47" fmla="*/ 3810 w 600075"/>
                <a:gd name="connsiteY47" fmla="*/ 255270 h 581025"/>
                <a:gd name="connsiteX48" fmla="*/ 0 w 600075"/>
                <a:gd name="connsiteY48" fmla="*/ 241935 h 581025"/>
                <a:gd name="connsiteX49" fmla="*/ 1905 w 600075"/>
                <a:gd name="connsiteY49" fmla="*/ 234315 h 581025"/>
                <a:gd name="connsiteX50" fmla="*/ 13335 w 600075"/>
                <a:gd name="connsiteY50" fmla="*/ 228600 h 581025"/>
                <a:gd name="connsiteX51" fmla="*/ 5715 w 600075"/>
                <a:gd name="connsiteY51" fmla="*/ 211455 h 581025"/>
                <a:gd name="connsiteX52" fmla="*/ 1905 w 600075"/>
                <a:gd name="connsiteY52" fmla="*/ 200025 h 581025"/>
                <a:gd name="connsiteX53" fmla="*/ 9525 w 600075"/>
                <a:gd name="connsiteY53" fmla="*/ 177165 h 581025"/>
                <a:gd name="connsiteX54" fmla="*/ 15240 w 600075"/>
                <a:gd name="connsiteY54" fmla="*/ 175260 h 581025"/>
                <a:gd name="connsiteX55" fmla="*/ 55245 w 600075"/>
                <a:gd name="connsiteY55" fmla="*/ 179070 h 581025"/>
                <a:gd name="connsiteX56" fmla="*/ 64770 w 600075"/>
                <a:gd name="connsiteY56" fmla="*/ 182880 h 581025"/>
                <a:gd name="connsiteX57" fmla="*/ 70485 w 600075"/>
                <a:gd name="connsiteY57" fmla="*/ 184785 h 581025"/>
                <a:gd name="connsiteX58" fmla="*/ 85725 w 600075"/>
                <a:gd name="connsiteY58" fmla="*/ 194310 h 581025"/>
                <a:gd name="connsiteX59" fmla="*/ 97155 w 600075"/>
                <a:gd name="connsiteY59" fmla="*/ 200025 h 581025"/>
                <a:gd name="connsiteX60" fmla="*/ 108585 w 600075"/>
                <a:gd name="connsiteY60" fmla="*/ 198120 h 581025"/>
                <a:gd name="connsiteX61" fmla="*/ 112395 w 600075"/>
                <a:gd name="connsiteY61" fmla="*/ 186690 h 581025"/>
                <a:gd name="connsiteX62" fmla="*/ 114300 w 600075"/>
                <a:gd name="connsiteY62" fmla="*/ 161925 h 581025"/>
                <a:gd name="connsiteX63" fmla="*/ 116205 w 600075"/>
                <a:gd name="connsiteY63" fmla="*/ 156210 h 581025"/>
                <a:gd name="connsiteX64" fmla="*/ 121920 w 600075"/>
                <a:gd name="connsiteY64" fmla="*/ 152400 h 581025"/>
                <a:gd name="connsiteX65" fmla="*/ 127635 w 600075"/>
                <a:gd name="connsiteY65" fmla="*/ 116205 h 581025"/>
                <a:gd name="connsiteX66" fmla="*/ 129540 w 600075"/>
                <a:gd name="connsiteY66" fmla="*/ 106680 h 581025"/>
                <a:gd name="connsiteX67" fmla="*/ 135255 w 600075"/>
                <a:gd name="connsiteY67" fmla="*/ 102870 h 581025"/>
                <a:gd name="connsiteX68" fmla="*/ 140970 w 600075"/>
                <a:gd name="connsiteY68" fmla="*/ 97155 h 581025"/>
                <a:gd name="connsiteX69" fmla="*/ 156210 w 600075"/>
                <a:gd name="connsiteY69" fmla="*/ 102870 h 581025"/>
                <a:gd name="connsiteX70" fmla="*/ 165735 w 600075"/>
                <a:gd name="connsiteY70" fmla="*/ 112395 h 581025"/>
                <a:gd name="connsiteX71" fmla="*/ 177165 w 600075"/>
                <a:gd name="connsiteY71" fmla="*/ 116205 h 581025"/>
                <a:gd name="connsiteX72" fmla="*/ 184785 w 600075"/>
                <a:gd name="connsiteY72" fmla="*/ 91440 h 581025"/>
                <a:gd name="connsiteX73" fmla="*/ 192405 w 600075"/>
                <a:gd name="connsiteY73" fmla="*/ 8001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0075" h="581025">
                  <a:moveTo>
                    <a:pt x="192405" y="80010"/>
                  </a:moveTo>
                  <a:lnTo>
                    <a:pt x="192405" y="80010"/>
                  </a:lnTo>
                  <a:cubicBezTo>
                    <a:pt x="198755" y="75565"/>
                    <a:pt x="207155" y="73124"/>
                    <a:pt x="211455" y="66675"/>
                  </a:cubicBezTo>
                  <a:cubicBezTo>
                    <a:pt x="212725" y="64770"/>
                    <a:pt x="213477" y="62390"/>
                    <a:pt x="215265" y="60960"/>
                  </a:cubicBezTo>
                  <a:cubicBezTo>
                    <a:pt x="216833" y="59706"/>
                    <a:pt x="219134" y="59846"/>
                    <a:pt x="220980" y="59055"/>
                  </a:cubicBezTo>
                  <a:cubicBezTo>
                    <a:pt x="223590" y="57936"/>
                    <a:pt x="226005" y="56398"/>
                    <a:pt x="228600" y="55245"/>
                  </a:cubicBezTo>
                  <a:cubicBezTo>
                    <a:pt x="231757" y="53842"/>
                    <a:pt x="246739" y="47938"/>
                    <a:pt x="249555" y="47625"/>
                  </a:cubicBezTo>
                  <a:cubicBezTo>
                    <a:pt x="279338" y="44316"/>
                    <a:pt x="260957" y="46007"/>
                    <a:pt x="304800" y="43815"/>
                  </a:cubicBezTo>
                  <a:lnTo>
                    <a:pt x="316230" y="36195"/>
                  </a:lnTo>
                  <a:cubicBezTo>
                    <a:pt x="318135" y="34925"/>
                    <a:pt x="319687" y="32761"/>
                    <a:pt x="321945" y="32385"/>
                  </a:cubicBezTo>
                  <a:lnTo>
                    <a:pt x="333375" y="30480"/>
                  </a:lnTo>
                  <a:cubicBezTo>
                    <a:pt x="334645" y="27940"/>
                    <a:pt x="336438" y="25600"/>
                    <a:pt x="337185" y="22860"/>
                  </a:cubicBezTo>
                  <a:cubicBezTo>
                    <a:pt x="339128" y="15734"/>
                    <a:pt x="336745" y="8939"/>
                    <a:pt x="342900" y="3810"/>
                  </a:cubicBezTo>
                  <a:cubicBezTo>
                    <a:pt x="345082" y="1992"/>
                    <a:pt x="347980" y="1270"/>
                    <a:pt x="350520" y="0"/>
                  </a:cubicBezTo>
                  <a:cubicBezTo>
                    <a:pt x="353060" y="635"/>
                    <a:pt x="355689" y="986"/>
                    <a:pt x="358140" y="1905"/>
                  </a:cubicBezTo>
                  <a:cubicBezTo>
                    <a:pt x="363664" y="3977"/>
                    <a:pt x="366738" y="6367"/>
                    <a:pt x="371475" y="9525"/>
                  </a:cubicBezTo>
                  <a:cubicBezTo>
                    <a:pt x="372110" y="11430"/>
                    <a:pt x="373096" y="13252"/>
                    <a:pt x="373380" y="15240"/>
                  </a:cubicBezTo>
                  <a:cubicBezTo>
                    <a:pt x="374372" y="22183"/>
                    <a:pt x="373815" y="29337"/>
                    <a:pt x="375285" y="36195"/>
                  </a:cubicBezTo>
                  <a:cubicBezTo>
                    <a:pt x="375765" y="38434"/>
                    <a:pt x="377959" y="39922"/>
                    <a:pt x="379095" y="41910"/>
                  </a:cubicBezTo>
                  <a:cubicBezTo>
                    <a:pt x="380504" y="44376"/>
                    <a:pt x="380633" y="47826"/>
                    <a:pt x="382905" y="49530"/>
                  </a:cubicBezTo>
                  <a:cubicBezTo>
                    <a:pt x="386118" y="51940"/>
                    <a:pt x="390993" y="51112"/>
                    <a:pt x="394335" y="53340"/>
                  </a:cubicBezTo>
                  <a:cubicBezTo>
                    <a:pt x="419706" y="70254"/>
                    <a:pt x="382104" y="45910"/>
                    <a:pt x="405765" y="59055"/>
                  </a:cubicBezTo>
                  <a:cubicBezTo>
                    <a:pt x="413461" y="63331"/>
                    <a:pt x="415221" y="67182"/>
                    <a:pt x="422910" y="68580"/>
                  </a:cubicBezTo>
                  <a:cubicBezTo>
                    <a:pt x="427947" y="69496"/>
                    <a:pt x="433070" y="69850"/>
                    <a:pt x="438150" y="70485"/>
                  </a:cubicBezTo>
                  <a:cubicBezTo>
                    <a:pt x="443613" y="72670"/>
                    <a:pt x="449329" y="75454"/>
                    <a:pt x="455295" y="76200"/>
                  </a:cubicBezTo>
                  <a:cubicBezTo>
                    <a:pt x="462882" y="77148"/>
                    <a:pt x="470555" y="77261"/>
                    <a:pt x="478155" y="78105"/>
                  </a:cubicBezTo>
                  <a:cubicBezTo>
                    <a:pt x="487706" y="79166"/>
                    <a:pt x="497205" y="80645"/>
                    <a:pt x="506730" y="81915"/>
                  </a:cubicBezTo>
                  <a:cubicBezTo>
                    <a:pt x="509905" y="83185"/>
                    <a:pt x="512902" y="85054"/>
                    <a:pt x="516255" y="85725"/>
                  </a:cubicBezTo>
                  <a:cubicBezTo>
                    <a:pt x="522513" y="86977"/>
                    <a:pt x="529251" y="85612"/>
                    <a:pt x="535305" y="87630"/>
                  </a:cubicBezTo>
                  <a:cubicBezTo>
                    <a:pt x="537477" y="88354"/>
                    <a:pt x="537392" y="91837"/>
                    <a:pt x="539115" y="93345"/>
                  </a:cubicBezTo>
                  <a:cubicBezTo>
                    <a:pt x="542561" y="96360"/>
                    <a:pt x="546201" y="99517"/>
                    <a:pt x="550545" y="100965"/>
                  </a:cubicBezTo>
                  <a:cubicBezTo>
                    <a:pt x="552450" y="101600"/>
                    <a:pt x="554464" y="101972"/>
                    <a:pt x="556260" y="102870"/>
                  </a:cubicBezTo>
                  <a:cubicBezTo>
                    <a:pt x="562157" y="105818"/>
                    <a:pt x="563555" y="108943"/>
                    <a:pt x="569595" y="112395"/>
                  </a:cubicBezTo>
                  <a:cubicBezTo>
                    <a:pt x="571721" y="113610"/>
                    <a:pt x="581280" y="115793"/>
                    <a:pt x="582930" y="116205"/>
                  </a:cubicBezTo>
                  <a:cubicBezTo>
                    <a:pt x="588811" y="120616"/>
                    <a:pt x="589654" y="122503"/>
                    <a:pt x="596265" y="123825"/>
                  </a:cubicBezTo>
                  <a:cubicBezTo>
                    <a:pt x="597510" y="124074"/>
                    <a:pt x="598805" y="123825"/>
                    <a:pt x="600075" y="123825"/>
                  </a:cubicBezTo>
                  <a:lnTo>
                    <a:pt x="586740" y="182880"/>
                  </a:lnTo>
                  <a:lnTo>
                    <a:pt x="377190" y="573405"/>
                  </a:lnTo>
                  <a:lnTo>
                    <a:pt x="321945" y="581025"/>
                  </a:lnTo>
                  <a:lnTo>
                    <a:pt x="260985" y="518160"/>
                  </a:lnTo>
                  <a:lnTo>
                    <a:pt x="240030" y="508635"/>
                  </a:lnTo>
                  <a:lnTo>
                    <a:pt x="211455" y="525780"/>
                  </a:lnTo>
                  <a:lnTo>
                    <a:pt x="194310" y="476250"/>
                  </a:lnTo>
                  <a:lnTo>
                    <a:pt x="20955" y="312420"/>
                  </a:lnTo>
                  <a:lnTo>
                    <a:pt x="20955" y="287655"/>
                  </a:lnTo>
                  <a:cubicBezTo>
                    <a:pt x="18415" y="282575"/>
                    <a:pt x="16153" y="277346"/>
                    <a:pt x="13335" y="272415"/>
                  </a:cubicBezTo>
                  <a:cubicBezTo>
                    <a:pt x="11063" y="268439"/>
                    <a:pt x="7163" y="265329"/>
                    <a:pt x="5715" y="260985"/>
                  </a:cubicBezTo>
                  <a:cubicBezTo>
                    <a:pt x="5080" y="259080"/>
                    <a:pt x="4362" y="257201"/>
                    <a:pt x="3810" y="255270"/>
                  </a:cubicBezTo>
                  <a:cubicBezTo>
                    <a:pt x="-974" y="238526"/>
                    <a:pt x="4568" y="255638"/>
                    <a:pt x="0" y="241935"/>
                  </a:cubicBezTo>
                  <a:cubicBezTo>
                    <a:pt x="635" y="239395"/>
                    <a:pt x="453" y="236493"/>
                    <a:pt x="1905" y="234315"/>
                  </a:cubicBezTo>
                  <a:cubicBezTo>
                    <a:pt x="4015" y="231150"/>
                    <a:pt x="10075" y="229687"/>
                    <a:pt x="13335" y="228600"/>
                  </a:cubicBezTo>
                  <a:cubicBezTo>
                    <a:pt x="8681" y="200673"/>
                    <a:pt x="15770" y="229554"/>
                    <a:pt x="5715" y="211455"/>
                  </a:cubicBezTo>
                  <a:cubicBezTo>
                    <a:pt x="3765" y="207944"/>
                    <a:pt x="1905" y="200025"/>
                    <a:pt x="1905" y="200025"/>
                  </a:cubicBezTo>
                  <a:cubicBezTo>
                    <a:pt x="3215" y="189542"/>
                    <a:pt x="1351" y="183976"/>
                    <a:pt x="9525" y="177165"/>
                  </a:cubicBezTo>
                  <a:cubicBezTo>
                    <a:pt x="11068" y="175879"/>
                    <a:pt x="13335" y="175895"/>
                    <a:pt x="15240" y="175260"/>
                  </a:cubicBezTo>
                  <a:cubicBezTo>
                    <a:pt x="23128" y="175753"/>
                    <a:pt x="43951" y="175682"/>
                    <a:pt x="55245" y="179070"/>
                  </a:cubicBezTo>
                  <a:cubicBezTo>
                    <a:pt x="58520" y="180053"/>
                    <a:pt x="61568" y="181679"/>
                    <a:pt x="64770" y="182880"/>
                  </a:cubicBezTo>
                  <a:cubicBezTo>
                    <a:pt x="66650" y="183585"/>
                    <a:pt x="68580" y="184150"/>
                    <a:pt x="70485" y="184785"/>
                  </a:cubicBezTo>
                  <a:cubicBezTo>
                    <a:pt x="85055" y="195712"/>
                    <a:pt x="71081" y="185942"/>
                    <a:pt x="85725" y="194310"/>
                  </a:cubicBezTo>
                  <a:cubicBezTo>
                    <a:pt x="96065" y="200219"/>
                    <a:pt x="86677" y="196532"/>
                    <a:pt x="97155" y="200025"/>
                  </a:cubicBezTo>
                  <a:cubicBezTo>
                    <a:pt x="100965" y="199390"/>
                    <a:pt x="105678" y="200664"/>
                    <a:pt x="108585" y="198120"/>
                  </a:cubicBezTo>
                  <a:cubicBezTo>
                    <a:pt x="111607" y="195475"/>
                    <a:pt x="112395" y="186690"/>
                    <a:pt x="112395" y="186690"/>
                  </a:cubicBezTo>
                  <a:cubicBezTo>
                    <a:pt x="113030" y="178435"/>
                    <a:pt x="113273" y="170140"/>
                    <a:pt x="114300" y="161925"/>
                  </a:cubicBezTo>
                  <a:cubicBezTo>
                    <a:pt x="114549" y="159932"/>
                    <a:pt x="114951" y="157778"/>
                    <a:pt x="116205" y="156210"/>
                  </a:cubicBezTo>
                  <a:cubicBezTo>
                    <a:pt x="117635" y="154422"/>
                    <a:pt x="120015" y="153670"/>
                    <a:pt x="121920" y="152400"/>
                  </a:cubicBezTo>
                  <a:cubicBezTo>
                    <a:pt x="131658" y="137793"/>
                    <a:pt x="124336" y="150847"/>
                    <a:pt x="127635" y="116205"/>
                  </a:cubicBezTo>
                  <a:cubicBezTo>
                    <a:pt x="127942" y="112982"/>
                    <a:pt x="127934" y="109491"/>
                    <a:pt x="129540" y="106680"/>
                  </a:cubicBezTo>
                  <a:cubicBezTo>
                    <a:pt x="130676" y="104692"/>
                    <a:pt x="133496" y="104336"/>
                    <a:pt x="135255" y="102870"/>
                  </a:cubicBezTo>
                  <a:cubicBezTo>
                    <a:pt x="137325" y="101145"/>
                    <a:pt x="139065" y="99060"/>
                    <a:pt x="140970" y="97155"/>
                  </a:cubicBezTo>
                  <a:cubicBezTo>
                    <a:pt x="147785" y="98518"/>
                    <a:pt x="151305" y="97965"/>
                    <a:pt x="156210" y="102870"/>
                  </a:cubicBezTo>
                  <a:cubicBezTo>
                    <a:pt x="162814" y="109474"/>
                    <a:pt x="156591" y="108331"/>
                    <a:pt x="165735" y="112395"/>
                  </a:cubicBezTo>
                  <a:cubicBezTo>
                    <a:pt x="169405" y="114026"/>
                    <a:pt x="177165" y="116205"/>
                    <a:pt x="177165" y="116205"/>
                  </a:cubicBezTo>
                  <a:cubicBezTo>
                    <a:pt x="190950" y="111610"/>
                    <a:pt x="179606" y="117337"/>
                    <a:pt x="184785" y="91440"/>
                  </a:cubicBezTo>
                  <a:cubicBezTo>
                    <a:pt x="185324" y="88747"/>
                    <a:pt x="191135" y="81915"/>
                    <a:pt x="192405" y="8001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reeform 60"/>
            <p:cNvSpPr/>
            <p:nvPr/>
          </p:nvSpPr>
          <p:spPr bwMode="auto">
            <a:xfrm>
              <a:off x="6950467" y="2781281"/>
              <a:ext cx="293736" cy="366972"/>
            </a:xfrm>
            <a:custGeom>
              <a:avLst/>
              <a:gdLst>
                <a:gd name="connsiteX0" fmla="*/ 17145 w 548715"/>
                <a:gd name="connsiteY0" fmla="*/ 196215 h 645795"/>
                <a:gd name="connsiteX1" fmla="*/ 80010 w 548715"/>
                <a:gd name="connsiteY1" fmla="*/ 188595 h 645795"/>
                <a:gd name="connsiteX2" fmla="*/ 135255 w 548715"/>
                <a:gd name="connsiteY2" fmla="*/ 156210 h 645795"/>
                <a:gd name="connsiteX3" fmla="*/ 154305 w 548715"/>
                <a:gd name="connsiteY3" fmla="*/ 188595 h 645795"/>
                <a:gd name="connsiteX4" fmla="*/ 196215 w 548715"/>
                <a:gd name="connsiteY4" fmla="*/ 200025 h 645795"/>
                <a:gd name="connsiteX5" fmla="*/ 247650 w 548715"/>
                <a:gd name="connsiteY5" fmla="*/ 152400 h 645795"/>
                <a:gd name="connsiteX6" fmla="*/ 260985 w 548715"/>
                <a:gd name="connsiteY6" fmla="*/ 131445 h 645795"/>
                <a:gd name="connsiteX7" fmla="*/ 300990 w 548715"/>
                <a:gd name="connsiteY7" fmla="*/ 129540 h 645795"/>
                <a:gd name="connsiteX8" fmla="*/ 300990 w 548715"/>
                <a:gd name="connsiteY8" fmla="*/ 80010 h 645795"/>
                <a:gd name="connsiteX9" fmla="*/ 300990 w 548715"/>
                <a:gd name="connsiteY9" fmla="*/ 57150 h 645795"/>
                <a:gd name="connsiteX10" fmla="*/ 321945 w 548715"/>
                <a:gd name="connsiteY10" fmla="*/ 28575 h 645795"/>
                <a:gd name="connsiteX11" fmla="*/ 337185 w 548715"/>
                <a:gd name="connsiteY11" fmla="*/ 13335 h 645795"/>
                <a:gd name="connsiteX12" fmla="*/ 352425 w 548715"/>
                <a:gd name="connsiteY12" fmla="*/ 0 h 645795"/>
                <a:gd name="connsiteX13" fmla="*/ 512445 w 548715"/>
                <a:gd name="connsiteY13" fmla="*/ 354330 h 645795"/>
                <a:gd name="connsiteX14" fmla="*/ 501015 w 548715"/>
                <a:gd name="connsiteY14" fmla="*/ 382905 h 645795"/>
                <a:gd name="connsiteX15" fmla="*/ 533400 w 548715"/>
                <a:gd name="connsiteY15" fmla="*/ 403860 h 645795"/>
                <a:gd name="connsiteX16" fmla="*/ 546735 w 548715"/>
                <a:gd name="connsiteY16" fmla="*/ 422910 h 645795"/>
                <a:gd name="connsiteX17" fmla="*/ 548640 w 548715"/>
                <a:gd name="connsiteY17" fmla="*/ 440055 h 645795"/>
                <a:gd name="connsiteX18" fmla="*/ 546735 w 548715"/>
                <a:gd name="connsiteY18" fmla="*/ 447675 h 645795"/>
                <a:gd name="connsiteX19" fmla="*/ 521970 w 548715"/>
                <a:gd name="connsiteY19" fmla="*/ 445770 h 645795"/>
                <a:gd name="connsiteX20" fmla="*/ 508635 w 548715"/>
                <a:gd name="connsiteY20" fmla="*/ 440055 h 645795"/>
                <a:gd name="connsiteX21" fmla="*/ 493395 w 548715"/>
                <a:gd name="connsiteY21" fmla="*/ 430530 h 645795"/>
                <a:gd name="connsiteX22" fmla="*/ 483870 w 548715"/>
                <a:gd name="connsiteY22" fmla="*/ 468630 h 645795"/>
                <a:gd name="connsiteX23" fmla="*/ 472440 w 548715"/>
                <a:gd name="connsiteY23" fmla="*/ 474345 h 645795"/>
                <a:gd name="connsiteX24" fmla="*/ 470535 w 548715"/>
                <a:gd name="connsiteY24" fmla="*/ 489585 h 645795"/>
                <a:gd name="connsiteX25" fmla="*/ 461010 w 548715"/>
                <a:gd name="connsiteY25" fmla="*/ 525780 h 645795"/>
                <a:gd name="connsiteX26" fmla="*/ 455295 w 548715"/>
                <a:gd name="connsiteY26" fmla="*/ 527685 h 645795"/>
                <a:gd name="connsiteX27" fmla="*/ 421005 w 548715"/>
                <a:gd name="connsiteY27" fmla="*/ 521970 h 645795"/>
                <a:gd name="connsiteX28" fmla="*/ 415290 w 548715"/>
                <a:gd name="connsiteY28" fmla="*/ 516255 h 645795"/>
                <a:gd name="connsiteX29" fmla="*/ 409575 w 548715"/>
                <a:gd name="connsiteY29" fmla="*/ 512445 h 645795"/>
                <a:gd name="connsiteX30" fmla="*/ 398145 w 548715"/>
                <a:gd name="connsiteY30" fmla="*/ 508635 h 645795"/>
                <a:gd name="connsiteX31" fmla="*/ 375285 w 548715"/>
                <a:gd name="connsiteY31" fmla="*/ 510540 h 645795"/>
                <a:gd name="connsiteX32" fmla="*/ 369570 w 548715"/>
                <a:gd name="connsiteY32" fmla="*/ 512445 h 645795"/>
                <a:gd name="connsiteX33" fmla="*/ 371475 w 548715"/>
                <a:gd name="connsiteY33" fmla="*/ 525780 h 645795"/>
                <a:gd name="connsiteX34" fmla="*/ 382905 w 548715"/>
                <a:gd name="connsiteY34" fmla="*/ 537210 h 645795"/>
                <a:gd name="connsiteX35" fmla="*/ 384810 w 548715"/>
                <a:gd name="connsiteY35" fmla="*/ 542925 h 645795"/>
                <a:gd name="connsiteX36" fmla="*/ 371475 w 548715"/>
                <a:gd name="connsiteY36" fmla="*/ 554355 h 645795"/>
                <a:gd name="connsiteX37" fmla="*/ 360045 w 548715"/>
                <a:gd name="connsiteY37" fmla="*/ 558165 h 645795"/>
                <a:gd name="connsiteX38" fmla="*/ 361950 w 548715"/>
                <a:gd name="connsiteY38" fmla="*/ 571500 h 645795"/>
                <a:gd name="connsiteX39" fmla="*/ 369570 w 548715"/>
                <a:gd name="connsiteY39" fmla="*/ 575310 h 645795"/>
                <a:gd name="connsiteX40" fmla="*/ 379095 w 548715"/>
                <a:gd name="connsiteY40" fmla="*/ 586740 h 645795"/>
                <a:gd name="connsiteX41" fmla="*/ 381000 w 548715"/>
                <a:gd name="connsiteY41" fmla="*/ 615315 h 645795"/>
                <a:gd name="connsiteX42" fmla="*/ 382905 w 548715"/>
                <a:gd name="connsiteY42" fmla="*/ 624840 h 645795"/>
                <a:gd name="connsiteX43" fmla="*/ 379095 w 548715"/>
                <a:gd name="connsiteY43" fmla="*/ 645795 h 645795"/>
                <a:gd name="connsiteX44" fmla="*/ 325755 w 548715"/>
                <a:gd name="connsiteY44" fmla="*/ 641985 h 645795"/>
                <a:gd name="connsiteX45" fmla="*/ 285750 w 548715"/>
                <a:gd name="connsiteY45" fmla="*/ 598170 h 645795"/>
                <a:gd name="connsiteX46" fmla="*/ 201930 w 548715"/>
                <a:gd name="connsiteY46" fmla="*/ 440055 h 645795"/>
                <a:gd name="connsiteX47" fmla="*/ 165735 w 548715"/>
                <a:gd name="connsiteY47" fmla="*/ 440055 h 645795"/>
                <a:gd name="connsiteX48" fmla="*/ 114300 w 548715"/>
                <a:gd name="connsiteY48" fmla="*/ 396240 h 645795"/>
                <a:gd name="connsiteX49" fmla="*/ 104775 w 548715"/>
                <a:gd name="connsiteY49" fmla="*/ 333375 h 645795"/>
                <a:gd name="connsiteX50" fmla="*/ 81915 w 548715"/>
                <a:gd name="connsiteY50" fmla="*/ 344805 h 645795"/>
                <a:gd name="connsiteX51" fmla="*/ 38100 w 548715"/>
                <a:gd name="connsiteY51" fmla="*/ 314325 h 645795"/>
                <a:gd name="connsiteX52" fmla="*/ 0 w 548715"/>
                <a:gd name="connsiteY52" fmla="*/ 262890 h 645795"/>
                <a:gd name="connsiteX53" fmla="*/ 17145 w 548715"/>
                <a:gd name="connsiteY53" fmla="*/ 196215 h 64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48715" h="645795">
                  <a:moveTo>
                    <a:pt x="17145" y="196215"/>
                  </a:moveTo>
                  <a:lnTo>
                    <a:pt x="80010" y="188595"/>
                  </a:lnTo>
                  <a:lnTo>
                    <a:pt x="135255" y="156210"/>
                  </a:lnTo>
                  <a:lnTo>
                    <a:pt x="154305" y="188595"/>
                  </a:lnTo>
                  <a:lnTo>
                    <a:pt x="196215" y="200025"/>
                  </a:lnTo>
                  <a:lnTo>
                    <a:pt x="247650" y="152400"/>
                  </a:lnTo>
                  <a:lnTo>
                    <a:pt x="260985" y="131445"/>
                  </a:lnTo>
                  <a:lnTo>
                    <a:pt x="300990" y="129540"/>
                  </a:lnTo>
                  <a:lnTo>
                    <a:pt x="300990" y="80010"/>
                  </a:lnTo>
                  <a:lnTo>
                    <a:pt x="300990" y="57150"/>
                  </a:lnTo>
                  <a:lnTo>
                    <a:pt x="321945" y="28575"/>
                  </a:lnTo>
                  <a:lnTo>
                    <a:pt x="337185" y="13335"/>
                  </a:lnTo>
                  <a:lnTo>
                    <a:pt x="352425" y="0"/>
                  </a:lnTo>
                  <a:lnTo>
                    <a:pt x="512445" y="354330"/>
                  </a:lnTo>
                  <a:lnTo>
                    <a:pt x="501015" y="382905"/>
                  </a:lnTo>
                  <a:lnTo>
                    <a:pt x="533400" y="403860"/>
                  </a:lnTo>
                  <a:lnTo>
                    <a:pt x="546735" y="422910"/>
                  </a:lnTo>
                  <a:cubicBezTo>
                    <a:pt x="547370" y="428625"/>
                    <a:pt x="548640" y="434305"/>
                    <a:pt x="548640" y="440055"/>
                  </a:cubicBezTo>
                  <a:cubicBezTo>
                    <a:pt x="548640" y="442673"/>
                    <a:pt x="549295" y="447126"/>
                    <a:pt x="546735" y="447675"/>
                  </a:cubicBezTo>
                  <a:cubicBezTo>
                    <a:pt x="538639" y="449410"/>
                    <a:pt x="530225" y="446405"/>
                    <a:pt x="521970" y="445770"/>
                  </a:cubicBezTo>
                  <a:cubicBezTo>
                    <a:pt x="501168" y="431902"/>
                    <a:pt x="533238" y="452356"/>
                    <a:pt x="508635" y="440055"/>
                  </a:cubicBezTo>
                  <a:cubicBezTo>
                    <a:pt x="503277" y="437376"/>
                    <a:pt x="493395" y="430530"/>
                    <a:pt x="493395" y="430530"/>
                  </a:cubicBezTo>
                  <a:cubicBezTo>
                    <a:pt x="472837" y="435670"/>
                    <a:pt x="491530" y="428416"/>
                    <a:pt x="483870" y="468630"/>
                  </a:cubicBezTo>
                  <a:cubicBezTo>
                    <a:pt x="483369" y="471259"/>
                    <a:pt x="474288" y="473729"/>
                    <a:pt x="472440" y="474345"/>
                  </a:cubicBezTo>
                  <a:cubicBezTo>
                    <a:pt x="465169" y="485251"/>
                    <a:pt x="470535" y="474284"/>
                    <a:pt x="470535" y="489585"/>
                  </a:cubicBezTo>
                  <a:cubicBezTo>
                    <a:pt x="470535" y="509302"/>
                    <a:pt x="474573" y="516092"/>
                    <a:pt x="461010" y="525780"/>
                  </a:cubicBezTo>
                  <a:cubicBezTo>
                    <a:pt x="459376" y="526947"/>
                    <a:pt x="457200" y="527050"/>
                    <a:pt x="455295" y="527685"/>
                  </a:cubicBezTo>
                  <a:cubicBezTo>
                    <a:pt x="442104" y="526743"/>
                    <a:pt x="431399" y="529395"/>
                    <a:pt x="421005" y="521970"/>
                  </a:cubicBezTo>
                  <a:cubicBezTo>
                    <a:pt x="418813" y="520404"/>
                    <a:pt x="417360" y="517980"/>
                    <a:pt x="415290" y="516255"/>
                  </a:cubicBezTo>
                  <a:cubicBezTo>
                    <a:pt x="413531" y="514789"/>
                    <a:pt x="411667" y="513375"/>
                    <a:pt x="409575" y="512445"/>
                  </a:cubicBezTo>
                  <a:cubicBezTo>
                    <a:pt x="405905" y="510814"/>
                    <a:pt x="398145" y="508635"/>
                    <a:pt x="398145" y="508635"/>
                  </a:cubicBezTo>
                  <a:cubicBezTo>
                    <a:pt x="390525" y="509270"/>
                    <a:pt x="382864" y="509529"/>
                    <a:pt x="375285" y="510540"/>
                  </a:cubicBezTo>
                  <a:cubicBezTo>
                    <a:pt x="373295" y="510805"/>
                    <a:pt x="370057" y="510497"/>
                    <a:pt x="369570" y="512445"/>
                  </a:cubicBezTo>
                  <a:cubicBezTo>
                    <a:pt x="368481" y="516801"/>
                    <a:pt x="369346" y="521827"/>
                    <a:pt x="371475" y="525780"/>
                  </a:cubicBezTo>
                  <a:cubicBezTo>
                    <a:pt x="374030" y="530524"/>
                    <a:pt x="382905" y="537210"/>
                    <a:pt x="382905" y="537210"/>
                  </a:cubicBezTo>
                  <a:cubicBezTo>
                    <a:pt x="383540" y="539115"/>
                    <a:pt x="385445" y="541020"/>
                    <a:pt x="384810" y="542925"/>
                  </a:cubicBezTo>
                  <a:cubicBezTo>
                    <a:pt x="384047" y="545213"/>
                    <a:pt x="372768" y="553709"/>
                    <a:pt x="371475" y="554355"/>
                  </a:cubicBezTo>
                  <a:cubicBezTo>
                    <a:pt x="367883" y="556151"/>
                    <a:pt x="360045" y="558165"/>
                    <a:pt x="360045" y="558165"/>
                  </a:cubicBezTo>
                  <a:cubicBezTo>
                    <a:pt x="360680" y="562610"/>
                    <a:pt x="359769" y="567575"/>
                    <a:pt x="361950" y="571500"/>
                  </a:cubicBezTo>
                  <a:cubicBezTo>
                    <a:pt x="363329" y="573982"/>
                    <a:pt x="367259" y="573659"/>
                    <a:pt x="369570" y="575310"/>
                  </a:cubicBezTo>
                  <a:cubicBezTo>
                    <a:pt x="374237" y="578644"/>
                    <a:pt x="376057" y="582183"/>
                    <a:pt x="379095" y="586740"/>
                  </a:cubicBezTo>
                  <a:cubicBezTo>
                    <a:pt x="379730" y="596265"/>
                    <a:pt x="380050" y="605816"/>
                    <a:pt x="381000" y="615315"/>
                  </a:cubicBezTo>
                  <a:cubicBezTo>
                    <a:pt x="381322" y="618537"/>
                    <a:pt x="383107" y="621608"/>
                    <a:pt x="382905" y="624840"/>
                  </a:cubicBezTo>
                  <a:cubicBezTo>
                    <a:pt x="382462" y="631926"/>
                    <a:pt x="379095" y="645795"/>
                    <a:pt x="379095" y="645795"/>
                  </a:cubicBezTo>
                  <a:lnTo>
                    <a:pt x="325755" y="641985"/>
                  </a:lnTo>
                  <a:lnTo>
                    <a:pt x="285750" y="598170"/>
                  </a:lnTo>
                  <a:lnTo>
                    <a:pt x="201930" y="440055"/>
                  </a:lnTo>
                  <a:lnTo>
                    <a:pt x="165735" y="440055"/>
                  </a:lnTo>
                  <a:lnTo>
                    <a:pt x="114300" y="396240"/>
                  </a:lnTo>
                  <a:lnTo>
                    <a:pt x="104775" y="333375"/>
                  </a:lnTo>
                  <a:lnTo>
                    <a:pt x="81915" y="344805"/>
                  </a:lnTo>
                  <a:lnTo>
                    <a:pt x="38100" y="314325"/>
                  </a:lnTo>
                  <a:lnTo>
                    <a:pt x="0" y="262890"/>
                  </a:lnTo>
                  <a:lnTo>
                    <a:pt x="17145" y="19621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reeform 61"/>
            <p:cNvSpPr/>
            <p:nvPr/>
          </p:nvSpPr>
          <p:spPr bwMode="auto">
            <a:xfrm>
              <a:off x="6815508" y="2930611"/>
              <a:ext cx="314377" cy="317725"/>
            </a:xfrm>
            <a:custGeom>
              <a:avLst/>
              <a:gdLst>
                <a:gd name="connsiteX0" fmla="*/ 287655 w 584835"/>
                <a:gd name="connsiteY0" fmla="*/ 32385 h 556260"/>
                <a:gd name="connsiteX1" fmla="*/ 339090 w 584835"/>
                <a:gd name="connsiteY1" fmla="*/ 66675 h 556260"/>
                <a:gd name="connsiteX2" fmla="*/ 375285 w 584835"/>
                <a:gd name="connsiteY2" fmla="*/ 62865 h 556260"/>
                <a:gd name="connsiteX3" fmla="*/ 386715 w 584835"/>
                <a:gd name="connsiteY3" fmla="*/ 129540 h 556260"/>
                <a:gd name="connsiteX4" fmla="*/ 421005 w 584835"/>
                <a:gd name="connsiteY4" fmla="*/ 163830 h 556260"/>
                <a:gd name="connsiteX5" fmla="*/ 462915 w 584835"/>
                <a:gd name="connsiteY5" fmla="*/ 165735 h 556260"/>
                <a:gd name="connsiteX6" fmla="*/ 481965 w 584835"/>
                <a:gd name="connsiteY6" fmla="*/ 211455 h 556260"/>
                <a:gd name="connsiteX7" fmla="*/ 518160 w 584835"/>
                <a:gd name="connsiteY7" fmla="*/ 264795 h 556260"/>
                <a:gd name="connsiteX8" fmla="*/ 546735 w 584835"/>
                <a:gd name="connsiteY8" fmla="*/ 331470 h 556260"/>
                <a:gd name="connsiteX9" fmla="*/ 584835 w 584835"/>
                <a:gd name="connsiteY9" fmla="*/ 361950 h 556260"/>
                <a:gd name="connsiteX10" fmla="*/ 584835 w 584835"/>
                <a:gd name="connsiteY10" fmla="*/ 384810 h 556260"/>
                <a:gd name="connsiteX11" fmla="*/ 430530 w 584835"/>
                <a:gd name="connsiteY11" fmla="*/ 504825 h 556260"/>
                <a:gd name="connsiteX12" fmla="*/ 373380 w 584835"/>
                <a:gd name="connsiteY12" fmla="*/ 556260 h 556260"/>
                <a:gd name="connsiteX13" fmla="*/ 321945 w 584835"/>
                <a:gd name="connsiteY13" fmla="*/ 552450 h 556260"/>
                <a:gd name="connsiteX14" fmla="*/ 300990 w 584835"/>
                <a:gd name="connsiteY14" fmla="*/ 506730 h 556260"/>
                <a:gd name="connsiteX15" fmla="*/ 270510 w 584835"/>
                <a:gd name="connsiteY15" fmla="*/ 480060 h 556260"/>
                <a:gd name="connsiteX16" fmla="*/ 251460 w 584835"/>
                <a:gd name="connsiteY16" fmla="*/ 445770 h 556260"/>
                <a:gd name="connsiteX17" fmla="*/ 213360 w 584835"/>
                <a:gd name="connsiteY17" fmla="*/ 430530 h 556260"/>
                <a:gd name="connsiteX18" fmla="*/ 169545 w 584835"/>
                <a:gd name="connsiteY18" fmla="*/ 430530 h 556260"/>
                <a:gd name="connsiteX19" fmla="*/ 129540 w 584835"/>
                <a:gd name="connsiteY19" fmla="*/ 409575 h 556260"/>
                <a:gd name="connsiteX20" fmla="*/ 70485 w 584835"/>
                <a:gd name="connsiteY20" fmla="*/ 360045 h 556260"/>
                <a:gd name="connsiteX21" fmla="*/ 51435 w 584835"/>
                <a:gd name="connsiteY21" fmla="*/ 308610 h 556260"/>
                <a:gd name="connsiteX22" fmla="*/ 0 w 584835"/>
                <a:gd name="connsiteY22" fmla="*/ 291465 h 556260"/>
                <a:gd name="connsiteX23" fmla="*/ 20955 w 584835"/>
                <a:gd name="connsiteY23" fmla="*/ 257175 h 556260"/>
                <a:gd name="connsiteX24" fmla="*/ 97155 w 584835"/>
                <a:gd name="connsiteY24" fmla="*/ 226695 h 556260"/>
                <a:gd name="connsiteX25" fmla="*/ 150495 w 584835"/>
                <a:gd name="connsiteY25" fmla="*/ 89535 h 556260"/>
                <a:gd name="connsiteX26" fmla="*/ 171450 w 584835"/>
                <a:gd name="connsiteY26" fmla="*/ 41910 h 556260"/>
                <a:gd name="connsiteX27" fmla="*/ 219075 w 584835"/>
                <a:gd name="connsiteY27" fmla="*/ 7620 h 556260"/>
                <a:gd name="connsiteX28" fmla="*/ 245745 w 584835"/>
                <a:gd name="connsiteY28" fmla="*/ 0 h 556260"/>
                <a:gd name="connsiteX29" fmla="*/ 287655 w 584835"/>
                <a:gd name="connsiteY29" fmla="*/ 32385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4835" h="556260">
                  <a:moveTo>
                    <a:pt x="287655" y="32385"/>
                  </a:moveTo>
                  <a:lnTo>
                    <a:pt x="339090" y="66675"/>
                  </a:lnTo>
                  <a:lnTo>
                    <a:pt x="375285" y="62865"/>
                  </a:lnTo>
                  <a:lnTo>
                    <a:pt x="386715" y="129540"/>
                  </a:lnTo>
                  <a:lnTo>
                    <a:pt x="421005" y="163830"/>
                  </a:lnTo>
                  <a:lnTo>
                    <a:pt x="462915" y="165735"/>
                  </a:lnTo>
                  <a:lnTo>
                    <a:pt x="481965" y="211455"/>
                  </a:lnTo>
                  <a:lnTo>
                    <a:pt x="518160" y="264795"/>
                  </a:lnTo>
                  <a:lnTo>
                    <a:pt x="546735" y="331470"/>
                  </a:lnTo>
                  <a:lnTo>
                    <a:pt x="584835" y="361950"/>
                  </a:lnTo>
                  <a:lnTo>
                    <a:pt x="584835" y="384810"/>
                  </a:lnTo>
                  <a:lnTo>
                    <a:pt x="430530" y="504825"/>
                  </a:lnTo>
                  <a:lnTo>
                    <a:pt x="373380" y="556260"/>
                  </a:lnTo>
                  <a:lnTo>
                    <a:pt x="321945" y="552450"/>
                  </a:lnTo>
                  <a:lnTo>
                    <a:pt x="300990" y="506730"/>
                  </a:lnTo>
                  <a:lnTo>
                    <a:pt x="270510" y="480060"/>
                  </a:lnTo>
                  <a:lnTo>
                    <a:pt x="251460" y="445770"/>
                  </a:lnTo>
                  <a:lnTo>
                    <a:pt x="213360" y="430530"/>
                  </a:lnTo>
                  <a:lnTo>
                    <a:pt x="169545" y="430530"/>
                  </a:lnTo>
                  <a:lnTo>
                    <a:pt x="129540" y="409575"/>
                  </a:lnTo>
                  <a:lnTo>
                    <a:pt x="70485" y="360045"/>
                  </a:lnTo>
                  <a:lnTo>
                    <a:pt x="51435" y="308610"/>
                  </a:lnTo>
                  <a:lnTo>
                    <a:pt x="0" y="291465"/>
                  </a:lnTo>
                  <a:lnTo>
                    <a:pt x="20955" y="257175"/>
                  </a:lnTo>
                  <a:lnTo>
                    <a:pt x="97155" y="226695"/>
                  </a:lnTo>
                  <a:lnTo>
                    <a:pt x="150495" y="89535"/>
                  </a:lnTo>
                  <a:lnTo>
                    <a:pt x="171450" y="41910"/>
                  </a:lnTo>
                  <a:lnTo>
                    <a:pt x="219075" y="7620"/>
                  </a:lnTo>
                  <a:lnTo>
                    <a:pt x="245745" y="0"/>
                  </a:lnTo>
                  <a:lnTo>
                    <a:pt x="287655" y="3238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reeform 62"/>
            <p:cNvSpPr/>
            <p:nvPr/>
          </p:nvSpPr>
          <p:spPr bwMode="auto">
            <a:xfrm>
              <a:off x="8670013" y="2743154"/>
              <a:ext cx="350895" cy="424163"/>
            </a:xfrm>
            <a:custGeom>
              <a:avLst/>
              <a:gdLst>
                <a:gd name="connsiteX0" fmla="*/ 286000 w 655570"/>
                <a:gd name="connsiteY0" fmla="*/ 43815 h 742950"/>
                <a:gd name="connsiteX1" fmla="*/ 261235 w 655570"/>
                <a:gd name="connsiteY1" fmla="*/ 91440 h 742950"/>
                <a:gd name="connsiteX2" fmla="*/ 253615 w 655570"/>
                <a:gd name="connsiteY2" fmla="*/ 123825 h 742950"/>
                <a:gd name="connsiteX3" fmla="*/ 240280 w 655570"/>
                <a:gd name="connsiteY3" fmla="*/ 133350 h 742950"/>
                <a:gd name="connsiteX4" fmla="*/ 211705 w 655570"/>
                <a:gd name="connsiteY4" fmla="*/ 140970 h 742950"/>
                <a:gd name="connsiteX5" fmla="*/ 186940 w 655570"/>
                <a:gd name="connsiteY5" fmla="*/ 131445 h 742950"/>
                <a:gd name="connsiteX6" fmla="*/ 160270 w 655570"/>
                <a:gd name="connsiteY6" fmla="*/ 175260 h 742950"/>
                <a:gd name="connsiteX7" fmla="*/ 202180 w 655570"/>
                <a:gd name="connsiteY7" fmla="*/ 188595 h 742950"/>
                <a:gd name="connsiteX8" fmla="*/ 226945 w 655570"/>
                <a:gd name="connsiteY8" fmla="*/ 194310 h 742950"/>
                <a:gd name="connsiteX9" fmla="*/ 238375 w 655570"/>
                <a:gd name="connsiteY9" fmla="*/ 219075 h 742950"/>
                <a:gd name="connsiteX10" fmla="*/ 223135 w 655570"/>
                <a:gd name="connsiteY10" fmla="*/ 236220 h 742950"/>
                <a:gd name="connsiteX11" fmla="*/ 213610 w 655570"/>
                <a:gd name="connsiteY11" fmla="*/ 247650 h 742950"/>
                <a:gd name="connsiteX12" fmla="*/ 200275 w 655570"/>
                <a:gd name="connsiteY12" fmla="*/ 264795 h 742950"/>
                <a:gd name="connsiteX13" fmla="*/ 177415 w 655570"/>
                <a:gd name="connsiteY13" fmla="*/ 295275 h 742950"/>
                <a:gd name="connsiteX14" fmla="*/ 141220 w 655570"/>
                <a:gd name="connsiteY14" fmla="*/ 300990 h 742950"/>
                <a:gd name="connsiteX15" fmla="*/ 110740 w 655570"/>
                <a:gd name="connsiteY15" fmla="*/ 308610 h 742950"/>
                <a:gd name="connsiteX16" fmla="*/ 105025 w 655570"/>
                <a:gd name="connsiteY16" fmla="*/ 325755 h 742950"/>
                <a:gd name="connsiteX17" fmla="*/ 118360 w 655570"/>
                <a:gd name="connsiteY17" fmla="*/ 348615 h 742950"/>
                <a:gd name="connsiteX18" fmla="*/ 110740 w 655570"/>
                <a:gd name="connsiteY18" fmla="*/ 373380 h 742950"/>
                <a:gd name="connsiteX19" fmla="*/ 97405 w 655570"/>
                <a:gd name="connsiteY19" fmla="*/ 401955 h 742950"/>
                <a:gd name="connsiteX20" fmla="*/ 91690 w 655570"/>
                <a:gd name="connsiteY20" fmla="*/ 417195 h 742950"/>
                <a:gd name="connsiteX21" fmla="*/ 84070 w 655570"/>
                <a:gd name="connsiteY21" fmla="*/ 419100 h 742950"/>
                <a:gd name="connsiteX22" fmla="*/ 82165 w 655570"/>
                <a:gd name="connsiteY22" fmla="*/ 424815 h 742950"/>
                <a:gd name="connsiteX23" fmla="*/ 74545 w 655570"/>
                <a:gd name="connsiteY23" fmla="*/ 426720 h 742950"/>
                <a:gd name="connsiteX24" fmla="*/ 63115 w 655570"/>
                <a:gd name="connsiteY24" fmla="*/ 430530 h 742950"/>
                <a:gd name="connsiteX25" fmla="*/ 57400 w 655570"/>
                <a:gd name="connsiteY25" fmla="*/ 436245 h 742950"/>
                <a:gd name="connsiteX26" fmla="*/ 63115 w 655570"/>
                <a:gd name="connsiteY26" fmla="*/ 453390 h 742950"/>
                <a:gd name="connsiteX27" fmla="*/ 66925 w 655570"/>
                <a:gd name="connsiteY27" fmla="*/ 461010 h 742950"/>
                <a:gd name="connsiteX28" fmla="*/ 65020 w 655570"/>
                <a:gd name="connsiteY28" fmla="*/ 485775 h 742950"/>
                <a:gd name="connsiteX29" fmla="*/ 51685 w 655570"/>
                <a:gd name="connsiteY29" fmla="*/ 502920 h 742950"/>
                <a:gd name="connsiteX30" fmla="*/ 45970 w 655570"/>
                <a:gd name="connsiteY30" fmla="*/ 514350 h 742950"/>
                <a:gd name="connsiteX31" fmla="*/ 38350 w 655570"/>
                <a:gd name="connsiteY31" fmla="*/ 518160 h 742950"/>
                <a:gd name="connsiteX32" fmla="*/ 26920 w 655570"/>
                <a:gd name="connsiteY32" fmla="*/ 531495 h 742950"/>
                <a:gd name="connsiteX33" fmla="*/ 21205 w 655570"/>
                <a:gd name="connsiteY33" fmla="*/ 542925 h 742950"/>
                <a:gd name="connsiteX34" fmla="*/ 19300 w 655570"/>
                <a:gd name="connsiteY34" fmla="*/ 552450 h 742950"/>
                <a:gd name="connsiteX35" fmla="*/ 15490 w 655570"/>
                <a:gd name="connsiteY35" fmla="*/ 558165 h 742950"/>
                <a:gd name="connsiteX36" fmla="*/ 13585 w 655570"/>
                <a:gd name="connsiteY36" fmla="*/ 563880 h 742950"/>
                <a:gd name="connsiteX37" fmla="*/ 4060 w 655570"/>
                <a:gd name="connsiteY37" fmla="*/ 575310 h 742950"/>
                <a:gd name="connsiteX38" fmla="*/ 4060 w 655570"/>
                <a:gd name="connsiteY38" fmla="*/ 601980 h 742950"/>
                <a:gd name="connsiteX39" fmla="*/ 4060 w 655570"/>
                <a:gd name="connsiteY39" fmla="*/ 628650 h 742950"/>
                <a:gd name="connsiteX40" fmla="*/ 89785 w 655570"/>
                <a:gd name="connsiteY40" fmla="*/ 619125 h 742950"/>
                <a:gd name="connsiteX41" fmla="*/ 125980 w 655570"/>
                <a:gd name="connsiteY41" fmla="*/ 636270 h 742950"/>
                <a:gd name="connsiteX42" fmla="*/ 131695 w 655570"/>
                <a:gd name="connsiteY42" fmla="*/ 674370 h 742950"/>
                <a:gd name="connsiteX43" fmla="*/ 108835 w 655570"/>
                <a:gd name="connsiteY43" fmla="*/ 704850 h 742950"/>
                <a:gd name="connsiteX44" fmla="*/ 120265 w 655570"/>
                <a:gd name="connsiteY44" fmla="*/ 739140 h 742950"/>
                <a:gd name="connsiteX45" fmla="*/ 198370 w 655570"/>
                <a:gd name="connsiteY45" fmla="*/ 729615 h 742950"/>
                <a:gd name="connsiteX46" fmla="*/ 221230 w 655570"/>
                <a:gd name="connsiteY46" fmla="*/ 742950 h 742950"/>
                <a:gd name="connsiteX47" fmla="*/ 263140 w 655570"/>
                <a:gd name="connsiteY47" fmla="*/ 725805 h 742950"/>
                <a:gd name="connsiteX48" fmla="*/ 280285 w 655570"/>
                <a:gd name="connsiteY48" fmla="*/ 693420 h 742950"/>
                <a:gd name="connsiteX49" fmla="*/ 289810 w 655570"/>
                <a:gd name="connsiteY49" fmla="*/ 666750 h 742950"/>
                <a:gd name="connsiteX50" fmla="*/ 291715 w 655570"/>
                <a:gd name="connsiteY50" fmla="*/ 657225 h 742950"/>
                <a:gd name="connsiteX51" fmla="*/ 295525 w 655570"/>
                <a:gd name="connsiteY51" fmla="*/ 645795 h 742950"/>
                <a:gd name="connsiteX52" fmla="*/ 305050 w 655570"/>
                <a:gd name="connsiteY52" fmla="*/ 634365 h 742950"/>
                <a:gd name="connsiteX53" fmla="*/ 314575 w 655570"/>
                <a:gd name="connsiteY53" fmla="*/ 619125 h 742950"/>
                <a:gd name="connsiteX54" fmla="*/ 320290 w 655570"/>
                <a:gd name="connsiteY54" fmla="*/ 607695 h 742950"/>
                <a:gd name="connsiteX55" fmla="*/ 322195 w 655570"/>
                <a:gd name="connsiteY55" fmla="*/ 601980 h 742950"/>
                <a:gd name="connsiteX56" fmla="*/ 326005 w 655570"/>
                <a:gd name="connsiteY56" fmla="*/ 596265 h 742950"/>
                <a:gd name="connsiteX57" fmla="*/ 329815 w 655570"/>
                <a:gd name="connsiteY57" fmla="*/ 584835 h 742950"/>
                <a:gd name="connsiteX58" fmla="*/ 327910 w 655570"/>
                <a:gd name="connsiteY58" fmla="*/ 563880 h 742950"/>
                <a:gd name="connsiteX59" fmla="*/ 322195 w 655570"/>
                <a:gd name="connsiteY59" fmla="*/ 561975 h 742950"/>
                <a:gd name="connsiteX60" fmla="*/ 316480 w 655570"/>
                <a:gd name="connsiteY60" fmla="*/ 554355 h 742950"/>
                <a:gd name="connsiteX61" fmla="*/ 320290 w 655570"/>
                <a:gd name="connsiteY61" fmla="*/ 480060 h 742950"/>
                <a:gd name="connsiteX62" fmla="*/ 324100 w 655570"/>
                <a:gd name="connsiteY62" fmla="*/ 468630 h 742950"/>
                <a:gd name="connsiteX63" fmla="*/ 327910 w 655570"/>
                <a:gd name="connsiteY63" fmla="*/ 462915 h 742950"/>
                <a:gd name="connsiteX64" fmla="*/ 333625 w 655570"/>
                <a:gd name="connsiteY64" fmla="*/ 449580 h 742950"/>
                <a:gd name="connsiteX65" fmla="*/ 335530 w 655570"/>
                <a:gd name="connsiteY65" fmla="*/ 443865 h 742950"/>
                <a:gd name="connsiteX66" fmla="*/ 339340 w 655570"/>
                <a:gd name="connsiteY66" fmla="*/ 438150 h 742950"/>
                <a:gd name="connsiteX67" fmla="*/ 341245 w 655570"/>
                <a:gd name="connsiteY67" fmla="*/ 432435 h 742950"/>
                <a:gd name="connsiteX68" fmla="*/ 345055 w 655570"/>
                <a:gd name="connsiteY68" fmla="*/ 426720 h 742950"/>
                <a:gd name="connsiteX69" fmla="*/ 350770 w 655570"/>
                <a:gd name="connsiteY69" fmla="*/ 415290 h 742950"/>
                <a:gd name="connsiteX70" fmla="*/ 352675 w 655570"/>
                <a:gd name="connsiteY70" fmla="*/ 407670 h 742950"/>
                <a:gd name="connsiteX71" fmla="*/ 356485 w 655570"/>
                <a:gd name="connsiteY71" fmla="*/ 400050 h 742950"/>
                <a:gd name="connsiteX72" fmla="*/ 358390 w 655570"/>
                <a:gd name="connsiteY72" fmla="*/ 390525 h 742950"/>
                <a:gd name="connsiteX73" fmla="*/ 362200 w 655570"/>
                <a:gd name="connsiteY73" fmla="*/ 379095 h 742950"/>
                <a:gd name="connsiteX74" fmla="*/ 364105 w 655570"/>
                <a:gd name="connsiteY74" fmla="*/ 373380 h 742950"/>
                <a:gd name="connsiteX75" fmla="*/ 367915 w 655570"/>
                <a:gd name="connsiteY75" fmla="*/ 360045 h 742950"/>
                <a:gd name="connsiteX76" fmla="*/ 371725 w 655570"/>
                <a:gd name="connsiteY76" fmla="*/ 354330 h 742950"/>
                <a:gd name="connsiteX77" fmla="*/ 373630 w 655570"/>
                <a:gd name="connsiteY77" fmla="*/ 348615 h 742950"/>
                <a:gd name="connsiteX78" fmla="*/ 377440 w 655570"/>
                <a:gd name="connsiteY78" fmla="*/ 340995 h 742950"/>
                <a:gd name="connsiteX79" fmla="*/ 381250 w 655570"/>
                <a:gd name="connsiteY79" fmla="*/ 335280 h 742950"/>
                <a:gd name="connsiteX80" fmla="*/ 386965 w 655570"/>
                <a:gd name="connsiteY80" fmla="*/ 320040 h 742950"/>
                <a:gd name="connsiteX81" fmla="*/ 388870 w 655570"/>
                <a:gd name="connsiteY81" fmla="*/ 312420 h 742950"/>
                <a:gd name="connsiteX82" fmla="*/ 396490 w 655570"/>
                <a:gd name="connsiteY82" fmla="*/ 299085 h 742950"/>
                <a:gd name="connsiteX83" fmla="*/ 398395 w 655570"/>
                <a:gd name="connsiteY83" fmla="*/ 293370 h 742950"/>
                <a:gd name="connsiteX84" fmla="*/ 402205 w 655570"/>
                <a:gd name="connsiteY84" fmla="*/ 287655 h 742950"/>
                <a:gd name="connsiteX85" fmla="*/ 406015 w 655570"/>
                <a:gd name="connsiteY85" fmla="*/ 276225 h 742950"/>
                <a:gd name="connsiteX86" fmla="*/ 407920 w 655570"/>
                <a:gd name="connsiteY86" fmla="*/ 270510 h 742950"/>
                <a:gd name="connsiteX87" fmla="*/ 409825 w 655570"/>
                <a:gd name="connsiteY87" fmla="*/ 264795 h 742950"/>
                <a:gd name="connsiteX88" fmla="*/ 417445 w 655570"/>
                <a:gd name="connsiteY88" fmla="*/ 253365 h 742950"/>
                <a:gd name="connsiteX89" fmla="*/ 423160 w 655570"/>
                <a:gd name="connsiteY89" fmla="*/ 241935 h 742950"/>
                <a:gd name="connsiteX90" fmla="*/ 425065 w 655570"/>
                <a:gd name="connsiteY90" fmla="*/ 236220 h 742950"/>
                <a:gd name="connsiteX91" fmla="*/ 430780 w 655570"/>
                <a:gd name="connsiteY91" fmla="*/ 232410 h 742950"/>
                <a:gd name="connsiteX92" fmla="*/ 442210 w 655570"/>
                <a:gd name="connsiteY92" fmla="*/ 222885 h 742950"/>
                <a:gd name="connsiteX93" fmla="*/ 446020 w 655570"/>
                <a:gd name="connsiteY93" fmla="*/ 217170 h 742950"/>
                <a:gd name="connsiteX94" fmla="*/ 447925 w 655570"/>
                <a:gd name="connsiteY94" fmla="*/ 211455 h 742950"/>
                <a:gd name="connsiteX95" fmla="*/ 453640 w 655570"/>
                <a:gd name="connsiteY95" fmla="*/ 209550 h 742950"/>
                <a:gd name="connsiteX96" fmla="*/ 465070 w 655570"/>
                <a:gd name="connsiteY96" fmla="*/ 201930 h 742950"/>
                <a:gd name="connsiteX97" fmla="*/ 472690 w 655570"/>
                <a:gd name="connsiteY97" fmla="*/ 198120 h 742950"/>
                <a:gd name="connsiteX98" fmla="*/ 478405 w 655570"/>
                <a:gd name="connsiteY98" fmla="*/ 194310 h 742950"/>
                <a:gd name="connsiteX99" fmla="*/ 489835 w 655570"/>
                <a:gd name="connsiteY99" fmla="*/ 188595 h 742950"/>
                <a:gd name="connsiteX100" fmla="*/ 526030 w 655570"/>
                <a:gd name="connsiteY100" fmla="*/ 198120 h 742950"/>
                <a:gd name="connsiteX101" fmla="*/ 537460 w 655570"/>
                <a:gd name="connsiteY101" fmla="*/ 207645 h 742950"/>
                <a:gd name="connsiteX102" fmla="*/ 543175 w 655570"/>
                <a:gd name="connsiteY102" fmla="*/ 215265 h 742950"/>
                <a:gd name="connsiteX103" fmla="*/ 585085 w 655570"/>
                <a:gd name="connsiteY103" fmla="*/ 140970 h 742950"/>
                <a:gd name="connsiteX104" fmla="*/ 655570 w 655570"/>
                <a:gd name="connsiteY104" fmla="*/ 0 h 742950"/>
                <a:gd name="connsiteX105" fmla="*/ 286000 w 655570"/>
                <a:gd name="connsiteY105" fmla="*/ 4381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55570" h="742950">
                  <a:moveTo>
                    <a:pt x="286000" y="43815"/>
                  </a:moveTo>
                  <a:lnTo>
                    <a:pt x="261235" y="91440"/>
                  </a:lnTo>
                  <a:lnTo>
                    <a:pt x="253615" y="123825"/>
                  </a:lnTo>
                  <a:lnTo>
                    <a:pt x="240280" y="133350"/>
                  </a:lnTo>
                  <a:lnTo>
                    <a:pt x="211705" y="140970"/>
                  </a:lnTo>
                  <a:lnTo>
                    <a:pt x="186940" y="131445"/>
                  </a:lnTo>
                  <a:lnTo>
                    <a:pt x="160270" y="175260"/>
                  </a:lnTo>
                  <a:lnTo>
                    <a:pt x="202180" y="188595"/>
                  </a:lnTo>
                  <a:lnTo>
                    <a:pt x="226945" y="194310"/>
                  </a:lnTo>
                  <a:lnTo>
                    <a:pt x="238375" y="219075"/>
                  </a:lnTo>
                  <a:lnTo>
                    <a:pt x="223135" y="236220"/>
                  </a:lnTo>
                  <a:lnTo>
                    <a:pt x="213610" y="247650"/>
                  </a:lnTo>
                  <a:lnTo>
                    <a:pt x="200275" y="264795"/>
                  </a:lnTo>
                  <a:lnTo>
                    <a:pt x="177415" y="295275"/>
                  </a:lnTo>
                  <a:lnTo>
                    <a:pt x="141220" y="300990"/>
                  </a:lnTo>
                  <a:lnTo>
                    <a:pt x="110740" y="308610"/>
                  </a:lnTo>
                  <a:lnTo>
                    <a:pt x="105025" y="325755"/>
                  </a:lnTo>
                  <a:lnTo>
                    <a:pt x="118360" y="348615"/>
                  </a:lnTo>
                  <a:lnTo>
                    <a:pt x="110740" y="373380"/>
                  </a:lnTo>
                  <a:lnTo>
                    <a:pt x="97405" y="401955"/>
                  </a:lnTo>
                  <a:cubicBezTo>
                    <a:pt x="95500" y="407035"/>
                    <a:pt x="95021" y="412912"/>
                    <a:pt x="91690" y="417195"/>
                  </a:cubicBezTo>
                  <a:cubicBezTo>
                    <a:pt x="90083" y="419262"/>
                    <a:pt x="86114" y="417464"/>
                    <a:pt x="84070" y="419100"/>
                  </a:cubicBezTo>
                  <a:cubicBezTo>
                    <a:pt x="82502" y="420354"/>
                    <a:pt x="83733" y="423561"/>
                    <a:pt x="82165" y="424815"/>
                  </a:cubicBezTo>
                  <a:cubicBezTo>
                    <a:pt x="80121" y="426451"/>
                    <a:pt x="77053" y="425968"/>
                    <a:pt x="74545" y="426720"/>
                  </a:cubicBezTo>
                  <a:cubicBezTo>
                    <a:pt x="70698" y="427874"/>
                    <a:pt x="63115" y="430530"/>
                    <a:pt x="63115" y="430530"/>
                  </a:cubicBezTo>
                  <a:cubicBezTo>
                    <a:pt x="61210" y="432435"/>
                    <a:pt x="57984" y="433615"/>
                    <a:pt x="57400" y="436245"/>
                  </a:cubicBezTo>
                  <a:cubicBezTo>
                    <a:pt x="55447" y="445034"/>
                    <a:pt x="59672" y="447365"/>
                    <a:pt x="63115" y="453390"/>
                  </a:cubicBezTo>
                  <a:cubicBezTo>
                    <a:pt x="64524" y="455856"/>
                    <a:pt x="65655" y="458470"/>
                    <a:pt x="66925" y="461010"/>
                  </a:cubicBezTo>
                  <a:cubicBezTo>
                    <a:pt x="66290" y="469265"/>
                    <a:pt x="67127" y="477768"/>
                    <a:pt x="65020" y="485775"/>
                  </a:cubicBezTo>
                  <a:cubicBezTo>
                    <a:pt x="63392" y="491960"/>
                    <a:pt x="56233" y="498372"/>
                    <a:pt x="51685" y="502920"/>
                  </a:cubicBezTo>
                  <a:cubicBezTo>
                    <a:pt x="50385" y="506821"/>
                    <a:pt x="49379" y="511509"/>
                    <a:pt x="45970" y="514350"/>
                  </a:cubicBezTo>
                  <a:cubicBezTo>
                    <a:pt x="43788" y="516168"/>
                    <a:pt x="40661" y="516509"/>
                    <a:pt x="38350" y="518160"/>
                  </a:cubicBezTo>
                  <a:cubicBezTo>
                    <a:pt x="34311" y="521045"/>
                    <a:pt x="29630" y="527701"/>
                    <a:pt x="26920" y="531495"/>
                  </a:cubicBezTo>
                  <a:cubicBezTo>
                    <a:pt x="23338" y="536509"/>
                    <a:pt x="22657" y="537118"/>
                    <a:pt x="21205" y="542925"/>
                  </a:cubicBezTo>
                  <a:cubicBezTo>
                    <a:pt x="20420" y="546066"/>
                    <a:pt x="20437" y="549418"/>
                    <a:pt x="19300" y="552450"/>
                  </a:cubicBezTo>
                  <a:cubicBezTo>
                    <a:pt x="18496" y="554594"/>
                    <a:pt x="16514" y="556117"/>
                    <a:pt x="15490" y="558165"/>
                  </a:cubicBezTo>
                  <a:cubicBezTo>
                    <a:pt x="14592" y="559961"/>
                    <a:pt x="14483" y="562084"/>
                    <a:pt x="13585" y="563880"/>
                  </a:cubicBezTo>
                  <a:cubicBezTo>
                    <a:pt x="10933" y="569184"/>
                    <a:pt x="8273" y="571097"/>
                    <a:pt x="4060" y="575310"/>
                  </a:cubicBezTo>
                  <a:cubicBezTo>
                    <a:pt x="-5075" y="602715"/>
                    <a:pt x="4060" y="568492"/>
                    <a:pt x="4060" y="601980"/>
                  </a:cubicBezTo>
                  <a:lnTo>
                    <a:pt x="4060" y="628650"/>
                  </a:lnTo>
                  <a:lnTo>
                    <a:pt x="89785" y="619125"/>
                  </a:lnTo>
                  <a:lnTo>
                    <a:pt x="125980" y="636270"/>
                  </a:lnTo>
                  <a:lnTo>
                    <a:pt x="131695" y="674370"/>
                  </a:lnTo>
                  <a:lnTo>
                    <a:pt x="108835" y="704850"/>
                  </a:lnTo>
                  <a:lnTo>
                    <a:pt x="120265" y="739140"/>
                  </a:lnTo>
                  <a:lnTo>
                    <a:pt x="198370" y="729615"/>
                  </a:lnTo>
                  <a:lnTo>
                    <a:pt x="221230" y="742950"/>
                  </a:lnTo>
                  <a:lnTo>
                    <a:pt x="263140" y="725805"/>
                  </a:lnTo>
                  <a:lnTo>
                    <a:pt x="280285" y="693420"/>
                  </a:lnTo>
                  <a:cubicBezTo>
                    <a:pt x="281012" y="691482"/>
                    <a:pt x="289021" y="670697"/>
                    <a:pt x="289810" y="666750"/>
                  </a:cubicBezTo>
                  <a:cubicBezTo>
                    <a:pt x="290445" y="663575"/>
                    <a:pt x="290863" y="660349"/>
                    <a:pt x="291715" y="657225"/>
                  </a:cubicBezTo>
                  <a:cubicBezTo>
                    <a:pt x="292772" y="653350"/>
                    <a:pt x="292685" y="648635"/>
                    <a:pt x="295525" y="645795"/>
                  </a:cubicBezTo>
                  <a:cubicBezTo>
                    <a:pt x="299114" y="642206"/>
                    <a:pt x="302928" y="639139"/>
                    <a:pt x="305050" y="634365"/>
                  </a:cubicBezTo>
                  <a:cubicBezTo>
                    <a:pt x="311732" y="619331"/>
                    <a:pt x="304294" y="625979"/>
                    <a:pt x="314575" y="619125"/>
                  </a:cubicBezTo>
                  <a:cubicBezTo>
                    <a:pt x="319363" y="604760"/>
                    <a:pt x="312904" y="622467"/>
                    <a:pt x="320290" y="607695"/>
                  </a:cubicBezTo>
                  <a:cubicBezTo>
                    <a:pt x="321188" y="605899"/>
                    <a:pt x="321297" y="603776"/>
                    <a:pt x="322195" y="601980"/>
                  </a:cubicBezTo>
                  <a:cubicBezTo>
                    <a:pt x="323219" y="599932"/>
                    <a:pt x="325075" y="598357"/>
                    <a:pt x="326005" y="596265"/>
                  </a:cubicBezTo>
                  <a:cubicBezTo>
                    <a:pt x="327636" y="592595"/>
                    <a:pt x="329815" y="584835"/>
                    <a:pt x="329815" y="584835"/>
                  </a:cubicBezTo>
                  <a:cubicBezTo>
                    <a:pt x="329180" y="577850"/>
                    <a:pt x="330128" y="570534"/>
                    <a:pt x="327910" y="563880"/>
                  </a:cubicBezTo>
                  <a:cubicBezTo>
                    <a:pt x="327275" y="561975"/>
                    <a:pt x="323738" y="563261"/>
                    <a:pt x="322195" y="561975"/>
                  </a:cubicBezTo>
                  <a:cubicBezTo>
                    <a:pt x="319756" y="559942"/>
                    <a:pt x="318385" y="556895"/>
                    <a:pt x="316480" y="554355"/>
                  </a:cubicBezTo>
                  <a:cubicBezTo>
                    <a:pt x="317750" y="529590"/>
                    <a:pt x="318094" y="504760"/>
                    <a:pt x="320290" y="480060"/>
                  </a:cubicBezTo>
                  <a:cubicBezTo>
                    <a:pt x="320646" y="476060"/>
                    <a:pt x="321872" y="471972"/>
                    <a:pt x="324100" y="468630"/>
                  </a:cubicBezTo>
                  <a:lnTo>
                    <a:pt x="327910" y="462915"/>
                  </a:lnTo>
                  <a:cubicBezTo>
                    <a:pt x="331875" y="447056"/>
                    <a:pt x="327047" y="462736"/>
                    <a:pt x="333625" y="449580"/>
                  </a:cubicBezTo>
                  <a:cubicBezTo>
                    <a:pt x="334523" y="447784"/>
                    <a:pt x="334632" y="445661"/>
                    <a:pt x="335530" y="443865"/>
                  </a:cubicBezTo>
                  <a:cubicBezTo>
                    <a:pt x="336554" y="441817"/>
                    <a:pt x="338316" y="440198"/>
                    <a:pt x="339340" y="438150"/>
                  </a:cubicBezTo>
                  <a:cubicBezTo>
                    <a:pt x="340238" y="436354"/>
                    <a:pt x="340347" y="434231"/>
                    <a:pt x="341245" y="432435"/>
                  </a:cubicBezTo>
                  <a:cubicBezTo>
                    <a:pt x="342269" y="430387"/>
                    <a:pt x="344031" y="428768"/>
                    <a:pt x="345055" y="426720"/>
                  </a:cubicBezTo>
                  <a:cubicBezTo>
                    <a:pt x="352942" y="410946"/>
                    <a:pt x="339851" y="431668"/>
                    <a:pt x="350770" y="415290"/>
                  </a:cubicBezTo>
                  <a:cubicBezTo>
                    <a:pt x="351405" y="412750"/>
                    <a:pt x="351756" y="410121"/>
                    <a:pt x="352675" y="407670"/>
                  </a:cubicBezTo>
                  <a:cubicBezTo>
                    <a:pt x="353672" y="405011"/>
                    <a:pt x="355587" y="402744"/>
                    <a:pt x="356485" y="400050"/>
                  </a:cubicBezTo>
                  <a:cubicBezTo>
                    <a:pt x="357509" y="396978"/>
                    <a:pt x="357538" y="393649"/>
                    <a:pt x="358390" y="390525"/>
                  </a:cubicBezTo>
                  <a:cubicBezTo>
                    <a:pt x="359447" y="386650"/>
                    <a:pt x="360930" y="382905"/>
                    <a:pt x="362200" y="379095"/>
                  </a:cubicBezTo>
                  <a:cubicBezTo>
                    <a:pt x="362835" y="377190"/>
                    <a:pt x="363618" y="375328"/>
                    <a:pt x="364105" y="373380"/>
                  </a:cubicBezTo>
                  <a:cubicBezTo>
                    <a:pt x="364715" y="370939"/>
                    <a:pt x="366549" y="362778"/>
                    <a:pt x="367915" y="360045"/>
                  </a:cubicBezTo>
                  <a:cubicBezTo>
                    <a:pt x="368939" y="357997"/>
                    <a:pt x="370701" y="356378"/>
                    <a:pt x="371725" y="354330"/>
                  </a:cubicBezTo>
                  <a:cubicBezTo>
                    <a:pt x="372623" y="352534"/>
                    <a:pt x="372839" y="350461"/>
                    <a:pt x="373630" y="348615"/>
                  </a:cubicBezTo>
                  <a:cubicBezTo>
                    <a:pt x="374749" y="346005"/>
                    <a:pt x="376031" y="343461"/>
                    <a:pt x="377440" y="340995"/>
                  </a:cubicBezTo>
                  <a:cubicBezTo>
                    <a:pt x="378576" y="339007"/>
                    <a:pt x="380226" y="337328"/>
                    <a:pt x="381250" y="335280"/>
                  </a:cubicBezTo>
                  <a:cubicBezTo>
                    <a:pt x="382592" y="332596"/>
                    <a:pt x="385866" y="323887"/>
                    <a:pt x="386965" y="320040"/>
                  </a:cubicBezTo>
                  <a:cubicBezTo>
                    <a:pt x="387684" y="317523"/>
                    <a:pt x="387951" y="314871"/>
                    <a:pt x="388870" y="312420"/>
                  </a:cubicBezTo>
                  <a:cubicBezTo>
                    <a:pt x="393880" y="299061"/>
                    <a:pt x="390963" y="310139"/>
                    <a:pt x="396490" y="299085"/>
                  </a:cubicBezTo>
                  <a:cubicBezTo>
                    <a:pt x="397388" y="297289"/>
                    <a:pt x="397497" y="295166"/>
                    <a:pt x="398395" y="293370"/>
                  </a:cubicBezTo>
                  <a:cubicBezTo>
                    <a:pt x="399419" y="291322"/>
                    <a:pt x="401275" y="289747"/>
                    <a:pt x="402205" y="287655"/>
                  </a:cubicBezTo>
                  <a:cubicBezTo>
                    <a:pt x="403836" y="283985"/>
                    <a:pt x="404745" y="280035"/>
                    <a:pt x="406015" y="276225"/>
                  </a:cubicBezTo>
                  <a:lnTo>
                    <a:pt x="407920" y="270510"/>
                  </a:lnTo>
                  <a:cubicBezTo>
                    <a:pt x="408555" y="268605"/>
                    <a:pt x="408711" y="266466"/>
                    <a:pt x="409825" y="264795"/>
                  </a:cubicBezTo>
                  <a:cubicBezTo>
                    <a:pt x="412365" y="260985"/>
                    <a:pt x="415997" y="257709"/>
                    <a:pt x="417445" y="253365"/>
                  </a:cubicBezTo>
                  <a:cubicBezTo>
                    <a:pt x="422233" y="239000"/>
                    <a:pt x="415774" y="256707"/>
                    <a:pt x="423160" y="241935"/>
                  </a:cubicBezTo>
                  <a:cubicBezTo>
                    <a:pt x="424058" y="240139"/>
                    <a:pt x="423811" y="237788"/>
                    <a:pt x="425065" y="236220"/>
                  </a:cubicBezTo>
                  <a:cubicBezTo>
                    <a:pt x="426495" y="234432"/>
                    <a:pt x="428875" y="233680"/>
                    <a:pt x="430780" y="232410"/>
                  </a:cubicBezTo>
                  <a:cubicBezTo>
                    <a:pt x="440062" y="218486"/>
                    <a:pt x="427708" y="234970"/>
                    <a:pt x="442210" y="222885"/>
                  </a:cubicBezTo>
                  <a:cubicBezTo>
                    <a:pt x="443969" y="221419"/>
                    <a:pt x="444996" y="219218"/>
                    <a:pt x="446020" y="217170"/>
                  </a:cubicBezTo>
                  <a:cubicBezTo>
                    <a:pt x="446918" y="215374"/>
                    <a:pt x="446505" y="212875"/>
                    <a:pt x="447925" y="211455"/>
                  </a:cubicBezTo>
                  <a:cubicBezTo>
                    <a:pt x="449345" y="210035"/>
                    <a:pt x="451885" y="210525"/>
                    <a:pt x="453640" y="209550"/>
                  </a:cubicBezTo>
                  <a:cubicBezTo>
                    <a:pt x="457643" y="207326"/>
                    <a:pt x="460974" y="203978"/>
                    <a:pt x="465070" y="201930"/>
                  </a:cubicBezTo>
                  <a:cubicBezTo>
                    <a:pt x="467610" y="200660"/>
                    <a:pt x="470224" y="199529"/>
                    <a:pt x="472690" y="198120"/>
                  </a:cubicBezTo>
                  <a:cubicBezTo>
                    <a:pt x="474678" y="196984"/>
                    <a:pt x="476357" y="195334"/>
                    <a:pt x="478405" y="194310"/>
                  </a:cubicBezTo>
                  <a:cubicBezTo>
                    <a:pt x="494179" y="186423"/>
                    <a:pt x="473457" y="199514"/>
                    <a:pt x="489835" y="188595"/>
                  </a:cubicBezTo>
                  <a:cubicBezTo>
                    <a:pt x="519166" y="190851"/>
                    <a:pt x="507711" y="185907"/>
                    <a:pt x="526030" y="198120"/>
                  </a:cubicBezTo>
                  <a:cubicBezTo>
                    <a:pt x="531909" y="202039"/>
                    <a:pt x="532571" y="201941"/>
                    <a:pt x="537460" y="207645"/>
                  </a:cubicBezTo>
                  <a:cubicBezTo>
                    <a:pt x="539526" y="210056"/>
                    <a:pt x="543175" y="215265"/>
                    <a:pt x="543175" y="215265"/>
                  </a:cubicBezTo>
                  <a:lnTo>
                    <a:pt x="585085" y="140970"/>
                  </a:lnTo>
                  <a:lnTo>
                    <a:pt x="655570" y="0"/>
                  </a:lnTo>
                  <a:lnTo>
                    <a:pt x="286000" y="4381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reeform 63"/>
            <p:cNvSpPr/>
            <p:nvPr/>
          </p:nvSpPr>
          <p:spPr bwMode="auto">
            <a:xfrm>
              <a:off x="8158754" y="3399256"/>
              <a:ext cx="238164" cy="365383"/>
            </a:xfrm>
            <a:custGeom>
              <a:avLst/>
              <a:gdLst>
                <a:gd name="connsiteX0" fmla="*/ 443865 w 443865"/>
                <a:gd name="connsiteY0" fmla="*/ 240030 h 640080"/>
                <a:gd name="connsiteX1" fmla="*/ 390525 w 443865"/>
                <a:gd name="connsiteY1" fmla="*/ 192405 h 640080"/>
                <a:gd name="connsiteX2" fmla="*/ 346710 w 443865"/>
                <a:gd name="connsiteY2" fmla="*/ 150495 h 640080"/>
                <a:gd name="connsiteX3" fmla="*/ 333375 w 443865"/>
                <a:gd name="connsiteY3" fmla="*/ 121920 h 640080"/>
                <a:gd name="connsiteX4" fmla="*/ 272415 w 443865"/>
                <a:gd name="connsiteY4" fmla="*/ 129540 h 640080"/>
                <a:gd name="connsiteX5" fmla="*/ 253365 w 443865"/>
                <a:gd name="connsiteY5" fmla="*/ 102870 h 640080"/>
                <a:gd name="connsiteX6" fmla="*/ 262890 w 443865"/>
                <a:gd name="connsiteY6" fmla="*/ 60960 h 640080"/>
                <a:gd name="connsiteX7" fmla="*/ 262890 w 443865"/>
                <a:gd name="connsiteY7" fmla="*/ 26670 h 640080"/>
                <a:gd name="connsiteX8" fmla="*/ 251460 w 443865"/>
                <a:gd name="connsiteY8" fmla="*/ 0 h 640080"/>
                <a:gd name="connsiteX9" fmla="*/ 240030 w 443865"/>
                <a:gd name="connsiteY9" fmla="*/ 5715 h 640080"/>
                <a:gd name="connsiteX10" fmla="*/ 224790 w 443865"/>
                <a:gd name="connsiteY10" fmla="*/ 89535 h 640080"/>
                <a:gd name="connsiteX11" fmla="*/ 59055 w 443865"/>
                <a:gd name="connsiteY11" fmla="*/ 192405 h 640080"/>
                <a:gd name="connsiteX12" fmla="*/ 72390 w 443865"/>
                <a:gd name="connsiteY12" fmla="*/ 262890 h 640080"/>
                <a:gd name="connsiteX13" fmla="*/ 104775 w 443865"/>
                <a:gd name="connsiteY13" fmla="*/ 295275 h 640080"/>
                <a:gd name="connsiteX14" fmla="*/ 11430 w 443865"/>
                <a:gd name="connsiteY14" fmla="*/ 489585 h 640080"/>
                <a:gd name="connsiteX15" fmla="*/ 0 w 443865"/>
                <a:gd name="connsiteY15" fmla="*/ 565785 h 640080"/>
                <a:gd name="connsiteX16" fmla="*/ 22860 w 443865"/>
                <a:gd name="connsiteY16" fmla="*/ 632460 h 640080"/>
                <a:gd name="connsiteX17" fmla="*/ 49530 w 443865"/>
                <a:gd name="connsiteY17" fmla="*/ 640080 h 640080"/>
                <a:gd name="connsiteX18" fmla="*/ 398145 w 443865"/>
                <a:gd name="connsiteY18" fmla="*/ 283845 h 640080"/>
                <a:gd name="connsiteX19" fmla="*/ 428625 w 443865"/>
                <a:gd name="connsiteY19" fmla="*/ 299085 h 640080"/>
                <a:gd name="connsiteX20" fmla="*/ 443865 w 443865"/>
                <a:gd name="connsiteY20" fmla="*/ 24003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865" h="640080">
                  <a:moveTo>
                    <a:pt x="443865" y="240030"/>
                  </a:moveTo>
                  <a:lnTo>
                    <a:pt x="390525" y="192405"/>
                  </a:lnTo>
                  <a:lnTo>
                    <a:pt x="346710" y="150495"/>
                  </a:lnTo>
                  <a:lnTo>
                    <a:pt x="333375" y="121920"/>
                  </a:lnTo>
                  <a:lnTo>
                    <a:pt x="272415" y="129540"/>
                  </a:lnTo>
                  <a:lnTo>
                    <a:pt x="253365" y="102870"/>
                  </a:lnTo>
                  <a:lnTo>
                    <a:pt x="262890" y="60960"/>
                  </a:lnTo>
                  <a:lnTo>
                    <a:pt x="262890" y="26670"/>
                  </a:lnTo>
                  <a:lnTo>
                    <a:pt x="251460" y="0"/>
                  </a:lnTo>
                  <a:lnTo>
                    <a:pt x="240030" y="5715"/>
                  </a:lnTo>
                  <a:lnTo>
                    <a:pt x="224790" y="89535"/>
                  </a:lnTo>
                  <a:lnTo>
                    <a:pt x="59055" y="192405"/>
                  </a:lnTo>
                  <a:lnTo>
                    <a:pt x="72390" y="262890"/>
                  </a:lnTo>
                  <a:lnTo>
                    <a:pt x="104775" y="295275"/>
                  </a:lnTo>
                  <a:lnTo>
                    <a:pt x="11430" y="489585"/>
                  </a:lnTo>
                  <a:lnTo>
                    <a:pt x="0" y="565785"/>
                  </a:lnTo>
                  <a:lnTo>
                    <a:pt x="22860" y="632460"/>
                  </a:lnTo>
                  <a:lnTo>
                    <a:pt x="49530" y="640080"/>
                  </a:lnTo>
                  <a:lnTo>
                    <a:pt x="398145" y="283845"/>
                  </a:lnTo>
                  <a:lnTo>
                    <a:pt x="428625" y="299085"/>
                  </a:lnTo>
                  <a:lnTo>
                    <a:pt x="443865" y="24003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reeform 64"/>
            <p:cNvSpPr/>
            <p:nvPr/>
          </p:nvSpPr>
          <p:spPr bwMode="auto">
            <a:xfrm>
              <a:off x="8425498" y="3539054"/>
              <a:ext cx="87326" cy="109614"/>
            </a:xfrm>
            <a:custGeom>
              <a:avLst/>
              <a:gdLst>
                <a:gd name="connsiteX0" fmla="*/ 83820 w 160020"/>
                <a:gd name="connsiteY0" fmla="*/ 9525 h 192405"/>
                <a:gd name="connsiteX1" fmla="*/ 26670 w 160020"/>
                <a:gd name="connsiteY1" fmla="*/ 0 h 192405"/>
                <a:gd name="connsiteX2" fmla="*/ 36195 w 160020"/>
                <a:gd name="connsiteY2" fmla="*/ 32385 h 192405"/>
                <a:gd name="connsiteX3" fmla="*/ 11430 w 160020"/>
                <a:gd name="connsiteY3" fmla="*/ 49530 h 192405"/>
                <a:gd name="connsiteX4" fmla="*/ 0 w 160020"/>
                <a:gd name="connsiteY4" fmla="*/ 70485 h 192405"/>
                <a:gd name="connsiteX5" fmla="*/ 30480 w 160020"/>
                <a:gd name="connsiteY5" fmla="*/ 116205 h 192405"/>
                <a:gd name="connsiteX6" fmla="*/ 13335 w 160020"/>
                <a:gd name="connsiteY6" fmla="*/ 139065 h 192405"/>
                <a:gd name="connsiteX7" fmla="*/ 34290 w 160020"/>
                <a:gd name="connsiteY7" fmla="*/ 177165 h 192405"/>
                <a:gd name="connsiteX8" fmla="*/ 62865 w 160020"/>
                <a:gd name="connsiteY8" fmla="*/ 192405 h 192405"/>
                <a:gd name="connsiteX9" fmla="*/ 150495 w 160020"/>
                <a:gd name="connsiteY9" fmla="*/ 165735 h 192405"/>
                <a:gd name="connsiteX10" fmla="*/ 160020 w 160020"/>
                <a:gd name="connsiteY10" fmla="*/ 131445 h 192405"/>
                <a:gd name="connsiteX11" fmla="*/ 160020 w 160020"/>
                <a:gd name="connsiteY11" fmla="*/ 95250 h 192405"/>
                <a:gd name="connsiteX12" fmla="*/ 118110 w 160020"/>
                <a:gd name="connsiteY12" fmla="*/ 51435 h 192405"/>
                <a:gd name="connsiteX13" fmla="*/ 83820 w 160020"/>
                <a:gd name="connsiteY13" fmla="*/ 9525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020" h="192405">
                  <a:moveTo>
                    <a:pt x="83820" y="9525"/>
                  </a:moveTo>
                  <a:lnTo>
                    <a:pt x="26670" y="0"/>
                  </a:lnTo>
                  <a:lnTo>
                    <a:pt x="36195" y="32385"/>
                  </a:lnTo>
                  <a:lnTo>
                    <a:pt x="11430" y="49530"/>
                  </a:lnTo>
                  <a:lnTo>
                    <a:pt x="0" y="70485"/>
                  </a:lnTo>
                  <a:lnTo>
                    <a:pt x="30480" y="116205"/>
                  </a:lnTo>
                  <a:lnTo>
                    <a:pt x="13335" y="139065"/>
                  </a:lnTo>
                  <a:lnTo>
                    <a:pt x="34290" y="177165"/>
                  </a:lnTo>
                  <a:lnTo>
                    <a:pt x="62865" y="192405"/>
                  </a:lnTo>
                  <a:lnTo>
                    <a:pt x="150495" y="165735"/>
                  </a:lnTo>
                  <a:lnTo>
                    <a:pt x="160020" y="131445"/>
                  </a:lnTo>
                  <a:lnTo>
                    <a:pt x="160020" y="95250"/>
                  </a:lnTo>
                  <a:lnTo>
                    <a:pt x="118110" y="51435"/>
                  </a:lnTo>
                  <a:lnTo>
                    <a:pt x="83820" y="9525"/>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reeform 65"/>
            <p:cNvSpPr/>
            <p:nvPr/>
          </p:nvSpPr>
          <p:spPr bwMode="auto">
            <a:xfrm>
              <a:off x="8466780" y="3515225"/>
              <a:ext cx="104792" cy="106438"/>
            </a:xfrm>
            <a:custGeom>
              <a:avLst/>
              <a:gdLst>
                <a:gd name="connsiteX0" fmla="*/ 72390 w 196215"/>
                <a:gd name="connsiteY0" fmla="*/ 188595 h 188595"/>
                <a:gd name="connsiteX1" fmla="*/ 40005 w 196215"/>
                <a:gd name="connsiteY1" fmla="*/ 121920 h 188595"/>
                <a:gd name="connsiteX2" fmla="*/ 19050 w 196215"/>
                <a:gd name="connsiteY2" fmla="*/ 99060 h 188595"/>
                <a:gd name="connsiteX3" fmla="*/ 15240 w 196215"/>
                <a:gd name="connsiteY3" fmla="*/ 68580 h 188595"/>
                <a:gd name="connsiteX4" fmla="*/ 0 w 196215"/>
                <a:gd name="connsiteY4" fmla="*/ 57150 h 188595"/>
                <a:gd name="connsiteX5" fmla="*/ 20955 w 196215"/>
                <a:gd name="connsiteY5" fmla="*/ 41910 h 188595"/>
                <a:gd name="connsiteX6" fmla="*/ 26670 w 196215"/>
                <a:gd name="connsiteY6" fmla="*/ 5715 h 188595"/>
                <a:gd name="connsiteX7" fmla="*/ 66675 w 196215"/>
                <a:gd name="connsiteY7" fmla="*/ 0 h 188595"/>
                <a:gd name="connsiteX8" fmla="*/ 116205 w 196215"/>
                <a:gd name="connsiteY8" fmla="*/ 17145 h 188595"/>
                <a:gd name="connsiteX9" fmla="*/ 154305 w 196215"/>
                <a:gd name="connsiteY9" fmla="*/ 24765 h 188595"/>
                <a:gd name="connsiteX10" fmla="*/ 182880 w 196215"/>
                <a:gd name="connsiteY10" fmla="*/ 53340 h 188595"/>
                <a:gd name="connsiteX11" fmla="*/ 182880 w 196215"/>
                <a:gd name="connsiteY11" fmla="*/ 81915 h 188595"/>
                <a:gd name="connsiteX12" fmla="*/ 182880 w 196215"/>
                <a:gd name="connsiteY12" fmla="*/ 104775 h 188595"/>
                <a:gd name="connsiteX13" fmla="*/ 196215 w 196215"/>
                <a:gd name="connsiteY13" fmla="*/ 129540 h 188595"/>
                <a:gd name="connsiteX14" fmla="*/ 192405 w 196215"/>
                <a:gd name="connsiteY14" fmla="*/ 165735 h 188595"/>
                <a:gd name="connsiteX15" fmla="*/ 156210 w 196215"/>
                <a:gd name="connsiteY15" fmla="*/ 179070 h 188595"/>
                <a:gd name="connsiteX16" fmla="*/ 133350 w 196215"/>
                <a:gd name="connsiteY16" fmla="*/ 171450 h 188595"/>
                <a:gd name="connsiteX17" fmla="*/ 72390 w 196215"/>
                <a:gd name="connsiteY17" fmla="*/ 188595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15" h="188595">
                  <a:moveTo>
                    <a:pt x="72390" y="188595"/>
                  </a:moveTo>
                  <a:lnTo>
                    <a:pt x="40005" y="121920"/>
                  </a:lnTo>
                  <a:lnTo>
                    <a:pt x="19050" y="99060"/>
                  </a:lnTo>
                  <a:lnTo>
                    <a:pt x="15240" y="68580"/>
                  </a:lnTo>
                  <a:lnTo>
                    <a:pt x="0" y="57150"/>
                  </a:lnTo>
                  <a:lnTo>
                    <a:pt x="20955" y="41910"/>
                  </a:lnTo>
                  <a:lnTo>
                    <a:pt x="26670" y="5715"/>
                  </a:lnTo>
                  <a:lnTo>
                    <a:pt x="66675" y="0"/>
                  </a:lnTo>
                  <a:lnTo>
                    <a:pt x="116205" y="17145"/>
                  </a:lnTo>
                  <a:lnTo>
                    <a:pt x="154305" y="24765"/>
                  </a:lnTo>
                  <a:lnTo>
                    <a:pt x="182880" y="53340"/>
                  </a:lnTo>
                  <a:lnTo>
                    <a:pt x="182880" y="81915"/>
                  </a:lnTo>
                  <a:lnTo>
                    <a:pt x="182880" y="104775"/>
                  </a:lnTo>
                  <a:lnTo>
                    <a:pt x="196215" y="129540"/>
                  </a:lnTo>
                  <a:lnTo>
                    <a:pt x="192405" y="165735"/>
                  </a:lnTo>
                  <a:lnTo>
                    <a:pt x="156210" y="179070"/>
                  </a:lnTo>
                  <a:lnTo>
                    <a:pt x="133350" y="171450"/>
                  </a:lnTo>
                  <a:lnTo>
                    <a:pt x="72390" y="188595"/>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reeform 66"/>
            <p:cNvSpPr/>
            <p:nvPr/>
          </p:nvSpPr>
          <p:spPr bwMode="auto">
            <a:xfrm>
              <a:off x="8528702" y="3527934"/>
              <a:ext cx="204822" cy="271655"/>
            </a:xfrm>
            <a:custGeom>
              <a:avLst/>
              <a:gdLst>
                <a:gd name="connsiteX0" fmla="*/ 108585 w 382905"/>
                <a:gd name="connsiteY0" fmla="*/ 474345 h 474345"/>
                <a:gd name="connsiteX1" fmla="*/ 382905 w 382905"/>
                <a:gd name="connsiteY1" fmla="*/ 464820 h 474345"/>
                <a:gd name="connsiteX2" fmla="*/ 346710 w 382905"/>
                <a:gd name="connsiteY2" fmla="*/ 354330 h 474345"/>
                <a:gd name="connsiteX3" fmla="*/ 291465 w 382905"/>
                <a:gd name="connsiteY3" fmla="*/ 205740 h 474345"/>
                <a:gd name="connsiteX4" fmla="*/ 236220 w 382905"/>
                <a:gd name="connsiteY4" fmla="*/ 11430 h 474345"/>
                <a:gd name="connsiteX5" fmla="*/ 211455 w 382905"/>
                <a:gd name="connsiteY5" fmla="*/ 0 h 474345"/>
                <a:gd name="connsiteX6" fmla="*/ 184785 w 382905"/>
                <a:gd name="connsiteY6" fmla="*/ 5715 h 474345"/>
                <a:gd name="connsiteX7" fmla="*/ 135255 w 382905"/>
                <a:gd name="connsiteY7" fmla="*/ 28575 h 474345"/>
                <a:gd name="connsiteX8" fmla="*/ 93345 w 382905"/>
                <a:gd name="connsiteY8" fmla="*/ 28575 h 474345"/>
                <a:gd name="connsiteX9" fmla="*/ 70485 w 382905"/>
                <a:gd name="connsiteY9" fmla="*/ 11430 h 474345"/>
                <a:gd name="connsiteX10" fmla="*/ 57150 w 382905"/>
                <a:gd name="connsiteY10" fmla="*/ 11430 h 474345"/>
                <a:gd name="connsiteX11" fmla="*/ 40005 w 382905"/>
                <a:gd name="connsiteY11" fmla="*/ 49530 h 474345"/>
                <a:gd name="connsiteX12" fmla="*/ 45720 w 382905"/>
                <a:gd name="connsiteY12" fmla="*/ 85725 h 474345"/>
                <a:gd name="connsiteX13" fmla="*/ 62865 w 382905"/>
                <a:gd name="connsiteY13" fmla="*/ 114300 h 474345"/>
                <a:gd name="connsiteX14" fmla="*/ 49530 w 382905"/>
                <a:gd name="connsiteY14" fmla="*/ 137160 h 474345"/>
                <a:gd name="connsiteX15" fmla="*/ 5715 w 382905"/>
                <a:gd name="connsiteY15" fmla="*/ 123825 h 474345"/>
                <a:gd name="connsiteX16" fmla="*/ 0 w 382905"/>
                <a:gd name="connsiteY16" fmla="*/ 154305 h 474345"/>
                <a:gd name="connsiteX17" fmla="*/ 28575 w 382905"/>
                <a:gd name="connsiteY17" fmla="*/ 226695 h 474345"/>
                <a:gd name="connsiteX18" fmla="*/ 93345 w 382905"/>
                <a:gd name="connsiteY18" fmla="*/ 228600 h 474345"/>
                <a:gd name="connsiteX19" fmla="*/ 160020 w 382905"/>
                <a:gd name="connsiteY19" fmla="*/ 285750 h 474345"/>
                <a:gd name="connsiteX20" fmla="*/ 167640 w 382905"/>
                <a:gd name="connsiteY20" fmla="*/ 314325 h 474345"/>
                <a:gd name="connsiteX21" fmla="*/ 106680 w 382905"/>
                <a:gd name="connsiteY21" fmla="*/ 325755 h 474345"/>
                <a:gd name="connsiteX22" fmla="*/ 108585 w 382905"/>
                <a:gd name="connsiteY22" fmla="*/ 474345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905" h="474345">
                  <a:moveTo>
                    <a:pt x="108585" y="474345"/>
                  </a:moveTo>
                  <a:lnTo>
                    <a:pt x="382905" y="464820"/>
                  </a:lnTo>
                  <a:lnTo>
                    <a:pt x="346710" y="354330"/>
                  </a:lnTo>
                  <a:lnTo>
                    <a:pt x="291465" y="205740"/>
                  </a:lnTo>
                  <a:lnTo>
                    <a:pt x="236220" y="11430"/>
                  </a:lnTo>
                  <a:lnTo>
                    <a:pt x="211455" y="0"/>
                  </a:lnTo>
                  <a:lnTo>
                    <a:pt x="184785" y="5715"/>
                  </a:lnTo>
                  <a:lnTo>
                    <a:pt x="135255" y="28575"/>
                  </a:lnTo>
                  <a:lnTo>
                    <a:pt x="93345" y="28575"/>
                  </a:lnTo>
                  <a:lnTo>
                    <a:pt x="70485" y="11430"/>
                  </a:lnTo>
                  <a:lnTo>
                    <a:pt x="57150" y="11430"/>
                  </a:lnTo>
                  <a:lnTo>
                    <a:pt x="40005" y="49530"/>
                  </a:lnTo>
                  <a:lnTo>
                    <a:pt x="45720" y="85725"/>
                  </a:lnTo>
                  <a:lnTo>
                    <a:pt x="62865" y="114300"/>
                  </a:lnTo>
                  <a:lnTo>
                    <a:pt x="49530" y="137160"/>
                  </a:lnTo>
                  <a:lnTo>
                    <a:pt x="5715" y="123825"/>
                  </a:lnTo>
                  <a:lnTo>
                    <a:pt x="0" y="154305"/>
                  </a:lnTo>
                  <a:lnTo>
                    <a:pt x="28575" y="226695"/>
                  </a:lnTo>
                  <a:lnTo>
                    <a:pt x="93345" y="228600"/>
                  </a:lnTo>
                  <a:lnTo>
                    <a:pt x="160020" y="285750"/>
                  </a:lnTo>
                  <a:lnTo>
                    <a:pt x="167640" y="314325"/>
                  </a:lnTo>
                  <a:lnTo>
                    <a:pt x="106680" y="325755"/>
                  </a:lnTo>
                  <a:lnTo>
                    <a:pt x="108585" y="47434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Freeform 67"/>
            <p:cNvSpPr/>
            <p:nvPr/>
          </p:nvSpPr>
          <p:spPr bwMode="auto">
            <a:xfrm>
              <a:off x="8395330" y="3578770"/>
              <a:ext cx="231813" cy="230351"/>
            </a:xfrm>
            <a:custGeom>
              <a:avLst/>
              <a:gdLst>
                <a:gd name="connsiteX0" fmla="*/ 0 w 434340"/>
                <a:gd name="connsiteY0" fmla="*/ 403860 h 403860"/>
                <a:gd name="connsiteX1" fmla="*/ 379095 w 434340"/>
                <a:gd name="connsiteY1" fmla="*/ 392430 h 403860"/>
                <a:gd name="connsiteX2" fmla="*/ 371475 w 434340"/>
                <a:gd name="connsiteY2" fmla="*/ 245745 h 403860"/>
                <a:gd name="connsiteX3" fmla="*/ 434340 w 434340"/>
                <a:gd name="connsiteY3" fmla="*/ 230505 h 403860"/>
                <a:gd name="connsiteX4" fmla="*/ 419100 w 434340"/>
                <a:gd name="connsiteY4" fmla="*/ 188595 h 403860"/>
                <a:gd name="connsiteX5" fmla="*/ 390525 w 434340"/>
                <a:gd name="connsiteY5" fmla="*/ 165735 h 403860"/>
                <a:gd name="connsiteX6" fmla="*/ 337185 w 434340"/>
                <a:gd name="connsiteY6" fmla="*/ 127635 h 403860"/>
                <a:gd name="connsiteX7" fmla="*/ 289560 w 434340"/>
                <a:gd name="connsiteY7" fmla="*/ 133350 h 403860"/>
                <a:gd name="connsiteX8" fmla="*/ 259080 w 434340"/>
                <a:gd name="connsiteY8" fmla="*/ 51435 h 403860"/>
                <a:gd name="connsiteX9" fmla="*/ 240030 w 434340"/>
                <a:gd name="connsiteY9" fmla="*/ 60960 h 403860"/>
                <a:gd name="connsiteX10" fmla="*/ 203835 w 434340"/>
                <a:gd name="connsiteY10" fmla="*/ 62865 h 403860"/>
                <a:gd name="connsiteX11" fmla="*/ 201930 w 434340"/>
                <a:gd name="connsiteY11" fmla="*/ 89535 h 403860"/>
                <a:gd name="connsiteX12" fmla="*/ 125730 w 434340"/>
                <a:gd name="connsiteY12" fmla="*/ 108585 h 403860"/>
                <a:gd name="connsiteX13" fmla="*/ 87630 w 434340"/>
                <a:gd name="connsiteY13" fmla="*/ 81915 h 403860"/>
                <a:gd name="connsiteX14" fmla="*/ 110490 w 434340"/>
                <a:gd name="connsiteY14" fmla="*/ 53340 h 403860"/>
                <a:gd name="connsiteX15" fmla="*/ 72390 w 434340"/>
                <a:gd name="connsiteY15" fmla="*/ 0 h 403860"/>
                <a:gd name="connsiteX16" fmla="*/ 55245 w 434340"/>
                <a:gd name="connsiteY16" fmla="*/ 7620 h 403860"/>
                <a:gd name="connsiteX17" fmla="*/ 19050 w 434340"/>
                <a:gd name="connsiteY17" fmla="*/ 81915 h 403860"/>
                <a:gd name="connsiteX18" fmla="*/ 0 w 434340"/>
                <a:gd name="connsiteY18" fmla="*/ 403860 h 4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340" h="403860">
                  <a:moveTo>
                    <a:pt x="0" y="403860"/>
                  </a:moveTo>
                  <a:lnTo>
                    <a:pt x="379095" y="392430"/>
                  </a:lnTo>
                  <a:lnTo>
                    <a:pt x="371475" y="245745"/>
                  </a:lnTo>
                  <a:lnTo>
                    <a:pt x="434340" y="230505"/>
                  </a:lnTo>
                  <a:lnTo>
                    <a:pt x="419100" y="188595"/>
                  </a:lnTo>
                  <a:lnTo>
                    <a:pt x="390525" y="165735"/>
                  </a:lnTo>
                  <a:lnTo>
                    <a:pt x="337185" y="127635"/>
                  </a:lnTo>
                  <a:lnTo>
                    <a:pt x="289560" y="133350"/>
                  </a:lnTo>
                  <a:lnTo>
                    <a:pt x="259080" y="51435"/>
                  </a:lnTo>
                  <a:lnTo>
                    <a:pt x="240030" y="60960"/>
                  </a:lnTo>
                  <a:lnTo>
                    <a:pt x="203835" y="62865"/>
                  </a:lnTo>
                  <a:lnTo>
                    <a:pt x="201930" y="89535"/>
                  </a:lnTo>
                  <a:lnTo>
                    <a:pt x="125730" y="108585"/>
                  </a:lnTo>
                  <a:lnTo>
                    <a:pt x="87630" y="81915"/>
                  </a:lnTo>
                  <a:lnTo>
                    <a:pt x="110490" y="53340"/>
                  </a:lnTo>
                  <a:lnTo>
                    <a:pt x="72390" y="0"/>
                  </a:lnTo>
                  <a:lnTo>
                    <a:pt x="55245" y="7620"/>
                  </a:lnTo>
                  <a:lnTo>
                    <a:pt x="19050" y="81915"/>
                  </a:lnTo>
                  <a:lnTo>
                    <a:pt x="0" y="40386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reeform 68"/>
            <p:cNvSpPr/>
            <p:nvPr/>
          </p:nvSpPr>
          <p:spPr bwMode="auto">
            <a:xfrm>
              <a:off x="8161929" y="3540643"/>
              <a:ext cx="274682" cy="279598"/>
            </a:xfrm>
            <a:custGeom>
              <a:avLst/>
              <a:gdLst>
                <a:gd name="connsiteX0" fmla="*/ 0 w 499110"/>
                <a:gd name="connsiteY0" fmla="*/ 491490 h 491490"/>
                <a:gd name="connsiteX1" fmla="*/ 424815 w 499110"/>
                <a:gd name="connsiteY1" fmla="*/ 470535 h 491490"/>
                <a:gd name="connsiteX2" fmla="*/ 459105 w 499110"/>
                <a:gd name="connsiteY2" fmla="*/ 133350 h 491490"/>
                <a:gd name="connsiteX3" fmla="*/ 497205 w 499110"/>
                <a:gd name="connsiteY3" fmla="*/ 57150 h 491490"/>
                <a:gd name="connsiteX4" fmla="*/ 499110 w 499110"/>
                <a:gd name="connsiteY4" fmla="*/ 45720 h 491490"/>
                <a:gd name="connsiteX5" fmla="*/ 485775 w 499110"/>
                <a:gd name="connsiteY5" fmla="*/ 34290 h 491490"/>
                <a:gd name="connsiteX6" fmla="*/ 453390 w 499110"/>
                <a:gd name="connsiteY6" fmla="*/ 28575 h 491490"/>
                <a:gd name="connsiteX7" fmla="*/ 443865 w 499110"/>
                <a:gd name="connsiteY7" fmla="*/ 53340 h 491490"/>
                <a:gd name="connsiteX8" fmla="*/ 421005 w 499110"/>
                <a:gd name="connsiteY8" fmla="*/ 40005 h 491490"/>
                <a:gd name="connsiteX9" fmla="*/ 421005 w 499110"/>
                <a:gd name="connsiteY9" fmla="*/ 0 h 491490"/>
                <a:gd name="connsiteX10" fmla="*/ 394335 w 499110"/>
                <a:gd name="connsiteY10" fmla="*/ 36195 h 491490"/>
                <a:gd name="connsiteX11" fmla="*/ 373380 w 499110"/>
                <a:gd name="connsiteY11" fmla="*/ 20955 h 491490"/>
                <a:gd name="connsiteX12" fmla="*/ 13335 w 499110"/>
                <a:gd name="connsiteY12" fmla="*/ 381000 h 491490"/>
                <a:gd name="connsiteX13" fmla="*/ 0 w 499110"/>
                <a:gd name="connsiteY13" fmla="*/ 491490 h 491490"/>
                <a:gd name="connsiteX0" fmla="*/ 0 w 499110"/>
                <a:gd name="connsiteY0" fmla="*/ 491490 h 491490"/>
                <a:gd name="connsiteX1" fmla="*/ 424815 w 499110"/>
                <a:gd name="connsiteY1" fmla="*/ 470535 h 491490"/>
                <a:gd name="connsiteX2" fmla="*/ 459105 w 499110"/>
                <a:gd name="connsiteY2" fmla="*/ 133350 h 491490"/>
                <a:gd name="connsiteX3" fmla="*/ 497205 w 499110"/>
                <a:gd name="connsiteY3" fmla="*/ 57150 h 491490"/>
                <a:gd name="connsiteX4" fmla="*/ 499110 w 499110"/>
                <a:gd name="connsiteY4" fmla="*/ 45720 h 491490"/>
                <a:gd name="connsiteX5" fmla="*/ 485775 w 499110"/>
                <a:gd name="connsiteY5" fmla="*/ 34290 h 491490"/>
                <a:gd name="connsiteX6" fmla="*/ 453390 w 499110"/>
                <a:gd name="connsiteY6" fmla="*/ 28575 h 491490"/>
                <a:gd name="connsiteX7" fmla="*/ 443865 w 499110"/>
                <a:gd name="connsiteY7" fmla="*/ 53340 h 491490"/>
                <a:gd name="connsiteX8" fmla="*/ 421005 w 499110"/>
                <a:gd name="connsiteY8" fmla="*/ 40005 h 491490"/>
                <a:gd name="connsiteX9" fmla="*/ 421005 w 499110"/>
                <a:gd name="connsiteY9" fmla="*/ 0 h 491490"/>
                <a:gd name="connsiteX10" fmla="*/ 394335 w 499110"/>
                <a:gd name="connsiteY10" fmla="*/ 36195 h 491490"/>
                <a:gd name="connsiteX11" fmla="*/ 373380 w 499110"/>
                <a:gd name="connsiteY11" fmla="*/ 20955 h 491490"/>
                <a:gd name="connsiteX12" fmla="*/ 3810 w 499110"/>
                <a:gd name="connsiteY12" fmla="*/ 381000 h 491490"/>
                <a:gd name="connsiteX13" fmla="*/ 0 w 499110"/>
                <a:gd name="connsiteY13" fmla="*/ 491490 h 491490"/>
                <a:gd name="connsiteX0" fmla="*/ 0 w 512445"/>
                <a:gd name="connsiteY0" fmla="*/ 489585 h 489585"/>
                <a:gd name="connsiteX1" fmla="*/ 438150 w 512445"/>
                <a:gd name="connsiteY1" fmla="*/ 470535 h 489585"/>
                <a:gd name="connsiteX2" fmla="*/ 472440 w 512445"/>
                <a:gd name="connsiteY2" fmla="*/ 133350 h 489585"/>
                <a:gd name="connsiteX3" fmla="*/ 510540 w 512445"/>
                <a:gd name="connsiteY3" fmla="*/ 57150 h 489585"/>
                <a:gd name="connsiteX4" fmla="*/ 512445 w 512445"/>
                <a:gd name="connsiteY4" fmla="*/ 45720 h 489585"/>
                <a:gd name="connsiteX5" fmla="*/ 499110 w 512445"/>
                <a:gd name="connsiteY5" fmla="*/ 34290 h 489585"/>
                <a:gd name="connsiteX6" fmla="*/ 466725 w 512445"/>
                <a:gd name="connsiteY6" fmla="*/ 28575 h 489585"/>
                <a:gd name="connsiteX7" fmla="*/ 457200 w 512445"/>
                <a:gd name="connsiteY7" fmla="*/ 53340 h 489585"/>
                <a:gd name="connsiteX8" fmla="*/ 434340 w 512445"/>
                <a:gd name="connsiteY8" fmla="*/ 40005 h 489585"/>
                <a:gd name="connsiteX9" fmla="*/ 434340 w 512445"/>
                <a:gd name="connsiteY9" fmla="*/ 0 h 489585"/>
                <a:gd name="connsiteX10" fmla="*/ 407670 w 512445"/>
                <a:gd name="connsiteY10" fmla="*/ 36195 h 489585"/>
                <a:gd name="connsiteX11" fmla="*/ 386715 w 512445"/>
                <a:gd name="connsiteY11" fmla="*/ 20955 h 489585"/>
                <a:gd name="connsiteX12" fmla="*/ 17145 w 512445"/>
                <a:gd name="connsiteY12" fmla="*/ 381000 h 489585"/>
                <a:gd name="connsiteX13" fmla="*/ 0 w 512445"/>
                <a:gd name="connsiteY13" fmla="*/ 489585 h 4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2445" h="489585">
                  <a:moveTo>
                    <a:pt x="0" y="489585"/>
                  </a:moveTo>
                  <a:lnTo>
                    <a:pt x="438150" y="470535"/>
                  </a:lnTo>
                  <a:lnTo>
                    <a:pt x="472440" y="133350"/>
                  </a:lnTo>
                  <a:lnTo>
                    <a:pt x="510540" y="57150"/>
                  </a:lnTo>
                  <a:lnTo>
                    <a:pt x="512445" y="45720"/>
                  </a:lnTo>
                  <a:lnTo>
                    <a:pt x="499110" y="34290"/>
                  </a:lnTo>
                  <a:lnTo>
                    <a:pt x="466725" y="28575"/>
                  </a:lnTo>
                  <a:lnTo>
                    <a:pt x="457200" y="53340"/>
                  </a:lnTo>
                  <a:lnTo>
                    <a:pt x="434340" y="40005"/>
                  </a:lnTo>
                  <a:lnTo>
                    <a:pt x="434340" y="0"/>
                  </a:lnTo>
                  <a:lnTo>
                    <a:pt x="407670" y="36195"/>
                  </a:lnTo>
                  <a:lnTo>
                    <a:pt x="386715" y="20955"/>
                  </a:lnTo>
                  <a:lnTo>
                    <a:pt x="17145" y="381000"/>
                  </a:lnTo>
                  <a:lnTo>
                    <a:pt x="0" y="48958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reeform 69"/>
            <p:cNvSpPr/>
            <p:nvPr/>
          </p:nvSpPr>
          <p:spPr bwMode="auto">
            <a:xfrm>
              <a:off x="7455375" y="3168905"/>
              <a:ext cx="322316" cy="214465"/>
            </a:xfrm>
            <a:custGeom>
              <a:avLst/>
              <a:gdLst>
                <a:gd name="connsiteX0" fmla="*/ 0 w 600075"/>
                <a:gd name="connsiteY0" fmla="*/ 211455 h 375285"/>
                <a:gd name="connsiteX1" fmla="*/ 15240 w 600075"/>
                <a:gd name="connsiteY1" fmla="*/ 118110 h 375285"/>
                <a:gd name="connsiteX2" fmla="*/ 51435 w 600075"/>
                <a:gd name="connsiteY2" fmla="*/ 81915 h 375285"/>
                <a:gd name="connsiteX3" fmla="*/ 112395 w 600075"/>
                <a:gd name="connsiteY3" fmla="*/ 36195 h 375285"/>
                <a:gd name="connsiteX4" fmla="*/ 146685 w 600075"/>
                <a:gd name="connsiteY4" fmla="*/ 43815 h 375285"/>
                <a:gd name="connsiteX5" fmla="*/ 200025 w 600075"/>
                <a:gd name="connsiteY5" fmla="*/ 22860 h 375285"/>
                <a:gd name="connsiteX6" fmla="*/ 236220 w 600075"/>
                <a:gd name="connsiteY6" fmla="*/ 0 h 375285"/>
                <a:gd name="connsiteX7" fmla="*/ 270510 w 600075"/>
                <a:gd name="connsiteY7" fmla="*/ 3810 h 375285"/>
                <a:gd name="connsiteX8" fmla="*/ 340995 w 600075"/>
                <a:gd name="connsiteY8" fmla="*/ 28575 h 375285"/>
                <a:gd name="connsiteX9" fmla="*/ 367665 w 600075"/>
                <a:gd name="connsiteY9" fmla="*/ 55245 h 375285"/>
                <a:gd name="connsiteX10" fmla="*/ 392430 w 600075"/>
                <a:gd name="connsiteY10" fmla="*/ 78105 h 375285"/>
                <a:gd name="connsiteX11" fmla="*/ 373380 w 600075"/>
                <a:gd name="connsiteY11" fmla="*/ 95250 h 375285"/>
                <a:gd name="connsiteX12" fmla="*/ 361950 w 600075"/>
                <a:gd name="connsiteY12" fmla="*/ 135255 h 375285"/>
                <a:gd name="connsiteX13" fmla="*/ 373380 w 600075"/>
                <a:gd name="connsiteY13" fmla="*/ 160020 h 375285"/>
                <a:gd name="connsiteX14" fmla="*/ 421005 w 600075"/>
                <a:gd name="connsiteY14" fmla="*/ 179070 h 375285"/>
                <a:gd name="connsiteX15" fmla="*/ 447675 w 600075"/>
                <a:gd name="connsiteY15" fmla="*/ 192405 h 375285"/>
                <a:gd name="connsiteX16" fmla="*/ 449580 w 600075"/>
                <a:gd name="connsiteY16" fmla="*/ 234315 h 375285"/>
                <a:gd name="connsiteX17" fmla="*/ 483870 w 600075"/>
                <a:gd name="connsiteY17" fmla="*/ 266700 h 375285"/>
                <a:gd name="connsiteX18" fmla="*/ 539115 w 600075"/>
                <a:gd name="connsiteY18" fmla="*/ 234315 h 375285"/>
                <a:gd name="connsiteX19" fmla="*/ 584835 w 600075"/>
                <a:gd name="connsiteY19" fmla="*/ 255270 h 375285"/>
                <a:gd name="connsiteX20" fmla="*/ 594360 w 600075"/>
                <a:gd name="connsiteY20" fmla="*/ 274320 h 375285"/>
                <a:gd name="connsiteX21" fmla="*/ 600075 w 600075"/>
                <a:gd name="connsiteY21" fmla="*/ 299085 h 375285"/>
                <a:gd name="connsiteX22" fmla="*/ 512445 w 600075"/>
                <a:gd name="connsiteY22" fmla="*/ 375285 h 375285"/>
                <a:gd name="connsiteX23" fmla="*/ 459105 w 600075"/>
                <a:gd name="connsiteY23" fmla="*/ 361950 h 375285"/>
                <a:gd name="connsiteX24" fmla="*/ 426720 w 600075"/>
                <a:gd name="connsiteY24" fmla="*/ 361950 h 375285"/>
                <a:gd name="connsiteX25" fmla="*/ 0 w 600075"/>
                <a:gd name="connsiteY25" fmla="*/ 211455 h 37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075" h="375285">
                  <a:moveTo>
                    <a:pt x="0" y="211455"/>
                  </a:moveTo>
                  <a:lnTo>
                    <a:pt x="15240" y="118110"/>
                  </a:lnTo>
                  <a:lnTo>
                    <a:pt x="51435" y="81915"/>
                  </a:lnTo>
                  <a:lnTo>
                    <a:pt x="112395" y="36195"/>
                  </a:lnTo>
                  <a:lnTo>
                    <a:pt x="146685" y="43815"/>
                  </a:lnTo>
                  <a:lnTo>
                    <a:pt x="200025" y="22860"/>
                  </a:lnTo>
                  <a:lnTo>
                    <a:pt x="236220" y="0"/>
                  </a:lnTo>
                  <a:lnTo>
                    <a:pt x="270510" y="3810"/>
                  </a:lnTo>
                  <a:lnTo>
                    <a:pt x="340995" y="28575"/>
                  </a:lnTo>
                  <a:lnTo>
                    <a:pt x="367665" y="55245"/>
                  </a:lnTo>
                  <a:lnTo>
                    <a:pt x="392430" y="78105"/>
                  </a:lnTo>
                  <a:lnTo>
                    <a:pt x="373380" y="95250"/>
                  </a:lnTo>
                  <a:lnTo>
                    <a:pt x="361950" y="135255"/>
                  </a:lnTo>
                  <a:lnTo>
                    <a:pt x="373380" y="160020"/>
                  </a:lnTo>
                  <a:lnTo>
                    <a:pt x="421005" y="179070"/>
                  </a:lnTo>
                  <a:lnTo>
                    <a:pt x="447675" y="192405"/>
                  </a:lnTo>
                  <a:lnTo>
                    <a:pt x="449580" y="234315"/>
                  </a:lnTo>
                  <a:lnTo>
                    <a:pt x="483870" y="266700"/>
                  </a:lnTo>
                  <a:lnTo>
                    <a:pt x="539115" y="234315"/>
                  </a:lnTo>
                  <a:lnTo>
                    <a:pt x="584835" y="255270"/>
                  </a:lnTo>
                  <a:lnTo>
                    <a:pt x="594360" y="274320"/>
                  </a:lnTo>
                  <a:lnTo>
                    <a:pt x="600075" y="299085"/>
                  </a:lnTo>
                  <a:lnTo>
                    <a:pt x="512445" y="375285"/>
                  </a:lnTo>
                  <a:lnTo>
                    <a:pt x="459105" y="361950"/>
                  </a:lnTo>
                  <a:lnTo>
                    <a:pt x="426720" y="361950"/>
                  </a:lnTo>
                  <a:lnTo>
                    <a:pt x="0" y="21145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bwMode="auto">
            <a:xfrm>
              <a:off x="7460139" y="3292817"/>
              <a:ext cx="242927" cy="241471"/>
            </a:xfrm>
            <a:custGeom>
              <a:avLst/>
              <a:gdLst>
                <a:gd name="connsiteX0" fmla="*/ 0 w 464820"/>
                <a:gd name="connsiteY0" fmla="*/ 0 h 459105"/>
                <a:gd name="connsiteX1" fmla="*/ 9525 w 464820"/>
                <a:gd name="connsiteY1" fmla="*/ 289560 h 459105"/>
                <a:gd name="connsiteX2" fmla="*/ 30480 w 464820"/>
                <a:gd name="connsiteY2" fmla="*/ 329565 h 459105"/>
                <a:gd name="connsiteX3" fmla="*/ 81915 w 464820"/>
                <a:gd name="connsiteY3" fmla="*/ 352425 h 459105"/>
                <a:gd name="connsiteX4" fmla="*/ 137160 w 464820"/>
                <a:gd name="connsiteY4" fmla="*/ 424815 h 459105"/>
                <a:gd name="connsiteX5" fmla="*/ 217170 w 464820"/>
                <a:gd name="connsiteY5" fmla="*/ 428625 h 459105"/>
                <a:gd name="connsiteX6" fmla="*/ 253365 w 464820"/>
                <a:gd name="connsiteY6" fmla="*/ 419100 h 459105"/>
                <a:gd name="connsiteX7" fmla="*/ 274320 w 464820"/>
                <a:gd name="connsiteY7" fmla="*/ 449580 h 459105"/>
                <a:gd name="connsiteX8" fmla="*/ 375285 w 464820"/>
                <a:gd name="connsiteY8" fmla="*/ 459105 h 459105"/>
                <a:gd name="connsiteX9" fmla="*/ 358140 w 464820"/>
                <a:gd name="connsiteY9" fmla="*/ 260985 h 459105"/>
                <a:gd name="connsiteX10" fmla="*/ 415290 w 464820"/>
                <a:gd name="connsiteY10" fmla="*/ 236220 h 459105"/>
                <a:gd name="connsiteX11" fmla="*/ 447675 w 464820"/>
                <a:gd name="connsiteY11" fmla="*/ 230505 h 459105"/>
                <a:gd name="connsiteX12" fmla="*/ 464820 w 464820"/>
                <a:gd name="connsiteY12" fmla="*/ 179070 h 459105"/>
                <a:gd name="connsiteX13" fmla="*/ 0 w 464820"/>
                <a:gd name="connsiteY13" fmla="*/ 0 h 459105"/>
                <a:gd name="connsiteX0" fmla="*/ 5715 w 455295"/>
                <a:gd name="connsiteY0" fmla="*/ 0 h 422910"/>
                <a:gd name="connsiteX1" fmla="*/ 0 w 455295"/>
                <a:gd name="connsiteY1" fmla="*/ 253365 h 422910"/>
                <a:gd name="connsiteX2" fmla="*/ 20955 w 455295"/>
                <a:gd name="connsiteY2" fmla="*/ 293370 h 422910"/>
                <a:gd name="connsiteX3" fmla="*/ 72390 w 455295"/>
                <a:gd name="connsiteY3" fmla="*/ 316230 h 422910"/>
                <a:gd name="connsiteX4" fmla="*/ 127635 w 455295"/>
                <a:gd name="connsiteY4" fmla="*/ 388620 h 422910"/>
                <a:gd name="connsiteX5" fmla="*/ 207645 w 455295"/>
                <a:gd name="connsiteY5" fmla="*/ 392430 h 422910"/>
                <a:gd name="connsiteX6" fmla="*/ 243840 w 455295"/>
                <a:gd name="connsiteY6" fmla="*/ 382905 h 422910"/>
                <a:gd name="connsiteX7" fmla="*/ 264795 w 455295"/>
                <a:gd name="connsiteY7" fmla="*/ 413385 h 422910"/>
                <a:gd name="connsiteX8" fmla="*/ 365760 w 455295"/>
                <a:gd name="connsiteY8" fmla="*/ 422910 h 422910"/>
                <a:gd name="connsiteX9" fmla="*/ 348615 w 455295"/>
                <a:gd name="connsiteY9" fmla="*/ 224790 h 422910"/>
                <a:gd name="connsiteX10" fmla="*/ 405765 w 455295"/>
                <a:gd name="connsiteY10" fmla="*/ 200025 h 422910"/>
                <a:gd name="connsiteX11" fmla="*/ 438150 w 455295"/>
                <a:gd name="connsiteY11" fmla="*/ 194310 h 422910"/>
                <a:gd name="connsiteX12" fmla="*/ 455295 w 455295"/>
                <a:gd name="connsiteY12" fmla="*/ 142875 h 422910"/>
                <a:gd name="connsiteX13" fmla="*/ 5715 w 455295"/>
                <a:gd name="connsiteY13" fmla="*/ 0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295" h="422910">
                  <a:moveTo>
                    <a:pt x="5715" y="0"/>
                  </a:moveTo>
                  <a:lnTo>
                    <a:pt x="0" y="253365"/>
                  </a:lnTo>
                  <a:lnTo>
                    <a:pt x="20955" y="293370"/>
                  </a:lnTo>
                  <a:lnTo>
                    <a:pt x="72390" y="316230"/>
                  </a:lnTo>
                  <a:lnTo>
                    <a:pt x="127635" y="388620"/>
                  </a:lnTo>
                  <a:lnTo>
                    <a:pt x="207645" y="392430"/>
                  </a:lnTo>
                  <a:lnTo>
                    <a:pt x="243840" y="382905"/>
                  </a:lnTo>
                  <a:lnTo>
                    <a:pt x="264795" y="413385"/>
                  </a:lnTo>
                  <a:lnTo>
                    <a:pt x="365760" y="422910"/>
                  </a:lnTo>
                  <a:lnTo>
                    <a:pt x="348615" y="224790"/>
                  </a:lnTo>
                  <a:lnTo>
                    <a:pt x="405765" y="200025"/>
                  </a:lnTo>
                  <a:lnTo>
                    <a:pt x="438150" y="194310"/>
                  </a:lnTo>
                  <a:lnTo>
                    <a:pt x="455295" y="142875"/>
                  </a:lnTo>
                  <a:lnTo>
                    <a:pt x="5715"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reeform 71"/>
            <p:cNvSpPr/>
            <p:nvPr/>
          </p:nvSpPr>
          <p:spPr bwMode="auto">
            <a:xfrm>
              <a:off x="6694838" y="2749508"/>
              <a:ext cx="276271" cy="398745"/>
            </a:xfrm>
            <a:custGeom>
              <a:avLst/>
              <a:gdLst>
                <a:gd name="connsiteX0" fmla="*/ 201930 w 516255"/>
                <a:gd name="connsiteY0" fmla="*/ 0 h 699135"/>
                <a:gd name="connsiteX1" fmla="*/ 516255 w 516255"/>
                <a:gd name="connsiteY1" fmla="*/ 243840 h 699135"/>
                <a:gd name="connsiteX2" fmla="*/ 516255 w 516255"/>
                <a:gd name="connsiteY2" fmla="*/ 352425 h 699135"/>
                <a:gd name="connsiteX3" fmla="*/ 476250 w 516255"/>
                <a:gd name="connsiteY3" fmla="*/ 369570 h 699135"/>
                <a:gd name="connsiteX4" fmla="*/ 449580 w 516255"/>
                <a:gd name="connsiteY4" fmla="*/ 335280 h 699135"/>
                <a:gd name="connsiteX5" fmla="*/ 398145 w 516255"/>
                <a:gd name="connsiteY5" fmla="*/ 386715 h 699135"/>
                <a:gd name="connsiteX6" fmla="*/ 354330 w 516255"/>
                <a:gd name="connsiteY6" fmla="*/ 504825 h 699135"/>
                <a:gd name="connsiteX7" fmla="*/ 335280 w 516255"/>
                <a:gd name="connsiteY7" fmla="*/ 546735 h 699135"/>
                <a:gd name="connsiteX8" fmla="*/ 240030 w 516255"/>
                <a:gd name="connsiteY8" fmla="*/ 592455 h 699135"/>
                <a:gd name="connsiteX9" fmla="*/ 230505 w 516255"/>
                <a:gd name="connsiteY9" fmla="*/ 621030 h 699135"/>
                <a:gd name="connsiteX10" fmla="*/ 262890 w 516255"/>
                <a:gd name="connsiteY10" fmla="*/ 655320 h 699135"/>
                <a:gd name="connsiteX11" fmla="*/ 194310 w 516255"/>
                <a:gd name="connsiteY11" fmla="*/ 699135 h 699135"/>
                <a:gd name="connsiteX12" fmla="*/ 106680 w 516255"/>
                <a:gd name="connsiteY12" fmla="*/ 649605 h 699135"/>
                <a:gd name="connsiteX13" fmla="*/ 100965 w 516255"/>
                <a:gd name="connsiteY13" fmla="*/ 613410 h 699135"/>
                <a:gd name="connsiteX14" fmla="*/ 11430 w 516255"/>
                <a:gd name="connsiteY14" fmla="*/ 539115 h 699135"/>
                <a:gd name="connsiteX15" fmla="*/ 0 w 516255"/>
                <a:gd name="connsiteY15" fmla="*/ 398145 h 699135"/>
                <a:gd name="connsiteX16" fmla="*/ 60960 w 516255"/>
                <a:gd name="connsiteY16" fmla="*/ 299085 h 699135"/>
                <a:gd name="connsiteX17" fmla="*/ 24765 w 516255"/>
                <a:gd name="connsiteY17" fmla="*/ 276225 h 699135"/>
                <a:gd name="connsiteX18" fmla="*/ 70485 w 516255"/>
                <a:gd name="connsiteY18" fmla="*/ 177165 h 699135"/>
                <a:gd name="connsiteX19" fmla="*/ 167640 w 516255"/>
                <a:gd name="connsiteY19" fmla="*/ 72390 h 699135"/>
                <a:gd name="connsiteX20" fmla="*/ 201930 w 516255"/>
                <a:gd name="connsiteY20" fmla="*/ 0 h 69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255" h="699135">
                  <a:moveTo>
                    <a:pt x="201930" y="0"/>
                  </a:moveTo>
                  <a:lnTo>
                    <a:pt x="516255" y="243840"/>
                  </a:lnTo>
                  <a:lnTo>
                    <a:pt x="516255" y="352425"/>
                  </a:lnTo>
                  <a:lnTo>
                    <a:pt x="476250" y="369570"/>
                  </a:lnTo>
                  <a:lnTo>
                    <a:pt x="449580" y="335280"/>
                  </a:lnTo>
                  <a:lnTo>
                    <a:pt x="398145" y="386715"/>
                  </a:lnTo>
                  <a:lnTo>
                    <a:pt x="354330" y="504825"/>
                  </a:lnTo>
                  <a:lnTo>
                    <a:pt x="335280" y="546735"/>
                  </a:lnTo>
                  <a:lnTo>
                    <a:pt x="240030" y="592455"/>
                  </a:lnTo>
                  <a:lnTo>
                    <a:pt x="230505" y="621030"/>
                  </a:lnTo>
                  <a:lnTo>
                    <a:pt x="262890" y="655320"/>
                  </a:lnTo>
                  <a:lnTo>
                    <a:pt x="194310" y="699135"/>
                  </a:lnTo>
                  <a:lnTo>
                    <a:pt x="106680" y="649605"/>
                  </a:lnTo>
                  <a:lnTo>
                    <a:pt x="100965" y="613410"/>
                  </a:lnTo>
                  <a:lnTo>
                    <a:pt x="11430" y="539115"/>
                  </a:lnTo>
                  <a:lnTo>
                    <a:pt x="0" y="398145"/>
                  </a:lnTo>
                  <a:lnTo>
                    <a:pt x="60960" y="299085"/>
                  </a:lnTo>
                  <a:lnTo>
                    <a:pt x="24765" y="276225"/>
                  </a:lnTo>
                  <a:lnTo>
                    <a:pt x="70485" y="177165"/>
                  </a:lnTo>
                  <a:lnTo>
                    <a:pt x="167640" y="72390"/>
                  </a:lnTo>
                  <a:lnTo>
                    <a:pt x="201930"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reeform 72"/>
            <p:cNvSpPr/>
            <p:nvPr/>
          </p:nvSpPr>
          <p:spPr bwMode="auto">
            <a:xfrm>
              <a:off x="6496367" y="2625596"/>
              <a:ext cx="328667" cy="309782"/>
            </a:xfrm>
            <a:custGeom>
              <a:avLst/>
              <a:gdLst>
                <a:gd name="connsiteX0" fmla="*/ 280035 w 615315"/>
                <a:gd name="connsiteY0" fmla="*/ 0 h 541020"/>
                <a:gd name="connsiteX1" fmla="*/ 158115 w 615315"/>
                <a:gd name="connsiteY1" fmla="*/ 91440 h 541020"/>
                <a:gd name="connsiteX2" fmla="*/ 161925 w 615315"/>
                <a:gd name="connsiteY2" fmla="*/ 142875 h 541020"/>
                <a:gd name="connsiteX3" fmla="*/ 125730 w 615315"/>
                <a:gd name="connsiteY3" fmla="*/ 177165 h 541020"/>
                <a:gd name="connsiteX4" fmla="*/ 135255 w 615315"/>
                <a:gd name="connsiteY4" fmla="*/ 211455 h 541020"/>
                <a:gd name="connsiteX5" fmla="*/ 112395 w 615315"/>
                <a:gd name="connsiteY5" fmla="*/ 240030 h 541020"/>
                <a:gd name="connsiteX6" fmla="*/ 89535 w 615315"/>
                <a:gd name="connsiteY6" fmla="*/ 308610 h 541020"/>
                <a:gd name="connsiteX7" fmla="*/ 43815 w 615315"/>
                <a:gd name="connsiteY7" fmla="*/ 360045 h 541020"/>
                <a:gd name="connsiteX8" fmla="*/ 0 w 615315"/>
                <a:gd name="connsiteY8" fmla="*/ 394335 h 541020"/>
                <a:gd name="connsiteX9" fmla="*/ 41910 w 615315"/>
                <a:gd name="connsiteY9" fmla="*/ 428625 h 541020"/>
                <a:gd name="connsiteX10" fmla="*/ 76200 w 615315"/>
                <a:gd name="connsiteY10" fmla="*/ 394335 h 541020"/>
                <a:gd name="connsiteX11" fmla="*/ 135255 w 615315"/>
                <a:gd name="connsiteY11" fmla="*/ 390525 h 541020"/>
                <a:gd name="connsiteX12" fmla="*/ 173355 w 615315"/>
                <a:gd name="connsiteY12" fmla="*/ 468630 h 541020"/>
                <a:gd name="connsiteX13" fmla="*/ 320040 w 615315"/>
                <a:gd name="connsiteY13" fmla="*/ 483870 h 541020"/>
                <a:gd name="connsiteX14" fmla="*/ 375285 w 615315"/>
                <a:gd name="connsiteY14" fmla="*/ 541020 h 541020"/>
                <a:gd name="connsiteX15" fmla="*/ 415290 w 615315"/>
                <a:gd name="connsiteY15" fmla="*/ 495300 h 541020"/>
                <a:gd name="connsiteX16" fmla="*/ 457200 w 615315"/>
                <a:gd name="connsiteY16" fmla="*/ 403860 h 541020"/>
                <a:gd name="connsiteX17" fmla="*/ 548640 w 615315"/>
                <a:gd name="connsiteY17" fmla="*/ 289560 h 541020"/>
                <a:gd name="connsiteX18" fmla="*/ 565785 w 615315"/>
                <a:gd name="connsiteY18" fmla="*/ 232410 h 541020"/>
                <a:gd name="connsiteX19" fmla="*/ 573405 w 615315"/>
                <a:gd name="connsiteY19" fmla="*/ 201930 h 541020"/>
                <a:gd name="connsiteX20" fmla="*/ 615315 w 615315"/>
                <a:gd name="connsiteY20" fmla="*/ 137160 h 541020"/>
                <a:gd name="connsiteX21" fmla="*/ 573405 w 615315"/>
                <a:gd name="connsiteY21" fmla="*/ 125730 h 541020"/>
                <a:gd name="connsiteX22" fmla="*/ 521970 w 615315"/>
                <a:gd name="connsiteY22" fmla="*/ 140970 h 541020"/>
                <a:gd name="connsiteX23" fmla="*/ 546735 w 615315"/>
                <a:gd name="connsiteY23" fmla="*/ 99060 h 541020"/>
                <a:gd name="connsiteX24" fmla="*/ 381000 w 615315"/>
                <a:gd name="connsiteY24" fmla="*/ 64770 h 541020"/>
                <a:gd name="connsiteX25" fmla="*/ 280035 w 615315"/>
                <a:gd name="connsiteY25"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315" h="541020">
                  <a:moveTo>
                    <a:pt x="280035" y="0"/>
                  </a:moveTo>
                  <a:lnTo>
                    <a:pt x="158115" y="91440"/>
                  </a:lnTo>
                  <a:lnTo>
                    <a:pt x="161925" y="142875"/>
                  </a:lnTo>
                  <a:lnTo>
                    <a:pt x="125730" y="177165"/>
                  </a:lnTo>
                  <a:lnTo>
                    <a:pt x="135255" y="211455"/>
                  </a:lnTo>
                  <a:lnTo>
                    <a:pt x="112395" y="240030"/>
                  </a:lnTo>
                  <a:lnTo>
                    <a:pt x="89535" y="308610"/>
                  </a:lnTo>
                  <a:lnTo>
                    <a:pt x="43815" y="360045"/>
                  </a:lnTo>
                  <a:lnTo>
                    <a:pt x="0" y="394335"/>
                  </a:lnTo>
                  <a:lnTo>
                    <a:pt x="41910" y="428625"/>
                  </a:lnTo>
                  <a:lnTo>
                    <a:pt x="76200" y="394335"/>
                  </a:lnTo>
                  <a:lnTo>
                    <a:pt x="135255" y="390525"/>
                  </a:lnTo>
                  <a:lnTo>
                    <a:pt x="173355" y="468630"/>
                  </a:lnTo>
                  <a:lnTo>
                    <a:pt x="320040" y="483870"/>
                  </a:lnTo>
                  <a:lnTo>
                    <a:pt x="375285" y="541020"/>
                  </a:lnTo>
                  <a:lnTo>
                    <a:pt x="415290" y="495300"/>
                  </a:lnTo>
                  <a:lnTo>
                    <a:pt x="457200" y="403860"/>
                  </a:lnTo>
                  <a:lnTo>
                    <a:pt x="548640" y="289560"/>
                  </a:lnTo>
                  <a:lnTo>
                    <a:pt x="565785" y="232410"/>
                  </a:lnTo>
                  <a:lnTo>
                    <a:pt x="573405" y="201930"/>
                  </a:lnTo>
                  <a:lnTo>
                    <a:pt x="615315" y="137160"/>
                  </a:lnTo>
                  <a:lnTo>
                    <a:pt x="573405" y="125730"/>
                  </a:lnTo>
                  <a:lnTo>
                    <a:pt x="521970" y="140970"/>
                  </a:lnTo>
                  <a:lnTo>
                    <a:pt x="546735" y="99060"/>
                  </a:lnTo>
                  <a:lnTo>
                    <a:pt x="381000" y="64770"/>
                  </a:lnTo>
                  <a:lnTo>
                    <a:pt x="280035"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reeform 73"/>
            <p:cNvSpPr/>
            <p:nvPr/>
          </p:nvSpPr>
          <p:spPr bwMode="auto">
            <a:xfrm>
              <a:off x="6378873" y="2841649"/>
              <a:ext cx="358834" cy="266889"/>
            </a:xfrm>
            <a:custGeom>
              <a:avLst/>
              <a:gdLst>
                <a:gd name="connsiteX0" fmla="*/ 272415 w 668655"/>
                <a:gd name="connsiteY0" fmla="*/ 386715 h 464820"/>
                <a:gd name="connsiteX1" fmla="*/ 407670 w 668655"/>
                <a:gd name="connsiteY1" fmla="*/ 304800 h 464820"/>
                <a:gd name="connsiteX2" fmla="*/ 455295 w 668655"/>
                <a:gd name="connsiteY2" fmla="*/ 215265 h 464820"/>
                <a:gd name="connsiteX3" fmla="*/ 592455 w 668655"/>
                <a:gd name="connsiteY3" fmla="*/ 255270 h 464820"/>
                <a:gd name="connsiteX4" fmla="*/ 638175 w 668655"/>
                <a:gd name="connsiteY4" fmla="*/ 184785 h 464820"/>
                <a:gd name="connsiteX5" fmla="*/ 668655 w 668655"/>
                <a:gd name="connsiteY5" fmla="*/ 131445 h 464820"/>
                <a:gd name="connsiteX6" fmla="*/ 621030 w 668655"/>
                <a:gd name="connsiteY6" fmla="*/ 110490 h 464820"/>
                <a:gd name="connsiteX7" fmla="*/ 592455 w 668655"/>
                <a:gd name="connsiteY7" fmla="*/ 144780 h 464820"/>
                <a:gd name="connsiteX8" fmla="*/ 539115 w 668655"/>
                <a:gd name="connsiteY8" fmla="*/ 91440 h 464820"/>
                <a:gd name="connsiteX9" fmla="*/ 394335 w 668655"/>
                <a:gd name="connsiteY9" fmla="*/ 74295 h 464820"/>
                <a:gd name="connsiteX10" fmla="*/ 354330 w 668655"/>
                <a:gd name="connsiteY10" fmla="*/ 0 h 464820"/>
                <a:gd name="connsiteX11" fmla="*/ 281940 w 668655"/>
                <a:gd name="connsiteY11" fmla="*/ 1905 h 464820"/>
                <a:gd name="connsiteX12" fmla="*/ 262890 w 668655"/>
                <a:gd name="connsiteY12" fmla="*/ 30480 h 464820"/>
                <a:gd name="connsiteX13" fmla="*/ 220980 w 668655"/>
                <a:gd name="connsiteY13" fmla="*/ 9525 h 464820"/>
                <a:gd name="connsiteX14" fmla="*/ 173355 w 668655"/>
                <a:gd name="connsiteY14" fmla="*/ 70485 h 464820"/>
                <a:gd name="connsiteX15" fmla="*/ 123825 w 668655"/>
                <a:gd name="connsiteY15" fmla="*/ 112395 h 464820"/>
                <a:gd name="connsiteX16" fmla="*/ 108585 w 668655"/>
                <a:gd name="connsiteY16" fmla="*/ 150495 h 464820"/>
                <a:gd name="connsiteX17" fmla="*/ 66675 w 668655"/>
                <a:gd name="connsiteY17" fmla="*/ 180975 h 464820"/>
                <a:gd name="connsiteX18" fmla="*/ 70485 w 668655"/>
                <a:gd name="connsiteY18" fmla="*/ 232410 h 464820"/>
                <a:gd name="connsiteX19" fmla="*/ 30480 w 668655"/>
                <a:gd name="connsiteY19" fmla="*/ 243840 h 464820"/>
                <a:gd name="connsiteX20" fmla="*/ 43815 w 668655"/>
                <a:gd name="connsiteY20" fmla="*/ 289560 h 464820"/>
                <a:gd name="connsiteX21" fmla="*/ 0 w 668655"/>
                <a:gd name="connsiteY21" fmla="*/ 320040 h 464820"/>
                <a:gd name="connsiteX22" fmla="*/ 15240 w 668655"/>
                <a:gd name="connsiteY22" fmla="*/ 381000 h 464820"/>
                <a:gd name="connsiteX23" fmla="*/ 64770 w 668655"/>
                <a:gd name="connsiteY23" fmla="*/ 417195 h 464820"/>
                <a:gd name="connsiteX24" fmla="*/ 133350 w 668655"/>
                <a:gd name="connsiteY24" fmla="*/ 453390 h 464820"/>
                <a:gd name="connsiteX25" fmla="*/ 156210 w 668655"/>
                <a:gd name="connsiteY25" fmla="*/ 464820 h 464820"/>
                <a:gd name="connsiteX26" fmla="*/ 272415 w 668655"/>
                <a:gd name="connsiteY26" fmla="*/ 386715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8655" h="464820">
                  <a:moveTo>
                    <a:pt x="272415" y="386715"/>
                  </a:moveTo>
                  <a:lnTo>
                    <a:pt x="407670" y="304800"/>
                  </a:lnTo>
                  <a:lnTo>
                    <a:pt x="455295" y="215265"/>
                  </a:lnTo>
                  <a:lnTo>
                    <a:pt x="592455" y="255270"/>
                  </a:lnTo>
                  <a:lnTo>
                    <a:pt x="638175" y="184785"/>
                  </a:lnTo>
                  <a:lnTo>
                    <a:pt x="668655" y="131445"/>
                  </a:lnTo>
                  <a:lnTo>
                    <a:pt x="621030" y="110490"/>
                  </a:lnTo>
                  <a:lnTo>
                    <a:pt x="592455" y="144780"/>
                  </a:lnTo>
                  <a:lnTo>
                    <a:pt x="539115" y="91440"/>
                  </a:lnTo>
                  <a:lnTo>
                    <a:pt x="394335" y="74295"/>
                  </a:lnTo>
                  <a:lnTo>
                    <a:pt x="354330" y="0"/>
                  </a:lnTo>
                  <a:lnTo>
                    <a:pt x="281940" y="1905"/>
                  </a:lnTo>
                  <a:lnTo>
                    <a:pt x="262890" y="30480"/>
                  </a:lnTo>
                  <a:lnTo>
                    <a:pt x="220980" y="9525"/>
                  </a:lnTo>
                  <a:lnTo>
                    <a:pt x="173355" y="70485"/>
                  </a:lnTo>
                  <a:lnTo>
                    <a:pt x="123825" y="112395"/>
                  </a:lnTo>
                  <a:lnTo>
                    <a:pt x="108585" y="150495"/>
                  </a:lnTo>
                  <a:lnTo>
                    <a:pt x="66675" y="180975"/>
                  </a:lnTo>
                  <a:lnTo>
                    <a:pt x="70485" y="232410"/>
                  </a:lnTo>
                  <a:lnTo>
                    <a:pt x="30480" y="243840"/>
                  </a:lnTo>
                  <a:lnTo>
                    <a:pt x="43815" y="289560"/>
                  </a:lnTo>
                  <a:lnTo>
                    <a:pt x="0" y="320040"/>
                  </a:lnTo>
                  <a:lnTo>
                    <a:pt x="15240" y="381000"/>
                  </a:lnTo>
                  <a:lnTo>
                    <a:pt x="64770" y="417195"/>
                  </a:lnTo>
                  <a:lnTo>
                    <a:pt x="133350" y="453390"/>
                  </a:lnTo>
                  <a:lnTo>
                    <a:pt x="156210" y="464820"/>
                  </a:lnTo>
                  <a:lnTo>
                    <a:pt x="272415" y="38671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reeform 74"/>
            <p:cNvSpPr/>
            <p:nvPr/>
          </p:nvSpPr>
          <p:spPr bwMode="auto">
            <a:xfrm>
              <a:off x="6491604" y="2957619"/>
              <a:ext cx="311201" cy="330434"/>
            </a:xfrm>
            <a:custGeom>
              <a:avLst/>
              <a:gdLst>
                <a:gd name="connsiteX0" fmla="*/ 26670 w 579120"/>
                <a:gd name="connsiteY0" fmla="*/ 194310 h 579120"/>
                <a:gd name="connsiteX1" fmla="*/ 186690 w 579120"/>
                <a:gd name="connsiteY1" fmla="*/ 83820 h 579120"/>
                <a:gd name="connsiteX2" fmla="*/ 236220 w 579120"/>
                <a:gd name="connsiteY2" fmla="*/ 0 h 579120"/>
                <a:gd name="connsiteX3" fmla="*/ 314325 w 579120"/>
                <a:gd name="connsiteY3" fmla="*/ 17145 h 579120"/>
                <a:gd name="connsiteX4" fmla="*/ 390525 w 579120"/>
                <a:gd name="connsiteY4" fmla="*/ 41910 h 579120"/>
                <a:gd name="connsiteX5" fmla="*/ 396240 w 579120"/>
                <a:gd name="connsiteY5" fmla="*/ 106680 h 579120"/>
                <a:gd name="connsiteX6" fmla="*/ 394335 w 579120"/>
                <a:gd name="connsiteY6" fmla="*/ 158115 h 579120"/>
                <a:gd name="connsiteX7" fmla="*/ 491490 w 579120"/>
                <a:gd name="connsiteY7" fmla="*/ 241935 h 579120"/>
                <a:gd name="connsiteX8" fmla="*/ 489585 w 579120"/>
                <a:gd name="connsiteY8" fmla="*/ 274320 h 579120"/>
                <a:gd name="connsiteX9" fmla="*/ 579120 w 579120"/>
                <a:gd name="connsiteY9" fmla="*/ 339090 h 579120"/>
                <a:gd name="connsiteX10" fmla="*/ 508635 w 579120"/>
                <a:gd name="connsiteY10" fmla="*/ 375285 h 579120"/>
                <a:gd name="connsiteX11" fmla="*/ 487680 w 579120"/>
                <a:gd name="connsiteY11" fmla="*/ 443865 h 579120"/>
                <a:gd name="connsiteX12" fmla="*/ 390525 w 579120"/>
                <a:gd name="connsiteY12" fmla="*/ 396240 h 579120"/>
                <a:gd name="connsiteX13" fmla="*/ 266700 w 579120"/>
                <a:gd name="connsiteY13" fmla="*/ 483870 h 579120"/>
                <a:gd name="connsiteX14" fmla="*/ 320040 w 579120"/>
                <a:gd name="connsiteY14" fmla="*/ 521970 h 579120"/>
                <a:gd name="connsiteX15" fmla="*/ 222885 w 579120"/>
                <a:gd name="connsiteY15" fmla="*/ 579120 h 579120"/>
                <a:gd name="connsiteX16" fmla="*/ 0 w 579120"/>
                <a:gd name="connsiteY16" fmla="*/ 478155 h 579120"/>
                <a:gd name="connsiteX17" fmla="*/ 11430 w 579120"/>
                <a:gd name="connsiteY17" fmla="*/ 432435 h 579120"/>
                <a:gd name="connsiteX18" fmla="*/ 47625 w 579120"/>
                <a:gd name="connsiteY18" fmla="*/ 331470 h 579120"/>
                <a:gd name="connsiteX19" fmla="*/ 83820 w 579120"/>
                <a:gd name="connsiteY19" fmla="*/ 312420 h 579120"/>
                <a:gd name="connsiteX20" fmla="*/ 26670 w 579120"/>
                <a:gd name="connsiteY20"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9120" h="579120">
                  <a:moveTo>
                    <a:pt x="26670" y="194310"/>
                  </a:moveTo>
                  <a:lnTo>
                    <a:pt x="186690" y="83820"/>
                  </a:lnTo>
                  <a:lnTo>
                    <a:pt x="236220" y="0"/>
                  </a:lnTo>
                  <a:lnTo>
                    <a:pt x="314325" y="17145"/>
                  </a:lnTo>
                  <a:lnTo>
                    <a:pt x="390525" y="41910"/>
                  </a:lnTo>
                  <a:lnTo>
                    <a:pt x="396240" y="106680"/>
                  </a:lnTo>
                  <a:lnTo>
                    <a:pt x="394335" y="158115"/>
                  </a:lnTo>
                  <a:lnTo>
                    <a:pt x="491490" y="241935"/>
                  </a:lnTo>
                  <a:lnTo>
                    <a:pt x="489585" y="274320"/>
                  </a:lnTo>
                  <a:lnTo>
                    <a:pt x="579120" y="339090"/>
                  </a:lnTo>
                  <a:lnTo>
                    <a:pt x="508635" y="375285"/>
                  </a:lnTo>
                  <a:lnTo>
                    <a:pt x="487680" y="443865"/>
                  </a:lnTo>
                  <a:lnTo>
                    <a:pt x="390525" y="396240"/>
                  </a:lnTo>
                  <a:lnTo>
                    <a:pt x="266700" y="483870"/>
                  </a:lnTo>
                  <a:lnTo>
                    <a:pt x="320040" y="521970"/>
                  </a:lnTo>
                  <a:lnTo>
                    <a:pt x="222885" y="579120"/>
                  </a:lnTo>
                  <a:lnTo>
                    <a:pt x="0" y="478155"/>
                  </a:lnTo>
                  <a:lnTo>
                    <a:pt x="11430" y="432435"/>
                  </a:lnTo>
                  <a:lnTo>
                    <a:pt x="47625" y="331470"/>
                  </a:lnTo>
                  <a:lnTo>
                    <a:pt x="83820" y="312420"/>
                  </a:lnTo>
                  <a:lnTo>
                    <a:pt x="26670" y="19431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reeform 75"/>
            <p:cNvSpPr/>
            <p:nvPr/>
          </p:nvSpPr>
          <p:spPr bwMode="auto">
            <a:xfrm>
              <a:off x="6607510" y="3084708"/>
              <a:ext cx="354071" cy="432105"/>
            </a:xfrm>
            <a:custGeom>
              <a:avLst/>
              <a:gdLst>
                <a:gd name="connsiteX0" fmla="*/ 1905 w 661035"/>
                <a:gd name="connsiteY0" fmla="*/ 350520 h 756285"/>
                <a:gd name="connsiteX1" fmla="*/ 83820 w 661035"/>
                <a:gd name="connsiteY1" fmla="*/ 297180 h 756285"/>
                <a:gd name="connsiteX2" fmla="*/ 36195 w 661035"/>
                <a:gd name="connsiteY2" fmla="*/ 260985 h 756285"/>
                <a:gd name="connsiteX3" fmla="*/ 177165 w 661035"/>
                <a:gd name="connsiteY3" fmla="*/ 156210 h 756285"/>
                <a:gd name="connsiteX4" fmla="*/ 268605 w 661035"/>
                <a:gd name="connsiteY4" fmla="*/ 207645 h 756285"/>
                <a:gd name="connsiteX5" fmla="*/ 289560 w 661035"/>
                <a:gd name="connsiteY5" fmla="*/ 148590 h 756285"/>
                <a:gd name="connsiteX6" fmla="*/ 407670 w 661035"/>
                <a:gd name="connsiteY6" fmla="*/ 68580 h 756285"/>
                <a:gd name="connsiteX7" fmla="*/ 382905 w 661035"/>
                <a:gd name="connsiteY7" fmla="*/ 20955 h 756285"/>
                <a:gd name="connsiteX8" fmla="*/ 394335 w 661035"/>
                <a:gd name="connsiteY8" fmla="*/ 0 h 756285"/>
                <a:gd name="connsiteX9" fmla="*/ 451485 w 661035"/>
                <a:gd name="connsiteY9" fmla="*/ 24765 h 756285"/>
                <a:gd name="connsiteX10" fmla="*/ 478155 w 661035"/>
                <a:gd name="connsiteY10" fmla="*/ 91440 h 756285"/>
                <a:gd name="connsiteX11" fmla="*/ 554355 w 661035"/>
                <a:gd name="connsiteY11" fmla="*/ 148590 h 756285"/>
                <a:gd name="connsiteX12" fmla="*/ 592455 w 661035"/>
                <a:gd name="connsiteY12" fmla="*/ 140970 h 756285"/>
                <a:gd name="connsiteX13" fmla="*/ 622935 w 661035"/>
                <a:gd name="connsiteY13" fmla="*/ 148590 h 756285"/>
                <a:gd name="connsiteX14" fmla="*/ 661035 w 661035"/>
                <a:gd name="connsiteY14" fmla="*/ 175260 h 756285"/>
                <a:gd name="connsiteX15" fmla="*/ 582930 w 661035"/>
                <a:gd name="connsiteY15" fmla="*/ 209550 h 756285"/>
                <a:gd name="connsiteX16" fmla="*/ 598170 w 661035"/>
                <a:gd name="connsiteY16" fmla="*/ 251460 h 756285"/>
                <a:gd name="connsiteX17" fmla="*/ 598170 w 661035"/>
                <a:gd name="connsiteY17" fmla="*/ 314325 h 756285"/>
                <a:gd name="connsiteX18" fmla="*/ 409575 w 661035"/>
                <a:gd name="connsiteY18" fmla="*/ 699135 h 756285"/>
                <a:gd name="connsiteX19" fmla="*/ 371475 w 661035"/>
                <a:gd name="connsiteY19" fmla="*/ 693420 h 756285"/>
                <a:gd name="connsiteX20" fmla="*/ 407670 w 661035"/>
                <a:gd name="connsiteY20" fmla="*/ 739140 h 756285"/>
                <a:gd name="connsiteX21" fmla="*/ 358140 w 661035"/>
                <a:gd name="connsiteY21" fmla="*/ 756285 h 756285"/>
                <a:gd name="connsiteX22" fmla="*/ 308610 w 661035"/>
                <a:gd name="connsiteY22" fmla="*/ 718185 h 756285"/>
                <a:gd name="connsiteX23" fmla="*/ 238125 w 661035"/>
                <a:gd name="connsiteY23" fmla="*/ 727710 h 756285"/>
                <a:gd name="connsiteX24" fmla="*/ 240030 w 661035"/>
                <a:gd name="connsiteY24" fmla="*/ 683895 h 756285"/>
                <a:gd name="connsiteX25" fmla="*/ 173355 w 661035"/>
                <a:gd name="connsiteY25" fmla="*/ 584835 h 756285"/>
                <a:gd name="connsiteX26" fmla="*/ 140970 w 661035"/>
                <a:gd name="connsiteY26" fmla="*/ 584835 h 756285"/>
                <a:gd name="connsiteX27" fmla="*/ 125730 w 661035"/>
                <a:gd name="connsiteY27" fmla="*/ 529590 h 756285"/>
                <a:gd name="connsiteX28" fmla="*/ 87630 w 661035"/>
                <a:gd name="connsiteY28" fmla="*/ 539115 h 756285"/>
                <a:gd name="connsiteX29" fmla="*/ 66675 w 661035"/>
                <a:gd name="connsiteY29" fmla="*/ 506730 h 756285"/>
                <a:gd name="connsiteX30" fmla="*/ 68580 w 661035"/>
                <a:gd name="connsiteY30" fmla="*/ 485775 h 756285"/>
                <a:gd name="connsiteX31" fmla="*/ 19050 w 661035"/>
                <a:gd name="connsiteY31" fmla="*/ 502920 h 756285"/>
                <a:gd name="connsiteX32" fmla="*/ 0 w 661035"/>
                <a:gd name="connsiteY32" fmla="*/ 502920 h 756285"/>
                <a:gd name="connsiteX33" fmla="*/ 1905 w 661035"/>
                <a:gd name="connsiteY33" fmla="*/ 350520 h 75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1035" h="756285">
                  <a:moveTo>
                    <a:pt x="1905" y="350520"/>
                  </a:moveTo>
                  <a:lnTo>
                    <a:pt x="83820" y="297180"/>
                  </a:lnTo>
                  <a:lnTo>
                    <a:pt x="36195" y="260985"/>
                  </a:lnTo>
                  <a:lnTo>
                    <a:pt x="177165" y="156210"/>
                  </a:lnTo>
                  <a:lnTo>
                    <a:pt x="268605" y="207645"/>
                  </a:lnTo>
                  <a:lnTo>
                    <a:pt x="289560" y="148590"/>
                  </a:lnTo>
                  <a:lnTo>
                    <a:pt x="407670" y="68580"/>
                  </a:lnTo>
                  <a:lnTo>
                    <a:pt x="382905" y="20955"/>
                  </a:lnTo>
                  <a:lnTo>
                    <a:pt x="394335" y="0"/>
                  </a:lnTo>
                  <a:lnTo>
                    <a:pt x="451485" y="24765"/>
                  </a:lnTo>
                  <a:lnTo>
                    <a:pt x="478155" y="91440"/>
                  </a:lnTo>
                  <a:lnTo>
                    <a:pt x="554355" y="148590"/>
                  </a:lnTo>
                  <a:lnTo>
                    <a:pt x="592455" y="140970"/>
                  </a:lnTo>
                  <a:lnTo>
                    <a:pt x="622935" y="148590"/>
                  </a:lnTo>
                  <a:lnTo>
                    <a:pt x="661035" y="175260"/>
                  </a:lnTo>
                  <a:lnTo>
                    <a:pt x="582930" y="209550"/>
                  </a:lnTo>
                  <a:lnTo>
                    <a:pt x="598170" y="251460"/>
                  </a:lnTo>
                  <a:lnTo>
                    <a:pt x="598170" y="314325"/>
                  </a:lnTo>
                  <a:lnTo>
                    <a:pt x="409575" y="699135"/>
                  </a:lnTo>
                  <a:lnTo>
                    <a:pt x="371475" y="693420"/>
                  </a:lnTo>
                  <a:lnTo>
                    <a:pt x="407670" y="739140"/>
                  </a:lnTo>
                  <a:lnTo>
                    <a:pt x="358140" y="756285"/>
                  </a:lnTo>
                  <a:lnTo>
                    <a:pt x="308610" y="718185"/>
                  </a:lnTo>
                  <a:lnTo>
                    <a:pt x="238125" y="727710"/>
                  </a:lnTo>
                  <a:lnTo>
                    <a:pt x="240030" y="683895"/>
                  </a:lnTo>
                  <a:lnTo>
                    <a:pt x="173355" y="584835"/>
                  </a:lnTo>
                  <a:lnTo>
                    <a:pt x="140970" y="584835"/>
                  </a:lnTo>
                  <a:lnTo>
                    <a:pt x="125730" y="529590"/>
                  </a:lnTo>
                  <a:lnTo>
                    <a:pt x="87630" y="539115"/>
                  </a:lnTo>
                  <a:lnTo>
                    <a:pt x="66675" y="506730"/>
                  </a:lnTo>
                  <a:lnTo>
                    <a:pt x="68580" y="485775"/>
                  </a:lnTo>
                  <a:lnTo>
                    <a:pt x="19050" y="502920"/>
                  </a:lnTo>
                  <a:lnTo>
                    <a:pt x="0" y="502920"/>
                  </a:lnTo>
                  <a:lnTo>
                    <a:pt x="1905" y="35052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Freeform 76"/>
            <p:cNvSpPr/>
            <p:nvPr/>
          </p:nvSpPr>
          <p:spPr bwMode="auto">
            <a:xfrm>
              <a:off x="7209273" y="3246748"/>
              <a:ext cx="254042" cy="228762"/>
            </a:xfrm>
            <a:custGeom>
              <a:avLst/>
              <a:gdLst>
                <a:gd name="connsiteX0" fmla="*/ 127635 w 474345"/>
                <a:gd name="connsiteY0" fmla="*/ 0 h 400050"/>
                <a:gd name="connsiteX1" fmla="*/ 194310 w 474345"/>
                <a:gd name="connsiteY1" fmla="*/ 57150 h 400050"/>
                <a:gd name="connsiteX2" fmla="*/ 247650 w 474345"/>
                <a:gd name="connsiteY2" fmla="*/ 53340 h 400050"/>
                <a:gd name="connsiteX3" fmla="*/ 310515 w 474345"/>
                <a:gd name="connsiteY3" fmla="*/ 76200 h 400050"/>
                <a:gd name="connsiteX4" fmla="*/ 333375 w 474345"/>
                <a:gd name="connsiteY4" fmla="*/ 99060 h 400050"/>
                <a:gd name="connsiteX5" fmla="*/ 384810 w 474345"/>
                <a:gd name="connsiteY5" fmla="*/ 87630 h 400050"/>
                <a:gd name="connsiteX6" fmla="*/ 472440 w 474345"/>
                <a:gd name="connsiteY6" fmla="*/ 9525 h 400050"/>
                <a:gd name="connsiteX7" fmla="*/ 474345 w 474345"/>
                <a:gd name="connsiteY7" fmla="*/ 354330 h 400050"/>
                <a:gd name="connsiteX8" fmla="*/ 445770 w 474345"/>
                <a:gd name="connsiteY8" fmla="*/ 348615 h 400050"/>
                <a:gd name="connsiteX9" fmla="*/ 409575 w 474345"/>
                <a:gd name="connsiteY9" fmla="*/ 358140 h 400050"/>
                <a:gd name="connsiteX10" fmla="*/ 377190 w 474345"/>
                <a:gd name="connsiteY10" fmla="*/ 348615 h 400050"/>
                <a:gd name="connsiteX11" fmla="*/ 361950 w 474345"/>
                <a:gd name="connsiteY11" fmla="*/ 365760 h 400050"/>
                <a:gd name="connsiteX12" fmla="*/ 327660 w 474345"/>
                <a:gd name="connsiteY12" fmla="*/ 386715 h 400050"/>
                <a:gd name="connsiteX13" fmla="*/ 272415 w 474345"/>
                <a:gd name="connsiteY13" fmla="*/ 388620 h 400050"/>
                <a:gd name="connsiteX14" fmla="*/ 232410 w 474345"/>
                <a:gd name="connsiteY14" fmla="*/ 400050 h 400050"/>
                <a:gd name="connsiteX15" fmla="*/ 192405 w 474345"/>
                <a:gd name="connsiteY15" fmla="*/ 302895 h 400050"/>
                <a:gd name="connsiteX16" fmla="*/ 148590 w 474345"/>
                <a:gd name="connsiteY16" fmla="*/ 329565 h 400050"/>
                <a:gd name="connsiteX17" fmla="*/ 78105 w 474345"/>
                <a:gd name="connsiteY17" fmla="*/ 291465 h 400050"/>
                <a:gd name="connsiteX18" fmla="*/ 60960 w 474345"/>
                <a:gd name="connsiteY18" fmla="*/ 253365 h 400050"/>
                <a:gd name="connsiteX19" fmla="*/ 0 w 474345"/>
                <a:gd name="connsiteY19" fmla="*/ 253365 h 400050"/>
                <a:gd name="connsiteX20" fmla="*/ 7620 w 474345"/>
                <a:gd name="connsiteY20" fmla="*/ 209550 h 400050"/>
                <a:gd name="connsiteX21" fmla="*/ 127635 w 474345"/>
                <a:gd name="connsiteY21"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4345" h="400050">
                  <a:moveTo>
                    <a:pt x="127635" y="0"/>
                  </a:moveTo>
                  <a:lnTo>
                    <a:pt x="194310" y="57150"/>
                  </a:lnTo>
                  <a:lnTo>
                    <a:pt x="247650" y="53340"/>
                  </a:lnTo>
                  <a:lnTo>
                    <a:pt x="310515" y="76200"/>
                  </a:lnTo>
                  <a:lnTo>
                    <a:pt x="333375" y="99060"/>
                  </a:lnTo>
                  <a:lnTo>
                    <a:pt x="384810" y="87630"/>
                  </a:lnTo>
                  <a:lnTo>
                    <a:pt x="472440" y="9525"/>
                  </a:lnTo>
                  <a:lnTo>
                    <a:pt x="474345" y="354330"/>
                  </a:lnTo>
                  <a:lnTo>
                    <a:pt x="445770" y="348615"/>
                  </a:lnTo>
                  <a:lnTo>
                    <a:pt x="409575" y="358140"/>
                  </a:lnTo>
                  <a:lnTo>
                    <a:pt x="377190" y="348615"/>
                  </a:lnTo>
                  <a:lnTo>
                    <a:pt x="361950" y="365760"/>
                  </a:lnTo>
                  <a:lnTo>
                    <a:pt x="327660" y="386715"/>
                  </a:lnTo>
                  <a:lnTo>
                    <a:pt x="272415" y="388620"/>
                  </a:lnTo>
                  <a:lnTo>
                    <a:pt x="232410" y="400050"/>
                  </a:lnTo>
                  <a:lnTo>
                    <a:pt x="192405" y="302895"/>
                  </a:lnTo>
                  <a:lnTo>
                    <a:pt x="148590" y="329565"/>
                  </a:lnTo>
                  <a:lnTo>
                    <a:pt x="78105" y="291465"/>
                  </a:lnTo>
                  <a:lnTo>
                    <a:pt x="60960" y="253365"/>
                  </a:lnTo>
                  <a:lnTo>
                    <a:pt x="0" y="253365"/>
                  </a:lnTo>
                  <a:lnTo>
                    <a:pt x="7620" y="209550"/>
                  </a:lnTo>
                  <a:lnTo>
                    <a:pt x="127635"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reeform 77"/>
            <p:cNvSpPr/>
            <p:nvPr/>
          </p:nvSpPr>
          <p:spPr bwMode="auto">
            <a:xfrm>
              <a:off x="7036206" y="3135544"/>
              <a:ext cx="238164" cy="249413"/>
            </a:xfrm>
            <a:custGeom>
              <a:avLst/>
              <a:gdLst>
                <a:gd name="connsiteX0" fmla="*/ 0 w 443865"/>
                <a:gd name="connsiteY0" fmla="*/ 137160 h 434340"/>
                <a:gd name="connsiteX1" fmla="*/ 171450 w 443865"/>
                <a:gd name="connsiteY1" fmla="*/ 1905 h 434340"/>
                <a:gd name="connsiteX2" fmla="*/ 224790 w 443865"/>
                <a:gd name="connsiteY2" fmla="*/ 0 h 434340"/>
                <a:gd name="connsiteX3" fmla="*/ 352425 w 443865"/>
                <a:gd name="connsiteY3" fmla="*/ 127635 h 434340"/>
                <a:gd name="connsiteX4" fmla="*/ 394335 w 443865"/>
                <a:gd name="connsiteY4" fmla="*/ 156210 h 434340"/>
                <a:gd name="connsiteX5" fmla="*/ 405765 w 443865"/>
                <a:gd name="connsiteY5" fmla="*/ 196215 h 434340"/>
                <a:gd name="connsiteX6" fmla="*/ 443865 w 443865"/>
                <a:gd name="connsiteY6" fmla="*/ 180975 h 434340"/>
                <a:gd name="connsiteX7" fmla="*/ 440055 w 443865"/>
                <a:gd name="connsiteY7" fmla="*/ 241935 h 434340"/>
                <a:gd name="connsiteX8" fmla="*/ 344805 w 443865"/>
                <a:gd name="connsiteY8" fmla="*/ 384810 h 434340"/>
                <a:gd name="connsiteX9" fmla="*/ 285750 w 443865"/>
                <a:gd name="connsiteY9" fmla="*/ 403860 h 434340"/>
                <a:gd name="connsiteX10" fmla="*/ 262890 w 443865"/>
                <a:gd name="connsiteY10" fmla="*/ 403860 h 434340"/>
                <a:gd name="connsiteX11" fmla="*/ 243840 w 443865"/>
                <a:gd name="connsiteY11" fmla="*/ 411480 h 434340"/>
                <a:gd name="connsiteX12" fmla="*/ 241935 w 443865"/>
                <a:gd name="connsiteY12" fmla="*/ 430530 h 434340"/>
                <a:gd name="connsiteX13" fmla="*/ 215265 w 443865"/>
                <a:gd name="connsiteY13" fmla="*/ 434340 h 434340"/>
                <a:gd name="connsiteX14" fmla="*/ 196215 w 443865"/>
                <a:gd name="connsiteY14" fmla="*/ 428625 h 434340"/>
                <a:gd name="connsiteX15" fmla="*/ 175260 w 443865"/>
                <a:gd name="connsiteY15" fmla="*/ 422910 h 434340"/>
                <a:gd name="connsiteX16" fmla="*/ 169545 w 443865"/>
                <a:gd name="connsiteY16" fmla="*/ 401955 h 434340"/>
                <a:gd name="connsiteX17" fmla="*/ 169545 w 443865"/>
                <a:gd name="connsiteY17" fmla="*/ 401955 h 434340"/>
                <a:gd name="connsiteX18" fmla="*/ 156210 w 443865"/>
                <a:gd name="connsiteY18" fmla="*/ 394335 h 434340"/>
                <a:gd name="connsiteX19" fmla="*/ 139065 w 443865"/>
                <a:gd name="connsiteY19" fmla="*/ 396240 h 434340"/>
                <a:gd name="connsiteX20" fmla="*/ 127635 w 443865"/>
                <a:gd name="connsiteY20" fmla="*/ 398145 h 434340"/>
                <a:gd name="connsiteX21" fmla="*/ 120015 w 443865"/>
                <a:gd name="connsiteY21" fmla="*/ 394335 h 434340"/>
                <a:gd name="connsiteX22" fmla="*/ 97155 w 443865"/>
                <a:gd name="connsiteY22" fmla="*/ 337185 h 434340"/>
                <a:gd name="connsiteX23" fmla="*/ 0 w 443865"/>
                <a:gd name="connsiteY23" fmla="*/ 137160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3865" h="434340">
                  <a:moveTo>
                    <a:pt x="0" y="137160"/>
                  </a:moveTo>
                  <a:lnTo>
                    <a:pt x="171450" y="1905"/>
                  </a:lnTo>
                  <a:lnTo>
                    <a:pt x="224790" y="0"/>
                  </a:lnTo>
                  <a:lnTo>
                    <a:pt x="352425" y="127635"/>
                  </a:lnTo>
                  <a:lnTo>
                    <a:pt x="394335" y="156210"/>
                  </a:lnTo>
                  <a:lnTo>
                    <a:pt x="405765" y="196215"/>
                  </a:lnTo>
                  <a:lnTo>
                    <a:pt x="443865" y="180975"/>
                  </a:lnTo>
                  <a:lnTo>
                    <a:pt x="440055" y="241935"/>
                  </a:lnTo>
                  <a:lnTo>
                    <a:pt x="344805" y="384810"/>
                  </a:lnTo>
                  <a:lnTo>
                    <a:pt x="285750" y="403860"/>
                  </a:lnTo>
                  <a:lnTo>
                    <a:pt x="262890" y="403860"/>
                  </a:lnTo>
                  <a:lnTo>
                    <a:pt x="243840" y="411480"/>
                  </a:lnTo>
                  <a:lnTo>
                    <a:pt x="241935" y="430530"/>
                  </a:lnTo>
                  <a:lnTo>
                    <a:pt x="215265" y="434340"/>
                  </a:lnTo>
                  <a:lnTo>
                    <a:pt x="196215" y="428625"/>
                  </a:lnTo>
                  <a:lnTo>
                    <a:pt x="175260" y="422910"/>
                  </a:lnTo>
                  <a:lnTo>
                    <a:pt x="169545" y="401955"/>
                  </a:lnTo>
                  <a:lnTo>
                    <a:pt x="169545" y="401955"/>
                  </a:lnTo>
                  <a:lnTo>
                    <a:pt x="156210" y="394335"/>
                  </a:lnTo>
                  <a:lnTo>
                    <a:pt x="139065" y="396240"/>
                  </a:lnTo>
                  <a:lnTo>
                    <a:pt x="127635" y="398145"/>
                  </a:lnTo>
                  <a:lnTo>
                    <a:pt x="120015" y="394335"/>
                  </a:lnTo>
                  <a:lnTo>
                    <a:pt x="97155" y="337185"/>
                  </a:lnTo>
                  <a:lnTo>
                    <a:pt x="0" y="13716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reeform 78"/>
            <p:cNvSpPr/>
            <p:nvPr/>
          </p:nvSpPr>
          <p:spPr bwMode="auto">
            <a:xfrm>
              <a:off x="6820270" y="3211798"/>
              <a:ext cx="339781" cy="297072"/>
            </a:xfrm>
            <a:custGeom>
              <a:avLst/>
              <a:gdLst>
                <a:gd name="connsiteX0" fmla="*/ 0 w 632460"/>
                <a:gd name="connsiteY0" fmla="*/ 483870 h 520065"/>
                <a:gd name="connsiteX1" fmla="*/ 196215 w 632460"/>
                <a:gd name="connsiteY1" fmla="*/ 97155 h 520065"/>
                <a:gd name="connsiteX2" fmla="*/ 226695 w 632460"/>
                <a:gd name="connsiteY2" fmla="*/ 123825 h 520065"/>
                <a:gd name="connsiteX3" fmla="*/ 255270 w 632460"/>
                <a:gd name="connsiteY3" fmla="*/ 114300 h 520065"/>
                <a:gd name="connsiteX4" fmla="*/ 283845 w 632460"/>
                <a:gd name="connsiteY4" fmla="*/ 118110 h 520065"/>
                <a:gd name="connsiteX5" fmla="*/ 304800 w 632460"/>
                <a:gd name="connsiteY5" fmla="*/ 87630 h 520065"/>
                <a:gd name="connsiteX6" fmla="*/ 331470 w 632460"/>
                <a:gd name="connsiteY6" fmla="*/ 81915 h 520065"/>
                <a:gd name="connsiteX7" fmla="*/ 361950 w 632460"/>
                <a:gd name="connsiteY7" fmla="*/ 53340 h 520065"/>
                <a:gd name="connsiteX8" fmla="*/ 409575 w 632460"/>
                <a:gd name="connsiteY8" fmla="*/ 0 h 520065"/>
                <a:gd name="connsiteX9" fmla="*/ 520065 w 632460"/>
                <a:gd name="connsiteY9" fmla="*/ 201930 h 520065"/>
                <a:gd name="connsiteX10" fmla="*/ 525780 w 632460"/>
                <a:gd name="connsiteY10" fmla="*/ 240030 h 520065"/>
                <a:gd name="connsiteX11" fmla="*/ 582930 w 632460"/>
                <a:gd name="connsiteY11" fmla="*/ 243840 h 520065"/>
                <a:gd name="connsiteX12" fmla="*/ 598170 w 632460"/>
                <a:gd name="connsiteY12" fmla="*/ 287655 h 520065"/>
                <a:gd name="connsiteX13" fmla="*/ 632460 w 632460"/>
                <a:gd name="connsiteY13" fmla="*/ 295275 h 520065"/>
                <a:gd name="connsiteX14" fmla="*/ 544830 w 632460"/>
                <a:gd name="connsiteY14" fmla="*/ 520065 h 520065"/>
                <a:gd name="connsiteX15" fmla="*/ 478155 w 632460"/>
                <a:gd name="connsiteY15" fmla="*/ 491490 h 520065"/>
                <a:gd name="connsiteX16" fmla="*/ 432435 w 632460"/>
                <a:gd name="connsiteY16" fmla="*/ 518160 h 520065"/>
                <a:gd name="connsiteX17" fmla="*/ 352425 w 632460"/>
                <a:gd name="connsiteY17" fmla="*/ 472440 h 520065"/>
                <a:gd name="connsiteX18" fmla="*/ 327660 w 632460"/>
                <a:gd name="connsiteY18" fmla="*/ 441960 h 520065"/>
                <a:gd name="connsiteX19" fmla="*/ 272415 w 632460"/>
                <a:gd name="connsiteY19" fmla="*/ 480060 h 520065"/>
                <a:gd name="connsiteX20" fmla="*/ 240030 w 632460"/>
                <a:gd name="connsiteY20" fmla="*/ 440055 h 520065"/>
                <a:gd name="connsiteX21" fmla="*/ 240030 w 632460"/>
                <a:gd name="connsiteY21" fmla="*/ 405765 h 520065"/>
                <a:gd name="connsiteX22" fmla="*/ 192405 w 632460"/>
                <a:gd name="connsiteY22" fmla="*/ 396240 h 520065"/>
                <a:gd name="connsiteX23" fmla="*/ 180975 w 632460"/>
                <a:gd name="connsiteY23" fmla="*/ 400050 h 520065"/>
                <a:gd name="connsiteX24" fmla="*/ 177165 w 632460"/>
                <a:gd name="connsiteY24" fmla="*/ 421005 h 520065"/>
                <a:gd name="connsiteX25" fmla="*/ 158115 w 632460"/>
                <a:gd name="connsiteY25" fmla="*/ 428625 h 520065"/>
                <a:gd name="connsiteX26" fmla="*/ 133350 w 632460"/>
                <a:gd name="connsiteY26" fmla="*/ 403860 h 520065"/>
                <a:gd name="connsiteX27" fmla="*/ 120015 w 632460"/>
                <a:gd name="connsiteY27" fmla="*/ 394335 h 520065"/>
                <a:gd name="connsiteX28" fmla="*/ 93345 w 632460"/>
                <a:gd name="connsiteY28" fmla="*/ 392430 h 520065"/>
                <a:gd name="connsiteX29" fmla="*/ 93345 w 632460"/>
                <a:gd name="connsiteY29" fmla="*/ 392430 h 520065"/>
                <a:gd name="connsiteX30" fmla="*/ 104775 w 632460"/>
                <a:gd name="connsiteY30" fmla="*/ 421005 h 520065"/>
                <a:gd name="connsiteX31" fmla="*/ 68580 w 632460"/>
                <a:gd name="connsiteY31" fmla="*/ 430530 h 520065"/>
                <a:gd name="connsiteX32" fmla="*/ 76200 w 632460"/>
                <a:gd name="connsiteY32" fmla="*/ 459105 h 520065"/>
                <a:gd name="connsiteX33" fmla="*/ 81915 w 632460"/>
                <a:gd name="connsiteY33" fmla="*/ 491490 h 520065"/>
                <a:gd name="connsiteX34" fmla="*/ 0 w 632460"/>
                <a:gd name="connsiteY34" fmla="*/ 483870 h 5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2460" h="520065">
                  <a:moveTo>
                    <a:pt x="0" y="483870"/>
                  </a:moveTo>
                  <a:lnTo>
                    <a:pt x="196215" y="97155"/>
                  </a:lnTo>
                  <a:lnTo>
                    <a:pt x="226695" y="123825"/>
                  </a:lnTo>
                  <a:lnTo>
                    <a:pt x="255270" y="114300"/>
                  </a:lnTo>
                  <a:lnTo>
                    <a:pt x="283845" y="118110"/>
                  </a:lnTo>
                  <a:lnTo>
                    <a:pt x="304800" y="87630"/>
                  </a:lnTo>
                  <a:lnTo>
                    <a:pt x="331470" y="81915"/>
                  </a:lnTo>
                  <a:lnTo>
                    <a:pt x="361950" y="53340"/>
                  </a:lnTo>
                  <a:lnTo>
                    <a:pt x="409575" y="0"/>
                  </a:lnTo>
                  <a:lnTo>
                    <a:pt x="520065" y="201930"/>
                  </a:lnTo>
                  <a:lnTo>
                    <a:pt x="525780" y="240030"/>
                  </a:lnTo>
                  <a:lnTo>
                    <a:pt x="582930" y="243840"/>
                  </a:lnTo>
                  <a:lnTo>
                    <a:pt x="598170" y="287655"/>
                  </a:lnTo>
                  <a:lnTo>
                    <a:pt x="632460" y="295275"/>
                  </a:lnTo>
                  <a:lnTo>
                    <a:pt x="544830" y="520065"/>
                  </a:lnTo>
                  <a:lnTo>
                    <a:pt x="478155" y="491490"/>
                  </a:lnTo>
                  <a:lnTo>
                    <a:pt x="432435" y="518160"/>
                  </a:lnTo>
                  <a:lnTo>
                    <a:pt x="352425" y="472440"/>
                  </a:lnTo>
                  <a:lnTo>
                    <a:pt x="327660" y="441960"/>
                  </a:lnTo>
                  <a:lnTo>
                    <a:pt x="272415" y="480060"/>
                  </a:lnTo>
                  <a:lnTo>
                    <a:pt x="240030" y="440055"/>
                  </a:lnTo>
                  <a:lnTo>
                    <a:pt x="240030" y="405765"/>
                  </a:lnTo>
                  <a:lnTo>
                    <a:pt x="192405" y="396240"/>
                  </a:lnTo>
                  <a:lnTo>
                    <a:pt x="180975" y="400050"/>
                  </a:lnTo>
                  <a:lnTo>
                    <a:pt x="177165" y="421005"/>
                  </a:lnTo>
                  <a:lnTo>
                    <a:pt x="158115" y="428625"/>
                  </a:lnTo>
                  <a:lnTo>
                    <a:pt x="133350" y="403860"/>
                  </a:lnTo>
                  <a:lnTo>
                    <a:pt x="120015" y="394335"/>
                  </a:lnTo>
                  <a:lnTo>
                    <a:pt x="93345" y="392430"/>
                  </a:lnTo>
                  <a:lnTo>
                    <a:pt x="93345" y="392430"/>
                  </a:lnTo>
                  <a:lnTo>
                    <a:pt x="104775" y="421005"/>
                  </a:lnTo>
                  <a:lnTo>
                    <a:pt x="68580" y="430530"/>
                  </a:lnTo>
                  <a:lnTo>
                    <a:pt x="76200" y="459105"/>
                  </a:lnTo>
                  <a:lnTo>
                    <a:pt x="81915" y="491490"/>
                  </a:lnTo>
                  <a:lnTo>
                    <a:pt x="0" y="48387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Freeform 79"/>
            <p:cNvSpPr/>
            <p:nvPr/>
          </p:nvSpPr>
          <p:spPr bwMode="auto">
            <a:xfrm>
              <a:off x="7845964" y="3505693"/>
              <a:ext cx="376300" cy="322491"/>
            </a:xfrm>
            <a:custGeom>
              <a:avLst/>
              <a:gdLst>
                <a:gd name="connsiteX0" fmla="*/ 81915 w 701040"/>
                <a:gd name="connsiteY0" fmla="*/ 365760 h 565785"/>
                <a:gd name="connsiteX1" fmla="*/ 651510 w 701040"/>
                <a:gd name="connsiteY1" fmla="*/ 0 h 565785"/>
                <a:gd name="connsiteX2" fmla="*/ 661035 w 701040"/>
                <a:gd name="connsiteY2" fmla="*/ 47625 h 565785"/>
                <a:gd name="connsiteX3" fmla="*/ 683895 w 701040"/>
                <a:gd name="connsiteY3" fmla="*/ 93345 h 565785"/>
                <a:gd name="connsiteX4" fmla="*/ 701040 w 701040"/>
                <a:gd name="connsiteY4" fmla="*/ 102870 h 565785"/>
                <a:gd name="connsiteX5" fmla="*/ 598170 w 701040"/>
                <a:gd name="connsiteY5" fmla="*/ 337185 h 565785"/>
                <a:gd name="connsiteX6" fmla="*/ 609600 w 701040"/>
                <a:gd name="connsiteY6" fmla="*/ 424815 h 565785"/>
                <a:gd name="connsiteX7" fmla="*/ 630555 w 701040"/>
                <a:gd name="connsiteY7" fmla="*/ 441960 h 565785"/>
                <a:gd name="connsiteX8" fmla="*/ 609600 w 701040"/>
                <a:gd name="connsiteY8" fmla="*/ 518160 h 565785"/>
                <a:gd name="connsiteX9" fmla="*/ 592455 w 701040"/>
                <a:gd name="connsiteY9" fmla="*/ 539115 h 565785"/>
                <a:gd name="connsiteX10" fmla="*/ 613410 w 701040"/>
                <a:gd name="connsiteY10" fmla="*/ 554355 h 565785"/>
                <a:gd name="connsiteX11" fmla="*/ 200025 w 701040"/>
                <a:gd name="connsiteY11" fmla="*/ 565785 h 565785"/>
                <a:gd name="connsiteX12" fmla="*/ 158115 w 701040"/>
                <a:gd name="connsiteY12" fmla="*/ 537210 h 565785"/>
                <a:gd name="connsiteX13" fmla="*/ 123825 w 701040"/>
                <a:gd name="connsiteY13" fmla="*/ 441960 h 565785"/>
                <a:gd name="connsiteX14" fmla="*/ 47625 w 701040"/>
                <a:gd name="connsiteY14" fmla="*/ 443865 h 565785"/>
                <a:gd name="connsiteX15" fmla="*/ 0 w 701040"/>
                <a:gd name="connsiteY15" fmla="*/ 421005 h 565785"/>
                <a:gd name="connsiteX16" fmla="*/ 32385 w 701040"/>
                <a:gd name="connsiteY16" fmla="*/ 379095 h 565785"/>
                <a:gd name="connsiteX17" fmla="*/ 81915 w 701040"/>
                <a:gd name="connsiteY17" fmla="*/ 365760 h 5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40" h="565785">
                  <a:moveTo>
                    <a:pt x="81915" y="365760"/>
                  </a:moveTo>
                  <a:lnTo>
                    <a:pt x="651510" y="0"/>
                  </a:lnTo>
                  <a:lnTo>
                    <a:pt x="661035" y="47625"/>
                  </a:lnTo>
                  <a:lnTo>
                    <a:pt x="683895" y="93345"/>
                  </a:lnTo>
                  <a:lnTo>
                    <a:pt x="701040" y="102870"/>
                  </a:lnTo>
                  <a:lnTo>
                    <a:pt x="598170" y="337185"/>
                  </a:lnTo>
                  <a:lnTo>
                    <a:pt x="609600" y="424815"/>
                  </a:lnTo>
                  <a:lnTo>
                    <a:pt x="630555" y="441960"/>
                  </a:lnTo>
                  <a:lnTo>
                    <a:pt x="609600" y="518160"/>
                  </a:lnTo>
                  <a:lnTo>
                    <a:pt x="592455" y="539115"/>
                  </a:lnTo>
                  <a:lnTo>
                    <a:pt x="613410" y="554355"/>
                  </a:lnTo>
                  <a:lnTo>
                    <a:pt x="200025" y="565785"/>
                  </a:lnTo>
                  <a:lnTo>
                    <a:pt x="158115" y="537210"/>
                  </a:lnTo>
                  <a:lnTo>
                    <a:pt x="123825" y="441960"/>
                  </a:lnTo>
                  <a:lnTo>
                    <a:pt x="47625" y="443865"/>
                  </a:lnTo>
                  <a:lnTo>
                    <a:pt x="0" y="421005"/>
                  </a:lnTo>
                  <a:lnTo>
                    <a:pt x="32385" y="379095"/>
                  </a:lnTo>
                  <a:lnTo>
                    <a:pt x="81915" y="36576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Freeform 80"/>
            <p:cNvSpPr/>
            <p:nvPr/>
          </p:nvSpPr>
          <p:spPr bwMode="auto">
            <a:xfrm>
              <a:off x="7718943" y="3591478"/>
              <a:ext cx="242928" cy="238293"/>
            </a:xfrm>
            <a:custGeom>
              <a:avLst/>
              <a:gdLst>
                <a:gd name="connsiteX0" fmla="*/ 148590 w 453390"/>
                <a:gd name="connsiteY0" fmla="*/ 1905 h 417195"/>
                <a:gd name="connsiteX1" fmla="*/ 196215 w 453390"/>
                <a:gd name="connsiteY1" fmla="*/ 38100 h 417195"/>
                <a:gd name="connsiteX2" fmla="*/ 262890 w 453390"/>
                <a:gd name="connsiteY2" fmla="*/ 40005 h 417195"/>
                <a:gd name="connsiteX3" fmla="*/ 291465 w 453390"/>
                <a:gd name="connsiteY3" fmla="*/ 30480 h 417195"/>
                <a:gd name="connsiteX4" fmla="*/ 270510 w 453390"/>
                <a:gd name="connsiteY4" fmla="*/ 190500 h 417195"/>
                <a:gd name="connsiteX5" fmla="*/ 329565 w 453390"/>
                <a:gd name="connsiteY5" fmla="*/ 211455 h 417195"/>
                <a:gd name="connsiteX6" fmla="*/ 257175 w 453390"/>
                <a:gd name="connsiteY6" fmla="*/ 257175 h 417195"/>
                <a:gd name="connsiteX7" fmla="*/ 308610 w 453390"/>
                <a:gd name="connsiteY7" fmla="*/ 280035 h 417195"/>
                <a:gd name="connsiteX8" fmla="*/ 358140 w 453390"/>
                <a:gd name="connsiteY8" fmla="*/ 278130 h 417195"/>
                <a:gd name="connsiteX9" fmla="*/ 388620 w 453390"/>
                <a:gd name="connsiteY9" fmla="*/ 321945 h 417195"/>
                <a:gd name="connsiteX10" fmla="*/ 411480 w 453390"/>
                <a:gd name="connsiteY10" fmla="*/ 363855 h 417195"/>
                <a:gd name="connsiteX11" fmla="*/ 413385 w 453390"/>
                <a:gd name="connsiteY11" fmla="*/ 388620 h 417195"/>
                <a:gd name="connsiteX12" fmla="*/ 453390 w 453390"/>
                <a:gd name="connsiteY12" fmla="*/ 407670 h 417195"/>
                <a:gd name="connsiteX13" fmla="*/ 0 w 453390"/>
                <a:gd name="connsiteY13" fmla="*/ 417195 h 417195"/>
                <a:gd name="connsiteX14" fmla="*/ 93345 w 453390"/>
                <a:gd name="connsiteY14" fmla="*/ 211455 h 417195"/>
                <a:gd name="connsiteX15" fmla="*/ 87630 w 453390"/>
                <a:gd name="connsiteY15" fmla="*/ 0 h 417195"/>
                <a:gd name="connsiteX16" fmla="*/ 148590 w 453390"/>
                <a:gd name="connsiteY16" fmla="*/ 1905 h 41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3390" h="417195">
                  <a:moveTo>
                    <a:pt x="148590" y="1905"/>
                  </a:moveTo>
                  <a:lnTo>
                    <a:pt x="196215" y="38100"/>
                  </a:lnTo>
                  <a:lnTo>
                    <a:pt x="262890" y="40005"/>
                  </a:lnTo>
                  <a:lnTo>
                    <a:pt x="291465" y="30480"/>
                  </a:lnTo>
                  <a:lnTo>
                    <a:pt x="270510" y="190500"/>
                  </a:lnTo>
                  <a:lnTo>
                    <a:pt x="329565" y="211455"/>
                  </a:lnTo>
                  <a:lnTo>
                    <a:pt x="257175" y="257175"/>
                  </a:lnTo>
                  <a:lnTo>
                    <a:pt x="308610" y="280035"/>
                  </a:lnTo>
                  <a:lnTo>
                    <a:pt x="358140" y="278130"/>
                  </a:lnTo>
                  <a:lnTo>
                    <a:pt x="388620" y="321945"/>
                  </a:lnTo>
                  <a:lnTo>
                    <a:pt x="411480" y="363855"/>
                  </a:lnTo>
                  <a:lnTo>
                    <a:pt x="413385" y="388620"/>
                  </a:lnTo>
                  <a:lnTo>
                    <a:pt x="453390" y="407670"/>
                  </a:lnTo>
                  <a:lnTo>
                    <a:pt x="0" y="417195"/>
                  </a:lnTo>
                  <a:lnTo>
                    <a:pt x="93345" y="211455"/>
                  </a:lnTo>
                  <a:lnTo>
                    <a:pt x="87630" y="0"/>
                  </a:lnTo>
                  <a:lnTo>
                    <a:pt x="148590" y="190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Freeform 81"/>
            <p:cNvSpPr/>
            <p:nvPr/>
          </p:nvSpPr>
          <p:spPr bwMode="auto">
            <a:xfrm>
              <a:off x="7639555" y="3321413"/>
              <a:ext cx="269919" cy="274832"/>
            </a:xfrm>
            <a:custGeom>
              <a:avLst/>
              <a:gdLst>
                <a:gd name="connsiteX0" fmla="*/ 17145 w 502920"/>
                <a:gd name="connsiteY0" fmla="*/ 354330 h 480060"/>
                <a:gd name="connsiteX1" fmla="*/ 0 w 502920"/>
                <a:gd name="connsiteY1" fmla="*/ 165735 h 480060"/>
                <a:gd name="connsiteX2" fmla="*/ 45720 w 502920"/>
                <a:gd name="connsiteY2" fmla="*/ 131445 h 480060"/>
                <a:gd name="connsiteX3" fmla="*/ 91440 w 502920"/>
                <a:gd name="connsiteY3" fmla="*/ 131445 h 480060"/>
                <a:gd name="connsiteX4" fmla="*/ 110490 w 502920"/>
                <a:gd name="connsiteY4" fmla="*/ 80010 h 480060"/>
                <a:gd name="connsiteX5" fmla="*/ 163830 w 502920"/>
                <a:gd name="connsiteY5" fmla="*/ 91440 h 480060"/>
                <a:gd name="connsiteX6" fmla="*/ 238125 w 502920"/>
                <a:gd name="connsiteY6" fmla="*/ 20955 h 480060"/>
                <a:gd name="connsiteX7" fmla="*/ 241935 w 502920"/>
                <a:gd name="connsiteY7" fmla="*/ 0 h 480060"/>
                <a:gd name="connsiteX8" fmla="*/ 293370 w 502920"/>
                <a:gd name="connsiteY8" fmla="*/ 3810 h 480060"/>
                <a:gd name="connsiteX9" fmla="*/ 323850 w 502920"/>
                <a:gd name="connsiteY9" fmla="*/ 36195 h 480060"/>
                <a:gd name="connsiteX10" fmla="*/ 371475 w 502920"/>
                <a:gd name="connsiteY10" fmla="*/ 60960 h 480060"/>
                <a:gd name="connsiteX11" fmla="*/ 430530 w 502920"/>
                <a:gd name="connsiteY11" fmla="*/ 51435 h 480060"/>
                <a:gd name="connsiteX12" fmla="*/ 481965 w 502920"/>
                <a:gd name="connsiteY12" fmla="*/ 53340 h 480060"/>
                <a:gd name="connsiteX13" fmla="*/ 502920 w 502920"/>
                <a:gd name="connsiteY13" fmla="*/ 333375 h 480060"/>
                <a:gd name="connsiteX14" fmla="*/ 289560 w 502920"/>
                <a:gd name="connsiteY14" fmla="*/ 480060 h 480060"/>
                <a:gd name="connsiteX15" fmla="*/ 240030 w 502920"/>
                <a:gd name="connsiteY15" fmla="*/ 470535 h 480060"/>
                <a:gd name="connsiteX16" fmla="*/ 186690 w 502920"/>
                <a:gd name="connsiteY16" fmla="*/ 434340 h 480060"/>
                <a:gd name="connsiteX17" fmla="*/ 152400 w 502920"/>
                <a:gd name="connsiteY17" fmla="*/ 373380 h 480060"/>
                <a:gd name="connsiteX18" fmla="*/ 127635 w 502920"/>
                <a:gd name="connsiteY18" fmla="*/ 371475 h 480060"/>
                <a:gd name="connsiteX19" fmla="*/ 74295 w 502920"/>
                <a:gd name="connsiteY19" fmla="*/ 346710 h 480060"/>
                <a:gd name="connsiteX20" fmla="*/ 17145 w 502920"/>
                <a:gd name="connsiteY20" fmla="*/ 35433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920" h="480060">
                  <a:moveTo>
                    <a:pt x="17145" y="354330"/>
                  </a:moveTo>
                  <a:lnTo>
                    <a:pt x="0" y="165735"/>
                  </a:lnTo>
                  <a:lnTo>
                    <a:pt x="45720" y="131445"/>
                  </a:lnTo>
                  <a:lnTo>
                    <a:pt x="91440" y="131445"/>
                  </a:lnTo>
                  <a:lnTo>
                    <a:pt x="110490" y="80010"/>
                  </a:lnTo>
                  <a:lnTo>
                    <a:pt x="163830" y="91440"/>
                  </a:lnTo>
                  <a:lnTo>
                    <a:pt x="238125" y="20955"/>
                  </a:lnTo>
                  <a:lnTo>
                    <a:pt x="241935" y="0"/>
                  </a:lnTo>
                  <a:lnTo>
                    <a:pt x="293370" y="3810"/>
                  </a:lnTo>
                  <a:lnTo>
                    <a:pt x="323850" y="36195"/>
                  </a:lnTo>
                  <a:lnTo>
                    <a:pt x="371475" y="60960"/>
                  </a:lnTo>
                  <a:lnTo>
                    <a:pt x="430530" y="51435"/>
                  </a:lnTo>
                  <a:lnTo>
                    <a:pt x="481965" y="53340"/>
                  </a:lnTo>
                  <a:lnTo>
                    <a:pt x="502920" y="333375"/>
                  </a:lnTo>
                  <a:lnTo>
                    <a:pt x="289560" y="480060"/>
                  </a:lnTo>
                  <a:lnTo>
                    <a:pt x="240030" y="470535"/>
                  </a:lnTo>
                  <a:lnTo>
                    <a:pt x="186690" y="434340"/>
                  </a:lnTo>
                  <a:lnTo>
                    <a:pt x="152400" y="373380"/>
                  </a:lnTo>
                  <a:lnTo>
                    <a:pt x="127635" y="371475"/>
                  </a:lnTo>
                  <a:lnTo>
                    <a:pt x="74295" y="346710"/>
                  </a:lnTo>
                  <a:lnTo>
                    <a:pt x="17145" y="35433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Freeform 82"/>
            <p:cNvSpPr/>
            <p:nvPr/>
          </p:nvSpPr>
          <p:spPr bwMode="auto">
            <a:xfrm>
              <a:off x="7571282" y="3502516"/>
              <a:ext cx="203233" cy="327256"/>
            </a:xfrm>
            <a:custGeom>
              <a:avLst/>
              <a:gdLst>
                <a:gd name="connsiteX0" fmla="*/ 34290 w 379095"/>
                <a:gd name="connsiteY0" fmla="*/ 0 h 584835"/>
                <a:gd name="connsiteX1" fmla="*/ 62865 w 379095"/>
                <a:gd name="connsiteY1" fmla="*/ 43815 h 584835"/>
                <a:gd name="connsiteX2" fmla="*/ 125730 w 379095"/>
                <a:gd name="connsiteY2" fmla="*/ 49530 h 584835"/>
                <a:gd name="connsiteX3" fmla="*/ 167640 w 379095"/>
                <a:gd name="connsiteY3" fmla="*/ 49530 h 584835"/>
                <a:gd name="connsiteX4" fmla="*/ 201930 w 379095"/>
                <a:gd name="connsiteY4" fmla="*/ 30480 h 584835"/>
                <a:gd name="connsiteX5" fmla="*/ 247650 w 379095"/>
                <a:gd name="connsiteY5" fmla="*/ 55245 h 584835"/>
                <a:gd name="connsiteX6" fmla="*/ 287655 w 379095"/>
                <a:gd name="connsiteY6" fmla="*/ 60960 h 584835"/>
                <a:gd name="connsiteX7" fmla="*/ 316230 w 379095"/>
                <a:gd name="connsiteY7" fmla="*/ 110490 h 584835"/>
                <a:gd name="connsiteX8" fmla="*/ 339090 w 379095"/>
                <a:gd name="connsiteY8" fmla="*/ 135255 h 584835"/>
                <a:gd name="connsiteX9" fmla="*/ 375285 w 379095"/>
                <a:gd name="connsiteY9" fmla="*/ 148590 h 584835"/>
                <a:gd name="connsiteX10" fmla="*/ 379095 w 379095"/>
                <a:gd name="connsiteY10" fmla="*/ 382905 h 584835"/>
                <a:gd name="connsiteX11" fmla="*/ 287655 w 379095"/>
                <a:gd name="connsiteY11" fmla="*/ 582930 h 584835"/>
                <a:gd name="connsiteX12" fmla="*/ 0 w 379095"/>
                <a:gd name="connsiteY12" fmla="*/ 584835 h 584835"/>
                <a:gd name="connsiteX13" fmla="*/ 13335 w 379095"/>
                <a:gd name="connsiteY13" fmla="*/ 306705 h 584835"/>
                <a:gd name="connsiteX14" fmla="*/ 17145 w 379095"/>
                <a:gd name="connsiteY14" fmla="*/ 81915 h 584835"/>
                <a:gd name="connsiteX15" fmla="*/ 34290 w 379095"/>
                <a:gd name="connsiteY15" fmla="*/ 0 h 584835"/>
                <a:gd name="connsiteX0" fmla="*/ 34290 w 379095"/>
                <a:gd name="connsiteY0" fmla="*/ 0 h 577215"/>
                <a:gd name="connsiteX1" fmla="*/ 62865 w 379095"/>
                <a:gd name="connsiteY1" fmla="*/ 36195 h 577215"/>
                <a:gd name="connsiteX2" fmla="*/ 125730 w 379095"/>
                <a:gd name="connsiteY2" fmla="*/ 41910 h 577215"/>
                <a:gd name="connsiteX3" fmla="*/ 167640 w 379095"/>
                <a:gd name="connsiteY3" fmla="*/ 41910 h 577215"/>
                <a:gd name="connsiteX4" fmla="*/ 201930 w 379095"/>
                <a:gd name="connsiteY4" fmla="*/ 22860 h 577215"/>
                <a:gd name="connsiteX5" fmla="*/ 247650 w 379095"/>
                <a:gd name="connsiteY5" fmla="*/ 47625 h 577215"/>
                <a:gd name="connsiteX6" fmla="*/ 287655 w 379095"/>
                <a:gd name="connsiteY6" fmla="*/ 53340 h 577215"/>
                <a:gd name="connsiteX7" fmla="*/ 316230 w 379095"/>
                <a:gd name="connsiteY7" fmla="*/ 102870 h 577215"/>
                <a:gd name="connsiteX8" fmla="*/ 339090 w 379095"/>
                <a:gd name="connsiteY8" fmla="*/ 127635 h 577215"/>
                <a:gd name="connsiteX9" fmla="*/ 375285 w 379095"/>
                <a:gd name="connsiteY9" fmla="*/ 140970 h 577215"/>
                <a:gd name="connsiteX10" fmla="*/ 379095 w 379095"/>
                <a:gd name="connsiteY10" fmla="*/ 375285 h 577215"/>
                <a:gd name="connsiteX11" fmla="*/ 287655 w 379095"/>
                <a:gd name="connsiteY11" fmla="*/ 575310 h 577215"/>
                <a:gd name="connsiteX12" fmla="*/ 0 w 379095"/>
                <a:gd name="connsiteY12" fmla="*/ 577215 h 577215"/>
                <a:gd name="connsiteX13" fmla="*/ 13335 w 379095"/>
                <a:gd name="connsiteY13" fmla="*/ 299085 h 577215"/>
                <a:gd name="connsiteX14" fmla="*/ 17145 w 379095"/>
                <a:gd name="connsiteY14" fmla="*/ 74295 h 577215"/>
                <a:gd name="connsiteX15" fmla="*/ 34290 w 379095"/>
                <a:gd name="connsiteY15" fmla="*/ 0 h 577215"/>
                <a:gd name="connsiteX0" fmla="*/ 41910 w 379095"/>
                <a:gd name="connsiteY0" fmla="*/ 0 h 573405"/>
                <a:gd name="connsiteX1" fmla="*/ 62865 w 379095"/>
                <a:gd name="connsiteY1" fmla="*/ 32385 h 573405"/>
                <a:gd name="connsiteX2" fmla="*/ 125730 w 379095"/>
                <a:gd name="connsiteY2" fmla="*/ 38100 h 573405"/>
                <a:gd name="connsiteX3" fmla="*/ 167640 w 379095"/>
                <a:gd name="connsiteY3" fmla="*/ 38100 h 573405"/>
                <a:gd name="connsiteX4" fmla="*/ 201930 w 379095"/>
                <a:gd name="connsiteY4" fmla="*/ 19050 h 573405"/>
                <a:gd name="connsiteX5" fmla="*/ 247650 w 379095"/>
                <a:gd name="connsiteY5" fmla="*/ 43815 h 573405"/>
                <a:gd name="connsiteX6" fmla="*/ 287655 w 379095"/>
                <a:gd name="connsiteY6" fmla="*/ 49530 h 573405"/>
                <a:gd name="connsiteX7" fmla="*/ 316230 w 379095"/>
                <a:gd name="connsiteY7" fmla="*/ 99060 h 573405"/>
                <a:gd name="connsiteX8" fmla="*/ 339090 w 379095"/>
                <a:gd name="connsiteY8" fmla="*/ 123825 h 573405"/>
                <a:gd name="connsiteX9" fmla="*/ 375285 w 379095"/>
                <a:gd name="connsiteY9" fmla="*/ 137160 h 573405"/>
                <a:gd name="connsiteX10" fmla="*/ 379095 w 379095"/>
                <a:gd name="connsiteY10" fmla="*/ 371475 h 573405"/>
                <a:gd name="connsiteX11" fmla="*/ 287655 w 379095"/>
                <a:gd name="connsiteY11" fmla="*/ 571500 h 573405"/>
                <a:gd name="connsiteX12" fmla="*/ 0 w 379095"/>
                <a:gd name="connsiteY12" fmla="*/ 573405 h 573405"/>
                <a:gd name="connsiteX13" fmla="*/ 13335 w 379095"/>
                <a:gd name="connsiteY13" fmla="*/ 295275 h 573405"/>
                <a:gd name="connsiteX14" fmla="*/ 17145 w 379095"/>
                <a:gd name="connsiteY14" fmla="*/ 70485 h 573405"/>
                <a:gd name="connsiteX15" fmla="*/ 41910 w 379095"/>
                <a:gd name="connsiteY15"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9095" h="573405">
                  <a:moveTo>
                    <a:pt x="41910" y="0"/>
                  </a:moveTo>
                  <a:lnTo>
                    <a:pt x="62865" y="32385"/>
                  </a:lnTo>
                  <a:lnTo>
                    <a:pt x="125730" y="38100"/>
                  </a:lnTo>
                  <a:lnTo>
                    <a:pt x="167640" y="38100"/>
                  </a:lnTo>
                  <a:lnTo>
                    <a:pt x="201930" y="19050"/>
                  </a:lnTo>
                  <a:lnTo>
                    <a:pt x="247650" y="43815"/>
                  </a:lnTo>
                  <a:lnTo>
                    <a:pt x="287655" y="49530"/>
                  </a:lnTo>
                  <a:lnTo>
                    <a:pt x="316230" y="99060"/>
                  </a:lnTo>
                  <a:lnTo>
                    <a:pt x="339090" y="123825"/>
                  </a:lnTo>
                  <a:lnTo>
                    <a:pt x="375285" y="137160"/>
                  </a:lnTo>
                  <a:lnTo>
                    <a:pt x="379095" y="371475"/>
                  </a:lnTo>
                  <a:lnTo>
                    <a:pt x="287655" y="571500"/>
                  </a:lnTo>
                  <a:lnTo>
                    <a:pt x="0" y="573405"/>
                  </a:lnTo>
                  <a:lnTo>
                    <a:pt x="13335" y="295275"/>
                  </a:lnTo>
                  <a:lnTo>
                    <a:pt x="17145" y="70485"/>
                  </a:lnTo>
                  <a:lnTo>
                    <a:pt x="41910"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Freeform 83"/>
            <p:cNvSpPr/>
            <p:nvPr/>
          </p:nvSpPr>
          <p:spPr bwMode="auto">
            <a:xfrm>
              <a:off x="7326767" y="3424674"/>
              <a:ext cx="263568" cy="254180"/>
            </a:xfrm>
            <a:custGeom>
              <a:avLst/>
              <a:gdLst>
                <a:gd name="connsiteX0" fmla="*/ 45720 w 483870"/>
                <a:gd name="connsiteY0" fmla="*/ 59055 h 441960"/>
                <a:gd name="connsiteX1" fmla="*/ 104775 w 483870"/>
                <a:gd name="connsiteY1" fmla="*/ 51435 h 441960"/>
                <a:gd name="connsiteX2" fmla="*/ 140970 w 483870"/>
                <a:gd name="connsiteY2" fmla="*/ 24765 h 441960"/>
                <a:gd name="connsiteX3" fmla="*/ 207645 w 483870"/>
                <a:gd name="connsiteY3" fmla="*/ 24765 h 441960"/>
                <a:gd name="connsiteX4" fmla="*/ 243840 w 483870"/>
                <a:gd name="connsiteY4" fmla="*/ 0 h 441960"/>
                <a:gd name="connsiteX5" fmla="*/ 264795 w 483870"/>
                <a:gd name="connsiteY5" fmla="*/ 36195 h 441960"/>
                <a:gd name="connsiteX6" fmla="*/ 297180 w 483870"/>
                <a:gd name="connsiteY6" fmla="*/ 59055 h 441960"/>
                <a:gd name="connsiteX7" fmla="*/ 327660 w 483870"/>
                <a:gd name="connsiteY7" fmla="*/ 70485 h 441960"/>
                <a:gd name="connsiteX8" fmla="*/ 335280 w 483870"/>
                <a:gd name="connsiteY8" fmla="*/ 99060 h 441960"/>
                <a:gd name="connsiteX9" fmla="*/ 384810 w 483870"/>
                <a:gd name="connsiteY9" fmla="*/ 131445 h 441960"/>
                <a:gd name="connsiteX10" fmla="*/ 411480 w 483870"/>
                <a:gd name="connsiteY10" fmla="*/ 140970 h 441960"/>
                <a:gd name="connsiteX11" fmla="*/ 464820 w 483870"/>
                <a:gd name="connsiteY11" fmla="*/ 127635 h 441960"/>
                <a:gd name="connsiteX12" fmla="*/ 483870 w 483870"/>
                <a:gd name="connsiteY12" fmla="*/ 127635 h 441960"/>
                <a:gd name="connsiteX13" fmla="*/ 459105 w 483870"/>
                <a:gd name="connsiteY13" fmla="*/ 421005 h 441960"/>
                <a:gd name="connsiteX14" fmla="*/ 428625 w 483870"/>
                <a:gd name="connsiteY14" fmla="*/ 441960 h 441960"/>
                <a:gd name="connsiteX15" fmla="*/ 381000 w 483870"/>
                <a:gd name="connsiteY15" fmla="*/ 413385 h 441960"/>
                <a:gd name="connsiteX16" fmla="*/ 377190 w 483870"/>
                <a:gd name="connsiteY16" fmla="*/ 424815 h 441960"/>
                <a:gd name="connsiteX17" fmla="*/ 232410 w 483870"/>
                <a:gd name="connsiteY17" fmla="*/ 392430 h 441960"/>
                <a:gd name="connsiteX18" fmla="*/ 190500 w 483870"/>
                <a:gd name="connsiteY18" fmla="*/ 373380 h 441960"/>
                <a:gd name="connsiteX19" fmla="*/ 177165 w 483870"/>
                <a:gd name="connsiteY19" fmla="*/ 354330 h 441960"/>
                <a:gd name="connsiteX20" fmla="*/ 129540 w 483870"/>
                <a:gd name="connsiteY20" fmla="*/ 348615 h 441960"/>
                <a:gd name="connsiteX21" fmla="*/ 87630 w 483870"/>
                <a:gd name="connsiteY21" fmla="*/ 348615 h 441960"/>
                <a:gd name="connsiteX22" fmla="*/ 40005 w 483870"/>
                <a:gd name="connsiteY22" fmla="*/ 348615 h 441960"/>
                <a:gd name="connsiteX23" fmla="*/ 38100 w 483870"/>
                <a:gd name="connsiteY23" fmla="*/ 335280 h 441960"/>
                <a:gd name="connsiteX24" fmla="*/ 0 w 483870"/>
                <a:gd name="connsiteY24" fmla="*/ 306705 h 441960"/>
                <a:gd name="connsiteX25" fmla="*/ 45720 w 483870"/>
                <a:gd name="connsiteY25" fmla="*/ 59055 h 441960"/>
                <a:gd name="connsiteX0" fmla="*/ 55245 w 493395"/>
                <a:gd name="connsiteY0" fmla="*/ 59055 h 441960"/>
                <a:gd name="connsiteX1" fmla="*/ 114300 w 493395"/>
                <a:gd name="connsiteY1" fmla="*/ 51435 h 441960"/>
                <a:gd name="connsiteX2" fmla="*/ 150495 w 493395"/>
                <a:gd name="connsiteY2" fmla="*/ 24765 h 441960"/>
                <a:gd name="connsiteX3" fmla="*/ 217170 w 493395"/>
                <a:gd name="connsiteY3" fmla="*/ 24765 h 441960"/>
                <a:gd name="connsiteX4" fmla="*/ 253365 w 493395"/>
                <a:gd name="connsiteY4" fmla="*/ 0 h 441960"/>
                <a:gd name="connsiteX5" fmla="*/ 274320 w 493395"/>
                <a:gd name="connsiteY5" fmla="*/ 36195 h 441960"/>
                <a:gd name="connsiteX6" fmla="*/ 306705 w 493395"/>
                <a:gd name="connsiteY6" fmla="*/ 59055 h 441960"/>
                <a:gd name="connsiteX7" fmla="*/ 337185 w 493395"/>
                <a:gd name="connsiteY7" fmla="*/ 70485 h 441960"/>
                <a:gd name="connsiteX8" fmla="*/ 344805 w 493395"/>
                <a:gd name="connsiteY8" fmla="*/ 99060 h 441960"/>
                <a:gd name="connsiteX9" fmla="*/ 394335 w 493395"/>
                <a:gd name="connsiteY9" fmla="*/ 131445 h 441960"/>
                <a:gd name="connsiteX10" fmla="*/ 421005 w 493395"/>
                <a:gd name="connsiteY10" fmla="*/ 140970 h 441960"/>
                <a:gd name="connsiteX11" fmla="*/ 474345 w 493395"/>
                <a:gd name="connsiteY11" fmla="*/ 127635 h 441960"/>
                <a:gd name="connsiteX12" fmla="*/ 493395 w 493395"/>
                <a:gd name="connsiteY12" fmla="*/ 127635 h 441960"/>
                <a:gd name="connsiteX13" fmla="*/ 468630 w 493395"/>
                <a:gd name="connsiteY13" fmla="*/ 421005 h 441960"/>
                <a:gd name="connsiteX14" fmla="*/ 438150 w 493395"/>
                <a:gd name="connsiteY14" fmla="*/ 441960 h 441960"/>
                <a:gd name="connsiteX15" fmla="*/ 390525 w 493395"/>
                <a:gd name="connsiteY15" fmla="*/ 413385 h 441960"/>
                <a:gd name="connsiteX16" fmla="*/ 386715 w 493395"/>
                <a:gd name="connsiteY16" fmla="*/ 424815 h 441960"/>
                <a:gd name="connsiteX17" fmla="*/ 241935 w 493395"/>
                <a:gd name="connsiteY17" fmla="*/ 392430 h 441960"/>
                <a:gd name="connsiteX18" fmla="*/ 200025 w 493395"/>
                <a:gd name="connsiteY18" fmla="*/ 373380 h 441960"/>
                <a:gd name="connsiteX19" fmla="*/ 186690 w 493395"/>
                <a:gd name="connsiteY19" fmla="*/ 354330 h 441960"/>
                <a:gd name="connsiteX20" fmla="*/ 139065 w 493395"/>
                <a:gd name="connsiteY20" fmla="*/ 348615 h 441960"/>
                <a:gd name="connsiteX21" fmla="*/ 97155 w 493395"/>
                <a:gd name="connsiteY21" fmla="*/ 348615 h 441960"/>
                <a:gd name="connsiteX22" fmla="*/ 49530 w 493395"/>
                <a:gd name="connsiteY22" fmla="*/ 348615 h 441960"/>
                <a:gd name="connsiteX23" fmla="*/ 47625 w 493395"/>
                <a:gd name="connsiteY23" fmla="*/ 335280 h 441960"/>
                <a:gd name="connsiteX24" fmla="*/ 0 w 493395"/>
                <a:gd name="connsiteY24" fmla="*/ 306705 h 441960"/>
                <a:gd name="connsiteX25" fmla="*/ 55245 w 493395"/>
                <a:gd name="connsiteY25" fmla="*/ 59055 h 4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3395" h="441960">
                  <a:moveTo>
                    <a:pt x="55245" y="59055"/>
                  </a:moveTo>
                  <a:lnTo>
                    <a:pt x="114300" y="51435"/>
                  </a:lnTo>
                  <a:lnTo>
                    <a:pt x="150495" y="24765"/>
                  </a:lnTo>
                  <a:lnTo>
                    <a:pt x="217170" y="24765"/>
                  </a:lnTo>
                  <a:lnTo>
                    <a:pt x="253365" y="0"/>
                  </a:lnTo>
                  <a:lnTo>
                    <a:pt x="274320" y="36195"/>
                  </a:lnTo>
                  <a:lnTo>
                    <a:pt x="306705" y="59055"/>
                  </a:lnTo>
                  <a:lnTo>
                    <a:pt x="337185" y="70485"/>
                  </a:lnTo>
                  <a:lnTo>
                    <a:pt x="344805" y="99060"/>
                  </a:lnTo>
                  <a:lnTo>
                    <a:pt x="394335" y="131445"/>
                  </a:lnTo>
                  <a:lnTo>
                    <a:pt x="421005" y="140970"/>
                  </a:lnTo>
                  <a:lnTo>
                    <a:pt x="474345" y="127635"/>
                  </a:lnTo>
                  <a:lnTo>
                    <a:pt x="493395" y="127635"/>
                  </a:lnTo>
                  <a:lnTo>
                    <a:pt x="468630" y="421005"/>
                  </a:lnTo>
                  <a:lnTo>
                    <a:pt x="438150" y="441960"/>
                  </a:lnTo>
                  <a:lnTo>
                    <a:pt x="390525" y="413385"/>
                  </a:lnTo>
                  <a:lnTo>
                    <a:pt x="386715" y="424815"/>
                  </a:lnTo>
                  <a:lnTo>
                    <a:pt x="241935" y="392430"/>
                  </a:lnTo>
                  <a:lnTo>
                    <a:pt x="200025" y="373380"/>
                  </a:lnTo>
                  <a:lnTo>
                    <a:pt x="186690" y="354330"/>
                  </a:lnTo>
                  <a:lnTo>
                    <a:pt x="139065" y="348615"/>
                  </a:lnTo>
                  <a:lnTo>
                    <a:pt x="97155" y="348615"/>
                  </a:lnTo>
                  <a:lnTo>
                    <a:pt x="49530" y="348615"/>
                  </a:lnTo>
                  <a:lnTo>
                    <a:pt x="47625" y="335280"/>
                  </a:lnTo>
                  <a:lnTo>
                    <a:pt x="0" y="306705"/>
                  </a:lnTo>
                  <a:lnTo>
                    <a:pt x="55245" y="5905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84"/>
            <p:cNvSpPr/>
            <p:nvPr/>
          </p:nvSpPr>
          <p:spPr bwMode="auto">
            <a:xfrm>
              <a:off x="7106068" y="3348420"/>
              <a:ext cx="250866" cy="384447"/>
            </a:xfrm>
            <a:custGeom>
              <a:avLst/>
              <a:gdLst>
                <a:gd name="connsiteX0" fmla="*/ 0 w 466725"/>
                <a:gd name="connsiteY0" fmla="*/ 281940 h 672465"/>
                <a:gd name="connsiteX1" fmla="*/ 81915 w 466725"/>
                <a:gd name="connsiteY1" fmla="*/ 41910 h 672465"/>
                <a:gd name="connsiteX2" fmla="*/ 104775 w 466725"/>
                <a:gd name="connsiteY2" fmla="*/ 41910 h 672465"/>
                <a:gd name="connsiteX3" fmla="*/ 137160 w 466725"/>
                <a:gd name="connsiteY3" fmla="*/ 15240 h 672465"/>
                <a:gd name="connsiteX4" fmla="*/ 167640 w 466725"/>
                <a:gd name="connsiteY4" fmla="*/ 19050 h 672465"/>
                <a:gd name="connsiteX5" fmla="*/ 196215 w 466725"/>
                <a:gd name="connsiteY5" fmla="*/ 5715 h 672465"/>
                <a:gd name="connsiteX6" fmla="*/ 219075 w 466725"/>
                <a:gd name="connsiteY6" fmla="*/ 0 h 672465"/>
                <a:gd name="connsiteX7" fmla="*/ 209550 w 466725"/>
                <a:gd name="connsiteY7" fmla="*/ 53340 h 672465"/>
                <a:gd name="connsiteX8" fmla="*/ 259080 w 466725"/>
                <a:gd name="connsiteY8" fmla="*/ 55245 h 672465"/>
                <a:gd name="connsiteX9" fmla="*/ 285750 w 466725"/>
                <a:gd name="connsiteY9" fmla="*/ 102870 h 672465"/>
                <a:gd name="connsiteX10" fmla="*/ 308610 w 466725"/>
                <a:gd name="connsiteY10" fmla="*/ 114300 h 672465"/>
                <a:gd name="connsiteX11" fmla="*/ 348615 w 466725"/>
                <a:gd name="connsiteY11" fmla="*/ 125730 h 672465"/>
                <a:gd name="connsiteX12" fmla="*/ 377190 w 466725"/>
                <a:gd name="connsiteY12" fmla="*/ 108585 h 672465"/>
                <a:gd name="connsiteX13" fmla="*/ 398145 w 466725"/>
                <a:gd name="connsiteY13" fmla="*/ 144780 h 672465"/>
                <a:gd name="connsiteX14" fmla="*/ 447675 w 466725"/>
                <a:gd name="connsiteY14" fmla="*/ 205740 h 672465"/>
                <a:gd name="connsiteX15" fmla="*/ 466725 w 466725"/>
                <a:gd name="connsiteY15" fmla="*/ 196215 h 672465"/>
                <a:gd name="connsiteX16" fmla="*/ 415290 w 466725"/>
                <a:gd name="connsiteY16" fmla="*/ 438150 h 672465"/>
                <a:gd name="connsiteX17" fmla="*/ 262890 w 466725"/>
                <a:gd name="connsiteY17" fmla="*/ 672465 h 672465"/>
                <a:gd name="connsiteX18" fmla="*/ 213360 w 466725"/>
                <a:gd name="connsiteY18" fmla="*/ 621030 h 672465"/>
                <a:gd name="connsiteX19" fmla="*/ 222885 w 466725"/>
                <a:gd name="connsiteY19" fmla="*/ 581025 h 672465"/>
                <a:gd name="connsiteX20" fmla="*/ 222885 w 466725"/>
                <a:gd name="connsiteY20" fmla="*/ 470535 h 672465"/>
                <a:gd name="connsiteX21" fmla="*/ 161925 w 466725"/>
                <a:gd name="connsiteY21" fmla="*/ 398145 h 672465"/>
                <a:gd name="connsiteX22" fmla="*/ 146685 w 466725"/>
                <a:gd name="connsiteY22" fmla="*/ 382905 h 672465"/>
                <a:gd name="connsiteX23" fmla="*/ 165735 w 466725"/>
                <a:gd name="connsiteY23" fmla="*/ 356235 h 672465"/>
                <a:gd name="connsiteX24" fmla="*/ 156210 w 466725"/>
                <a:gd name="connsiteY24" fmla="*/ 333375 h 672465"/>
                <a:gd name="connsiteX25" fmla="*/ 137160 w 466725"/>
                <a:gd name="connsiteY25" fmla="*/ 360045 h 672465"/>
                <a:gd name="connsiteX26" fmla="*/ 104775 w 466725"/>
                <a:gd name="connsiteY26" fmla="*/ 367665 h 672465"/>
                <a:gd name="connsiteX27" fmla="*/ 91440 w 466725"/>
                <a:gd name="connsiteY27" fmla="*/ 329565 h 672465"/>
                <a:gd name="connsiteX28" fmla="*/ 13335 w 466725"/>
                <a:gd name="connsiteY28" fmla="*/ 335280 h 672465"/>
                <a:gd name="connsiteX29" fmla="*/ 0 w 466725"/>
                <a:gd name="connsiteY29" fmla="*/ 281940 h 6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6725" h="672465">
                  <a:moveTo>
                    <a:pt x="0" y="281940"/>
                  </a:moveTo>
                  <a:lnTo>
                    <a:pt x="81915" y="41910"/>
                  </a:lnTo>
                  <a:lnTo>
                    <a:pt x="104775" y="41910"/>
                  </a:lnTo>
                  <a:lnTo>
                    <a:pt x="137160" y="15240"/>
                  </a:lnTo>
                  <a:lnTo>
                    <a:pt x="167640" y="19050"/>
                  </a:lnTo>
                  <a:lnTo>
                    <a:pt x="196215" y="5715"/>
                  </a:lnTo>
                  <a:lnTo>
                    <a:pt x="219075" y="0"/>
                  </a:lnTo>
                  <a:lnTo>
                    <a:pt x="209550" y="53340"/>
                  </a:lnTo>
                  <a:lnTo>
                    <a:pt x="259080" y="55245"/>
                  </a:lnTo>
                  <a:lnTo>
                    <a:pt x="285750" y="102870"/>
                  </a:lnTo>
                  <a:lnTo>
                    <a:pt x="308610" y="114300"/>
                  </a:lnTo>
                  <a:lnTo>
                    <a:pt x="348615" y="125730"/>
                  </a:lnTo>
                  <a:lnTo>
                    <a:pt x="377190" y="108585"/>
                  </a:lnTo>
                  <a:lnTo>
                    <a:pt x="398145" y="144780"/>
                  </a:lnTo>
                  <a:lnTo>
                    <a:pt x="447675" y="205740"/>
                  </a:lnTo>
                  <a:lnTo>
                    <a:pt x="466725" y="196215"/>
                  </a:lnTo>
                  <a:lnTo>
                    <a:pt x="415290" y="438150"/>
                  </a:lnTo>
                  <a:lnTo>
                    <a:pt x="262890" y="672465"/>
                  </a:lnTo>
                  <a:lnTo>
                    <a:pt x="213360" y="621030"/>
                  </a:lnTo>
                  <a:lnTo>
                    <a:pt x="222885" y="581025"/>
                  </a:lnTo>
                  <a:lnTo>
                    <a:pt x="222885" y="470535"/>
                  </a:lnTo>
                  <a:lnTo>
                    <a:pt x="161925" y="398145"/>
                  </a:lnTo>
                  <a:lnTo>
                    <a:pt x="146685" y="382905"/>
                  </a:lnTo>
                  <a:lnTo>
                    <a:pt x="165735" y="356235"/>
                  </a:lnTo>
                  <a:lnTo>
                    <a:pt x="156210" y="333375"/>
                  </a:lnTo>
                  <a:lnTo>
                    <a:pt x="137160" y="360045"/>
                  </a:lnTo>
                  <a:lnTo>
                    <a:pt x="104775" y="367665"/>
                  </a:lnTo>
                  <a:lnTo>
                    <a:pt x="91440" y="329565"/>
                  </a:lnTo>
                  <a:lnTo>
                    <a:pt x="13335" y="335280"/>
                  </a:lnTo>
                  <a:lnTo>
                    <a:pt x="0" y="28194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Freeform 85"/>
            <p:cNvSpPr/>
            <p:nvPr/>
          </p:nvSpPr>
          <p:spPr bwMode="auto">
            <a:xfrm>
              <a:off x="7196570" y="3591478"/>
              <a:ext cx="382650" cy="251002"/>
            </a:xfrm>
            <a:custGeom>
              <a:avLst/>
              <a:gdLst>
                <a:gd name="connsiteX0" fmla="*/ 0 w 716280"/>
                <a:gd name="connsiteY0" fmla="*/ 440055 h 440055"/>
                <a:gd name="connsiteX1" fmla="*/ 702945 w 716280"/>
                <a:gd name="connsiteY1" fmla="*/ 422910 h 440055"/>
                <a:gd name="connsiteX2" fmla="*/ 716280 w 716280"/>
                <a:gd name="connsiteY2" fmla="*/ 123825 h 440055"/>
                <a:gd name="connsiteX3" fmla="*/ 683895 w 716280"/>
                <a:gd name="connsiteY3" fmla="*/ 133350 h 440055"/>
                <a:gd name="connsiteX4" fmla="*/ 630555 w 716280"/>
                <a:gd name="connsiteY4" fmla="*/ 108585 h 440055"/>
                <a:gd name="connsiteX5" fmla="*/ 628650 w 716280"/>
                <a:gd name="connsiteY5" fmla="*/ 121920 h 440055"/>
                <a:gd name="connsiteX6" fmla="*/ 527685 w 716280"/>
                <a:gd name="connsiteY6" fmla="*/ 95250 h 440055"/>
                <a:gd name="connsiteX7" fmla="*/ 476250 w 716280"/>
                <a:gd name="connsiteY7" fmla="*/ 93345 h 440055"/>
                <a:gd name="connsiteX8" fmla="*/ 436245 w 716280"/>
                <a:gd name="connsiteY8" fmla="*/ 55245 h 440055"/>
                <a:gd name="connsiteX9" fmla="*/ 415290 w 716280"/>
                <a:gd name="connsiteY9" fmla="*/ 51435 h 440055"/>
                <a:gd name="connsiteX10" fmla="*/ 398145 w 716280"/>
                <a:gd name="connsiteY10" fmla="*/ 51435 h 440055"/>
                <a:gd name="connsiteX11" fmla="*/ 381000 w 716280"/>
                <a:gd name="connsiteY11" fmla="*/ 47625 h 440055"/>
                <a:gd name="connsiteX12" fmla="*/ 316230 w 716280"/>
                <a:gd name="connsiteY12" fmla="*/ 47625 h 440055"/>
                <a:gd name="connsiteX13" fmla="*/ 299085 w 716280"/>
                <a:gd name="connsiteY13" fmla="*/ 28575 h 440055"/>
                <a:gd name="connsiteX14" fmla="*/ 274320 w 716280"/>
                <a:gd name="connsiteY14" fmla="*/ 20955 h 440055"/>
                <a:gd name="connsiteX15" fmla="*/ 249555 w 716280"/>
                <a:gd name="connsiteY15" fmla="*/ 0 h 440055"/>
                <a:gd name="connsiteX16" fmla="*/ 91440 w 716280"/>
                <a:gd name="connsiteY16" fmla="*/ 243840 h 440055"/>
                <a:gd name="connsiteX17" fmla="*/ 43815 w 716280"/>
                <a:gd name="connsiteY17" fmla="*/ 247650 h 440055"/>
                <a:gd name="connsiteX18" fmla="*/ 0 w 716280"/>
                <a:gd name="connsiteY18" fmla="*/ 440055 h 4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280" h="440055">
                  <a:moveTo>
                    <a:pt x="0" y="440055"/>
                  </a:moveTo>
                  <a:lnTo>
                    <a:pt x="702945" y="422910"/>
                  </a:lnTo>
                  <a:lnTo>
                    <a:pt x="716280" y="123825"/>
                  </a:lnTo>
                  <a:lnTo>
                    <a:pt x="683895" y="133350"/>
                  </a:lnTo>
                  <a:lnTo>
                    <a:pt x="630555" y="108585"/>
                  </a:lnTo>
                  <a:lnTo>
                    <a:pt x="628650" y="121920"/>
                  </a:lnTo>
                  <a:lnTo>
                    <a:pt x="527685" y="95250"/>
                  </a:lnTo>
                  <a:lnTo>
                    <a:pt x="476250" y="93345"/>
                  </a:lnTo>
                  <a:lnTo>
                    <a:pt x="436245" y="55245"/>
                  </a:lnTo>
                  <a:lnTo>
                    <a:pt x="415290" y="51435"/>
                  </a:lnTo>
                  <a:lnTo>
                    <a:pt x="398145" y="51435"/>
                  </a:lnTo>
                  <a:lnTo>
                    <a:pt x="381000" y="47625"/>
                  </a:lnTo>
                  <a:lnTo>
                    <a:pt x="316230" y="47625"/>
                  </a:lnTo>
                  <a:lnTo>
                    <a:pt x="299085" y="28575"/>
                  </a:lnTo>
                  <a:lnTo>
                    <a:pt x="274320" y="20955"/>
                  </a:lnTo>
                  <a:lnTo>
                    <a:pt x="249555" y="0"/>
                  </a:lnTo>
                  <a:lnTo>
                    <a:pt x="91440" y="243840"/>
                  </a:lnTo>
                  <a:lnTo>
                    <a:pt x="43815" y="247650"/>
                  </a:lnTo>
                  <a:lnTo>
                    <a:pt x="0" y="44005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Freeform 86"/>
            <p:cNvSpPr/>
            <p:nvPr/>
          </p:nvSpPr>
          <p:spPr bwMode="auto">
            <a:xfrm>
              <a:off x="6936178" y="3477098"/>
              <a:ext cx="311201" cy="366972"/>
            </a:xfrm>
            <a:custGeom>
              <a:avLst/>
              <a:gdLst>
                <a:gd name="connsiteX0" fmla="*/ 137160 w 581025"/>
                <a:gd name="connsiteY0" fmla="*/ 0 h 643890"/>
                <a:gd name="connsiteX1" fmla="*/ 222885 w 581025"/>
                <a:gd name="connsiteY1" fmla="*/ 34290 h 643890"/>
                <a:gd name="connsiteX2" fmla="*/ 264795 w 581025"/>
                <a:gd name="connsiteY2" fmla="*/ 17145 h 643890"/>
                <a:gd name="connsiteX3" fmla="*/ 325755 w 581025"/>
                <a:gd name="connsiteY3" fmla="*/ 51435 h 643890"/>
                <a:gd name="connsiteX4" fmla="*/ 337185 w 581025"/>
                <a:gd name="connsiteY4" fmla="*/ 99060 h 643890"/>
                <a:gd name="connsiteX5" fmla="*/ 394335 w 581025"/>
                <a:gd name="connsiteY5" fmla="*/ 95250 h 643890"/>
                <a:gd name="connsiteX6" fmla="*/ 421005 w 581025"/>
                <a:gd name="connsiteY6" fmla="*/ 95250 h 643890"/>
                <a:gd name="connsiteX7" fmla="*/ 430530 w 581025"/>
                <a:gd name="connsiteY7" fmla="*/ 129540 h 643890"/>
                <a:gd name="connsiteX8" fmla="*/ 459105 w 581025"/>
                <a:gd name="connsiteY8" fmla="*/ 120015 h 643890"/>
                <a:gd name="connsiteX9" fmla="*/ 466725 w 581025"/>
                <a:gd name="connsiteY9" fmla="*/ 87630 h 643890"/>
                <a:gd name="connsiteX10" fmla="*/ 466725 w 581025"/>
                <a:gd name="connsiteY10" fmla="*/ 87630 h 643890"/>
                <a:gd name="connsiteX11" fmla="*/ 497205 w 581025"/>
                <a:gd name="connsiteY11" fmla="*/ 116205 h 643890"/>
                <a:gd name="connsiteX12" fmla="*/ 497205 w 581025"/>
                <a:gd name="connsiteY12" fmla="*/ 152400 h 643890"/>
                <a:gd name="connsiteX13" fmla="*/ 480060 w 581025"/>
                <a:gd name="connsiteY13" fmla="*/ 160020 h 643890"/>
                <a:gd name="connsiteX14" fmla="*/ 546735 w 581025"/>
                <a:gd name="connsiteY14" fmla="*/ 232410 h 643890"/>
                <a:gd name="connsiteX15" fmla="*/ 561975 w 581025"/>
                <a:gd name="connsiteY15" fmla="*/ 255270 h 643890"/>
                <a:gd name="connsiteX16" fmla="*/ 550545 w 581025"/>
                <a:gd name="connsiteY16" fmla="*/ 283845 h 643890"/>
                <a:gd name="connsiteX17" fmla="*/ 550545 w 581025"/>
                <a:gd name="connsiteY17" fmla="*/ 320040 h 643890"/>
                <a:gd name="connsiteX18" fmla="*/ 550545 w 581025"/>
                <a:gd name="connsiteY18" fmla="*/ 320040 h 643890"/>
                <a:gd name="connsiteX19" fmla="*/ 548640 w 581025"/>
                <a:gd name="connsiteY19" fmla="*/ 346710 h 643890"/>
                <a:gd name="connsiteX20" fmla="*/ 556260 w 581025"/>
                <a:gd name="connsiteY20" fmla="*/ 361950 h 643890"/>
                <a:gd name="connsiteX21" fmla="*/ 542925 w 581025"/>
                <a:gd name="connsiteY21" fmla="*/ 388620 h 643890"/>
                <a:gd name="connsiteX22" fmla="*/ 581025 w 581025"/>
                <a:gd name="connsiteY22" fmla="*/ 449580 h 643890"/>
                <a:gd name="connsiteX23" fmla="*/ 537210 w 581025"/>
                <a:gd name="connsiteY23" fmla="*/ 464820 h 643890"/>
                <a:gd name="connsiteX24" fmla="*/ 508635 w 581025"/>
                <a:gd name="connsiteY24" fmla="*/ 601980 h 643890"/>
                <a:gd name="connsiteX25" fmla="*/ 495300 w 581025"/>
                <a:gd name="connsiteY25" fmla="*/ 643890 h 643890"/>
                <a:gd name="connsiteX26" fmla="*/ 0 w 581025"/>
                <a:gd name="connsiteY26" fmla="*/ 634365 h 643890"/>
                <a:gd name="connsiteX27" fmla="*/ 137160 w 581025"/>
                <a:gd name="connsiteY27" fmla="*/ 0 h 643890"/>
                <a:gd name="connsiteX0" fmla="*/ 137160 w 579120"/>
                <a:gd name="connsiteY0" fmla="*/ 0 h 643890"/>
                <a:gd name="connsiteX1" fmla="*/ 222885 w 579120"/>
                <a:gd name="connsiteY1" fmla="*/ 34290 h 643890"/>
                <a:gd name="connsiteX2" fmla="*/ 264795 w 579120"/>
                <a:gd name="connsiteY2" fmla="*/ 17145 h 643890"/>
                <a:gd name="connsiteX3" fmla="*/ 325755 w 579120"/>
                <a:gd name="connsiteY3" fmla="*/ 51435 h 643890"/>
                <a:gd name="connsiteX4" fmla="*/ 337185 w 579120"/>
                <a:gd name="connsiteY4" fmla="*/ 99060 h 643890"/>
                <a:gd name="connsiteX5" fmla="*/ 394335 w 579120"/>
                <a:gd name="connsiteY5" fmla="*/ 95250 h 643890"/>
                <a:gd name="connsiteX6" fmla="*/ 421005 w 579120"/>
                <a:gd name="connsiteY6" fmla="*/ 95250 h 643890"/>
                <a:gd name="connsiteX7" fmla="*/ 430530 w 579120"/>
                <a:gd name="connsiteY7" fmla="*/ 129540 h 643890"/>
                <a:gd name="connsiteX8" fmla="*/ 459105 w 579120"/>
                <a:gd name="connsiteY8" fmla="*/ 120015 h 643890"/>
                <a:gd name="connsiteX9" fmla="*/ 466725 w 579120"/>
                <a:gd name="connsiteY9" fmla="*/ 87630 h 643890"/>
                <a:gd name="connsiteX10" fmla="*/ 466725 w 579120"/>
                <a:gd name="connsiteY10" fmla="*/ 87630 h 643890"/>
                <a:gd name="connsiteX11" fmla="*/ 497205 w 579120"/>
                <a:gd name="connsiteY11" fmla="*/ 116205 h 643890"/>
                <a:gd name="connsiteX12" fmla="*/ 497205 w 579120"/>
                <a:gd name="connsiteY12" fmla="*/ 152400 h 643890"/>
                <a:gd name="connsiteX13" fmla="*/ 480060 w 579120"/>
                <a:gd name="connsiteY13" fmla="*/ 160020 h 643890"/>
                <a:gd name="connsiteX14" fmla="*/ 546735 w 579120"/>
                <a:gd name="connsiteY14" fmla="*/ 232410 h 643890"/>
                <a:gd name="connsiteX15" fmla="*/ 561975 w 579120"/>
                <a:gd name="connsiteY15" fmla="*/ 255270 h 643890"/>
                <a:gd name="connsiteX16" fmla="*/ 550545 w 579120"/>
                <a:gd name="connsiteY16" fmla="*/ 283845 h 643890"/>
                <a:gd name="connsiteX17" fmla="*/ 550545 w 579120"/>
                <a:gd name="connsiteY17" fmla="*/ 320040 h 643890"/>
                <a:gd name="connsiteX18" fmla="*/ 550545 w 579120"/>
                <a:gd name="connsiteY18" fmla="*/ 320040 h 643890"/>
                <a:gd name="connsiteX19" fmla="*/ 548640 w 579120"/>
                <a:gd name="connsiteY19" fmla="*/ 346710 h 643890"/>
                <a:gd name="connsiteX20" fmla="*/ 556260 w 579120"/>
                <a:gd name="connsiteY20" fmla="*/ 361950 h 643890"/>
                <a:gd name="connsiteX21" fmla="*/ 542925 w 579120"/>
                <a:gd name="connsiteY21" fmla="*/ 388620 h 643890"/>
                <a:gd name="connsiteX22" fmla="*/ 579120 w 579120"/>
                <a:gd name="connsiteY22" fmla="*/ 440055 h 643890"/>
                <a:gd name="connsiteX23" fmla="*/ 537210 w 579120"/>
                <a:gd name="connsiteY23" fmla="*/ 464820 h 643890"/>
                <a:gd name="connsiteX24" fmla="*/ 508635 w 579120"/>
                <a:gd name="connsiteY24" fmla="*/ 601980 h 643890"/>
                <a:gd name="connsiteX25" fmla="*/ 495300 w 579120"/>
                <a:gd name="connsiteY25" fmla="*/ 643890 h 643890"/>
                <a:gd name="connsiteX26" fmla="*/ 0 w 579120"/>
                <a:gd name="connsiteY26" fmla="*/ 634365 h 643890"/>
                <a:gd name="connsiteX27" fmla="*/ 137160 w 579120"/>
                <a:gd name="connsiteY27"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9120" h="643890">
                  <a:moveTo>
                    <a:pt x="137160" y="0"/>
                  </a:moveTo>
                  <a:lnTo>
                    <a:pt x="222885" y="34290"/>
                  </a:lnTo>
                  <a:lnTo>
                    <a:pt x="264795" y="17145"/>
                  </a:lnTo>
                  <a:lnTo>
                    <a:pt x="325755" y="51435"/>
                  </a:lnTo>
                  <a:lnTo>
                    <a:pt x="337185" y="99060"/>
                  </a:lnTo>
                  <a:lnTo>
                    <a:pt x="394335" y="95250"/>
                  </a:lnTo>
                  <a:lnTo>
                    <a:pt x="421005" y="95250"/>
                  </a:lnTo>
                  <a:lnTo>
                    <a:pt x="430530" y="129540"/>
                  </a:lnTo>
                  <a:lnTo>
                    <a:pt x="459105" y="120015"/>
                  </a:lnTo>
                  <a:lnTo>
                    <a:pt x="466725" y="87630"/>
                  </a:lnTo>
                  <a:lnTo>
                    <a:pt x="466725" y="87630"/>
                  </a:lnTo>
                  <a:lnTo>
                    <a:pt x="497205" y="116205"/>
                  </a:lnTo>
                  <a:lnTo>
                    <a:pt x="497205" y="152400"/>
                  </a:lnTo>
                  <a:lnTo>
                    <a:pt x="480060" y="160020"/>
                  </a:lnTo>
                  <a:lnTo>
                    <a:pt x="546735" y="232410"/>
                  </a:lnTo>
                  <a:lnTo>
                    <a:pt x="561975" y="255270"/>
                  </a:lnTo>
                  <a:lnTo>
                    <a:pt x="550545" y="283845"/>
                  </a:lnTo>
                  <a:lnTo>
                    <a:pt x="550545" y="320040"/>
                  </a:lnTo>
                  <a:lnTo>
                    <a:pt x="550545" y="320040"/>
                  </a:lnTo>
                  <a:lnTo>
                    <a:pt x="548640" y="346710"/>
                  </a:lnTo>
                  <a:lnTo>
                    <a:pt x="556260" y="361950"/>
                  </a:lnTo>
                  <a:lnTo>
                    <a:pt x="542925" y="388620"/>
                  </a:lnTo>
                  <a:lnTo>
                    <a:pt x="579120" y="440055"/>
                  </a:lnTo>
                  <a:lnTo>
                    <a:pt x="537210" y="464820"/>
                  </a:lnTo>
                  <a:lnTo>
                    <a:pt x="508635" y="601980"/>
                  </a:lnTo>
                  <a:lnTo>
                    <a:pt x="495300" y="643890"/>
                  </a:lnTo>
                  <a:lnTo>
                    <a:pt x="0" y="634365"/>
                  </a:lnTo>
                  <a:lnTo>
                    <a:pt x="137160"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87"/>
            <p:cNvSpPr/>
            <p:nvPr/>
          </p:nvSpPr>
          <p:spPr bwMode="auto">
            <a:xfrm>
              <a:off x="6382048" y="3216564"/>
              <a:ext cx="228638" cy="238293"/>
            </a:xfrm>
            <a:custGeom>
              <a:avLst/>
              <a:gdLst>
                <a:gd name="connsiteX0" fmla="*/ 428625 w 428625"/>
                <a:gd name="connsiteY0" fmla="*/ 283845 h 417195"/>
                <a:gd name="connsiteX1" fmla="*/ 428625 w 428625"/>
                <a:gd name="connsiteY1" fmla="*/ 186690 h 417195"/>
                <a:gd name="connsiteX2" fmla="*/ 424815 w 428625"/>
                <a:gd name="connsiteY2" fmla="*/ 146685 h 417195"/>
                <a:gd name="connsiteX3" fmla="*/ 419100 w 428625"/>
                <a:gd name="connsiteY3" fmla="*/ 125730 h 417195"/>
                <a:gd name="connsiteX4" fmla="*/ 196215 w 428625"/>
                <a:gd name="connsiteY4" fmla="*/ 0 h 417195"/>
                <a:gd name="connsiteX5" fmla="*/ 135255 w 428625"/>
                <a:gd name="connsiteY5" fmla="*/ 40005 h 417195"/>
                <a:gd name="connsiteX6" fmla="*/ 87630 w 428625"/>
                <a:gd name="connsiteY6" fmla="*/ 40005 h 417195"/>
                <a:gd name="connsiteX7" fmla="*/ 7620 w 428625"/>
                <a:gd name="connsiteY7" fmla="*/ 81915 h 417195"/>
                <a:gd name="connsiteX8" fmla="*/ 0 w 428625"/>
                <a:gd name="connsiteY8" fmla="*/ 146685 h 417195"/>
                <a:gd name="connsiteX9" fmla="*/ 36195 w 428625"/>
                <a:gd name="connsiteY9" fmla="*/ 222885 h 417195"/>
                <a:gd name="connsiteX10" fmla="*/ 70485 w 428625"/>
                <a:gd name="connsiteY10" fmla="*/ 253365 h 417195"/>
                <a:gd name="connsiteX11" fmla="*/ 89535 w 428625"/>
                <a:gd name="connsiteY11" fmla="*/ 369570 h 417195"/>
                <a:gd name="connsiteX12" fmla="*/ 99060 w 428625"/>
                <a:gd name="connsiteY12" fmla="*/ 417195 h 417195"/>
                <a:gd name="connsiteX13" fmla="*/ 165735 w 428625"/>
                <a:gd name="connsiteY13" fmla="*/ 390525 h 417195"/>
                <a:gd name="connsiteX14" fmla="*/ 207645 w 428625"/>
                <a:gd name="connsiteY14" fmla="*/ 346710 h 417195"/>
                <a:gd name="connsiteX15" fmla="*/ 238125 w 428625"/>
                <a:gd name="connsiteY15" fmla="*/ 331470 h 417195"/>
                <a:gd name="connsiteX16" fmla="*/ 262890 w 428625"/>
                <a:gd name="connsiteY16" fmla="*/ 356235 h 417195"/>
                <a:gd name="connsiteX17" fmla="*/ 325755 w 428625"/>
                <a:gd name="connsiteY17" fmla="*/ 369570 h 417195"/>
                <a:gd name="connsiteX18" fmla="*/ 382905 w 428625"/>
                <a:gd name="connsiteY18" fmla="*/ 323850 h 417195"/>
                <a:gd name="connsiteX19" fmla="*/ 428625 w 428625"/>
                <a:gd name="connsiteY19" fmla="*/ 283845 h 41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417195">
                  <a:moveTo>
                    <a:pt x="428625" y="283845"/>
                  </a:moveTo>
                  <a:lnTo>
                    <a:pt x="428625" y="186690"/>
                  </a:lnTo>
                  <a:lnTo>
                    <a:pt x="424815" y="146685"/>
                  </a:lnTo>
                  <a:lnTo>
                    <a:pt x="419100" y="125730"/>
                  </a:lnTo>
                  <a:lnTo>
                    <a:pt x="196215" y="0"/>
                  </a:lnTo>
                  <a:lnTo>
                    <a:pt x="135255" y="40005"/>
                  </a:lnTo>
                  <a:lnTo>
                    <a:pt x="87630" y="40005"/>
                  </a:lnTo>
                  <a:lnTo>
                    <a:pt x="7620" y="81915"/>
                  </a:lnTo>
                  <a:lnTo>
                    <a:pt x="0" y="146685"/>
                  </a:lnTo>
                  <a:lnTo>
                    <a:pt x="36195" y="222885"/>
                  </a:lnTo>
                  <a:lnTo>
                    <a:pt x="70485" y="253365"/>
                  </a:lnTo>
                  <a:lnTo>
                    <a:pt x="89535" y="369570"/>
                  </a:lnTo>
                  <a:lnTo>
                    <a:pt x="99060" y="417195"/>
                  </a:lnTo>
                  <a:lnTo>
                    <a:pt x="165735" y="390525"/>
                  </a:lnTo>
                  <a:lnTo>
                    <a:pt x="207645" y="346710"/>
                  </a:lnTo>
                  <a:lnTo>
                    <a:pt x="238125" y="331470"/>
                  </a:lnTo>
                  <a:lnTo>
                    <a:pt x="262890" y="356235"/>
                  </a:lnTo>
                  <a:lnTo>
                    <a:pt x="325755" y="369570"/>
                  </a:lnTo>
                  <a:lnTo>
                    <a:pt x="382905" y="323850"/>
                  </a:lnTo>
                  <a:lnTo>
                    <a:pt x="428625" y="28384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Freeform 88"/>
            <p:cNvSpPr/>
            <p:nvPr/>
          </p:nvSpPr>
          <p:spPr bwMode="auto">
            <a:xfrm>
              <a:off x="6196281" y="3240393"/>
              <a:ext cx="241340" cy="297072"/>
            </a:xfrm>
            <a:custGeom>
              <a:avLst/>
              <a:gdLst>
                <a:gd name="connsiteX0" fmla="*/ 451485 w 451485"/>
                <a:gd name="connsiteY0" fmla="*/ 348615 h 516255"/>
                <a:gd name="connsiteX1" fmla="*/ 436245 w 451485"/>
                <a:gd name="connsiteY1" fmla="*/ 200025 h 516255"/>
                <a:gd name="connsiteX2" fmla="*/ 367665 w 451485"/>
                <a:gd name="connsiteY2" fmla="*/ 116205 h 516255"/>
                <a:gd name="connsiteX3" fmla="*/ 360045 w 451485"/>
                <a:gd name="connsiteY3" fmla="*/ 41910 h 516255"/>
                <a:gd name="connsiteX4" fmla="*/ 308610 w 451485"/>
                <a:gd name="connsiteY4" fmla="*/ 0 h 516255"/>
                <a:gd name="connsiteX5" fmla="*/ 198120 w 451485"/>
                <a:gd name="connsiteY5" fmla="*/ 70485 h 516255"/>
                <a:gd name="connsiteX6" fmla="*/ 163830 w 451485"/>
                <a:gd name="connsiteY6" fmla="*/ 106680 h 516255"/>
                <a:gd name="connsiteX7" fmla="*/ 11430 w 451485"/>
                <a:gd name="connsiteY7" fmla="*/ 161925 h 516255"/>
                <a:gd name="connsiteX8" fmla="*/ 0 w 451485"/>
                <a:gd name="connsiteY8" fmla="*/ 230505 h 516255"/>
                <a:gd name="connsiteX9" fmla="*/ 38100 w 451485"/>
                <a:gd name="connsiteY9" fmla="*/ 264795 h 516255"/>
                <a:gd name="connsiteX10" fmla="*/ 64770 w 451485"/>
                <a:gd name="connsiteY10" fmla="*/ 245745 h 516255"/>
                <a:gd name="connsiteX11" fmla="*/ 72390 w 451485"/>
                <a:gd name="connsiteY11" fmla="*/ 276225 h 516255"/>
                <a:gd name="connsiteX12" fmla="*/ 72390 w 451485"/>
                <a:gd name="connsiteY12" fmla="*/ 276225 h 516255"/>
                <a:gd name="connsiteX13" fmla="*/ 26670 w 451485"/>
                <a:gd name="connsiteY13" fmla="*/ 314325 h 516255"/>
                <a:gd name="connsiteX14" fmla="*/ 19050 w 451485"/>
                <a:gd name="connsiteY14" fmla="*/ 358140 h 516255"/>
                <a:gd name="connsiteX15" fmla="*/ 55245 w 451485"/>
                <a:gd name="connsiteY15" fmla="*/ 407670 h 516255"/>
                <a:gd name="connsiteX16" fmla="*/ 64770 w 451485"/>
                <a:gd name="connsiteY16" fmla="*/ 462915 h 516255"/>
                <a:gd name="connsiteX17" fmla="*/ 70485 w 451485"/>
                <a:gd name="connsiteY17" fmla="*/ 487680 h 516255"/>
                <a:gd name="connsiteX18" fmla="*/ 104775 w 451485"/>
                <a:gd name="connsiteY18" fmla="*/ 516255 h 516255"/>
                <a:gd name="connsiteX19" fmla="*/ 127635 w 451485"/>
                <a:gd name="connsiteY19" fmla="*/ 506730 h 516255"/>
                <a:gd name="connsiteX20" fmla="*/ 169545 w 451485"/>
                <a:gd name="connsiteY20" fmla="*/ 485775 h 516255"/>
                <a:gd name="connsiteX21" fmla="*/ 211455 w 451485"/>
                <a:gd name="connsiteY21" fmla="*/ 481965 h 516255"/>
                <a:gd name="connsiteX22" fmla="*/ 253365 w 451485"/>
                <a:gd name="connsiteY22" fmla="*/ 483870 h 516255"/>
                <a:gd name="connsiteX23" fmla="*/ 316230 w 451485"/>
                <a:gd name="connsiteY23" fmla="*/ 411480 h 516255"/>
                <a:gd name="connsiteX24" fmla="*/ 361950 w 451485"/>
                <a:gd name="connsiteY24" fmla="*/ 390525 h 516255"/>
                <a:gd name="connsiteX25" fmla="*/ 451485 w 451485"/>
                <a:gd name="connsiteY25" fmla="*/ 348615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485" h="516255">
                  <a:moveTo>
                    <a:pt x="451485" y="348615"/>
                  </a:moveTo>
                  <a:lnTo>
                    <a:pt x="436245" y="200025"/>
                  </a:lnTo>
                  <a:lnTo>
                    <a:pt x="367665" y="116205"/>
                  </a:lnTo>
                  <a:lnTo>
                    <a:pt x="360045" y="41910"/>
                  </a:lnTo>
                  <a:lnTo>
                    <a:pt x="308610" y="0"/>
                  </a:lnTo>
                  <a:lnTo>
                    <a:pt x="198120" y="70485"/>
                  </a:lnTo>
                  <a:lnTo>
                    <a:pt x="163830" y="106680"/>
                  </a:lnTo>
                  <a:lnTo>
                    <a:pt x="11430" y="161925"/>
                  </a:lnTo>
                  <a:lnTo>
                    <a:pt x="0" y="230505"/>
                  </a:lnTo>
                  <a:lnTo>
                    <a:pt x="38100" y="264795"/>
                  </a:lnTo>
                  <a:lnTo>
                    <a:pt x="64770" y="245745"/>
                  </a:lnTo>
                  <a:lnTo>
                    <a:pt x="72390" y="276225"/>
                  </a:lnTo>
                  <a:lnTo>
                    <a:pt x="72390" y="276225"/>
                  </a:lnTo>
                  <a:lnTo>
                    <a:pt x="26670" y="314325"/>
                  </a:lnTo>
                  <a:lnTo>
                    <a:pt x="19050" y="358140"/>
                  </a:lnTo>
                  <a:lnTo>
                    <a:pt x="55245" y="407670"/>
                  </a:lnTo>
                  <a:lnTo>
                    <a:pt x="64770" y="462915"/>
                  </a:lnTo>
                  <a:lnTo>
                    <a:pt x="70485" y="487680"/>
                  </a:lnTo>
                  <a:lnTo>
                    <a:pt x="104775" y="516255"/>
                  </a:lnTo>
                  <a:lnTo>
                    <a:pt x="127635" y="506730"/>
                  </a:lnTo>
                  <a:lnTo>
                    <a:pt x="169545" y="485775"/>
                  </a:lnTo>
                  <a:lnTo>
                    <a:pt x="211455" y="481965"/>
                  </a:lnTo>
                  <a:lnTo>
                    <a:pt x="253365" y="483870"/>
                  </a:lnTo>
                  <a:lnTo>
                    <a:pt x="316230" y="411480"/>
                  </a:lnTo>
                  <a:lnTo>
                    <a:pt x="361950" y="390525"/>
                  </a:lnTo>
                  <a:lnTo>
                    <a:pt x="451485" y="34861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Freeform 89"/>
            <p:cNvSpPr/>
            <p:nvPr/>
          </p:nvSpPr>
          <p:spPr bwMode="auto">
            <a:xfrm>
              <a:off x="6401101" y="3357951"/>
              <a:ext cx="344545" cy="320902"/>
            </a:xfrm>
            <a:custGeom>
              <a:avLst/>
              <a:gdLst>
                <a:gd name="connsiteX0" fmla="*/ 632460 w 641985"/>
                <a:gd name="connsiteY0" fmla="*/ 276225 h 563880"/>
                <a:gd name="connsiteX1" fmla="*/ 641985 w 641985"/>
                <a:gd name="connsiteY1" fmla="*/ 209550 h 563880"/>
                <a:gd name="connsiteX2" fmla="*/ 611505 w 641985"/>
                <a:gd name="connsiteY2" fmla="*/ 161925 h 563880"/>
                <a:gd name="connsiteX3" fmla="*/ 561975 w 641985"/>
                <a:gd name="connsiteY3" fmla="*/ 97155 h 563880"/>
                <a:gd name="connsiteX4" fmla="*/ 531495 w 641985"/>
                <a:gd name="connsiteY4" fmla="*/ 91440 h 563880"/>
                <a:gd name="connsiteX5" fmla="*/ 523875 w 641985"/>
                <a:gd name="connsiteY5" fmla="*/ 51435 h 563880"/>
                <a:gd name="connsiteX6" fmla="*/ 491490 w 641985"/>
                <a:gd name="connsiteY6" fmla="*/ 51435 h 563880"/>
                <a:gd name="connsiteX7" fmla="*/ 462915 w 641985"/>
                <a:gd name="connsiteY7" fmla="*/ 32385 h 563880"/>
                <a:gd name="connsiteX8" fmla="*/ 462915 w 641985"/>
                <a:gd name="connsiteY8" fmla="*/ 1905 h 563880"/>
                <a:gd name="connsiteX9" fmla="*/ 436245 w 641985"/>
                <a:gd name="connsiteY9" fmla="*/ 0 h 563880"/>
                <a:gd name="connsiteX10" fmla="*/ 415290 w 641985"/>
                <a:gd name="connsiteY10" fmla="*/ 17145 h 563880"/>
                <a:gd name="connsiteX11" fmla="*/ 348615 w 641985"/>
                <a:gd name="connsiteY11" fmla="*/ 20955 h 563880"/>
                <a:gd name="connsiteX12" fmla="*/ 346710 w 641985"/>
                <a:gd name="connsiteY12" fmla="*/ 57150 h 563880"/>
                <a:gd name="connsiteX13" fmla="*/ 278130 w 641985"/>
                <a:gd name="connsiteY13" fmla="*/ 106680 h 563880"/>
                <a:gd name="connsiteX14" fmla="*/ 240030 w 641985"/>
                <a:gd name="connsiteY14" fmla="*/ 91440 h 563880"/>
                <a:gd name="connsiteX15" fmla="*/ 228600 w 641985"/>
                <a:gd name="connsiteY15" fmla="*/ 74295 h 563880"/>
                <a:gd name="connsiteX16" fmla="*/ 179070 w 641985"/>
                <a:gd name="connsiteY16" fmla="*/ 74295 h 563880"/>
                <a:gd name="connsiteX17" fmla="*/ 139065 w 641985"/>
                <a:gd name="connsiteY17" fmla="*/ 102870 h 563880"/>
                <a:gd name="connsiteX18" fmla="*/ 106680 w 641985"/>
                <a:gd name="connsiteY18" fmla="*/ 140970 h 563880"/>
                <a:gd name="connsiteX19" fmla="*/ 120015 w 641985"/>
                <a:gd name="connsiteY19" fmla="*/ 171450 h 563880"/>
                <a:gd name="connsiteX20" fmla="*/ 95250 w 641985"/>
                <a:gd name="connsiteY20" fmla="*/ 217170 h 563880"/>
                <a:gd name="connsiteX21" fmla="*/ 116205 w 641985"/>
                <a:gd name="connsiteY21" fmla="*/ 253365 h 563880"/>
                <a:gd name="connsiteX22" fmla="*/ 87630 w 641985"/>
                <a:gd name="connsiteY22" fmla="*/ 291465 h 563880"/>
                <a:gd name="connsiteX23" fmla="*/ 93345 w 641985"/>
                <a:gd name="connsiteY23" fmla="*/ 335280 h 563880"/>
                <a:gd name="connsiteX24" fmla="*/ 55245 w 641985"/>
                <a:gd name="connsiteY24" fmla="*/ 318135 h 563880"/>
                <a:gd name="connsiteX25" fmla="*/ 41910 w 641985"/>
                <a:gd name="connsiteY25" fmla="*/ 377190 h 563880"/>
                <a:gd name="connsiteX26" fmla="*/ 0 w 641985"/>
                <a:gd name="connsiteY26" fmla="*/ 426720 h 563880"/>
                <a:gd name="connsiteX27" fmla="*/ 158115 w 641985"/>
                <a:gd name="connsiteY27" fmla="*/ 485775 h 563880"/>
                <a:gd name="connsiteX28" fmla="*/ 186690 w 641985"/>
                <a:gd name="connsiteY28" fmla="*/ 535305 h 563880"/>
                <a:gd name="connsiteX29" fmla="*/ 236220 w 641985"/>
                <a:gd name="connsiteY29" fmla="*/ 563880 h 563880"/>
                <a:gd name="connsiteX30" fmla="*/ 247650 w 641985"/>
                <a:gd name="connsiteY30" fmla="*/ 501015 h 563880"/>
                <a:gd name="connsiteX31" fmla="*/ 417195 w 641985"/>
                <a:gd name="connsiteY31" fmla="*/ 550545 h 563880"/>
                <a:gd name="connsiteX32" fmla="*/ 457200 w 641985"/>
                <a:gd name="connsiteY32" fmla="*/ 541020 h 563880"/>
                <a:gd name="connsiteX33" fmla="*/ 483870 w 641985"/>
                <a:gd name="connsiteY33" fmla="*/ 552450 h 563880"/>
                <a:gd name="connsiteX34" fmla="*/ 586740 w 641985"/>
                <a:gd name="connsiteY34" fmla="*/ 474345 h 563880"/>
                <a:gd name="connsiteX35" fmla="*/ 632460 w 641985"/>
                <a:gd name="connsiteY35" fmla="*/ 276225 h 5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985" h="563880">
                  <a:moveTo>
                    <a:pt x="632460" y="276225"/>
                  </a:moveTo>
                  <a:lnTo>
                    <a:pt x="641985" y="209550"/>
                  </a:lnTo>
                  <a:lnTo>
                    <a:pt x="611505" y="161925"/>
                  </a:lnTo>
                  <a:lnTo>
                    <a:pt x="561975" y="97155"/>
                  </a:lnTo>
                  <a:lnTo>
                    <a:pt x="531495" y="91440"/>
                  </a:lnTo>
                  <a:lnTo>
                    <a:pt x="523875" y="51435"/>
                  </a:lnTo>
                  <a:lnTo>
                    <a:pt x="491490" y="51435"/>
                  </a:lnTo>
                  <a:lnTo>
                    <a:pt x="462915" y="32385"/>
                  </a:lnTo>
                  <a:lnTo>
                    <a:pt x="462915" y="1905"/>
                  </a:lnTo>
                  <a:lnTo>
                    <a:pt x="436245" y="0"/>
                  </a:lnTo>
                  <a:lnTo>
                    <a:pt x="415290" y="17145"/>
                  </a:lnTo>
                  <a:lnTo>
                    <a:pt x="348615" y="20955"/>
                  </a:lnTo>
                  <a:lnTo>
                    <a:pt x="346710" y="57150"/>
                  </a:lnTo>
                  <a:lnTo>
                    <a:pt x="278130" y="106680"/>
                  </a:lnTo>
                  <a:lnTo>
                    <a:pt x="240030" y="91440"/>
                  </a:lnTo>
                  <a:lnTo>
                    <a:pt x="228600" y="74295"/>
                  </a:lnTo>
                  <a:lnTo>
                    <a:pt x="179070" y="74295"/>
                  </a:lnTo>
                  <a:lnTo>
                    <a:pt x="139065" y="102870"/>
                  </a:lnTo>
                  <a:lnTo>
                    <a:pt x="106680" y="140970"/>
                  </a:lnTo>
                  <a:lnTo>
                    <a:pt x="120015" y="171450"/>
                  </a:lnTo>
                  <a:lnTo>
                    <a:pt x="95250" y="217170"/>
                  </a:lnTo>
                  <a:lnTo>
                    <a:pt x="116205" y="253365"/>
                  </a:lnTo>
                  <a:lnTo>
                    <a:pt x="87630" y="291465"/>
                  </a:lnTo>
                  <a:lnTo>
                    <a:pt x="93345" y="335280"/>
                  </a:lnTo>
                  <a:lnTo>
                    <a:pt x="55245" y="318135"/>
                  </a:lnTo>
                  <a:lnTo>
                    <a:pt x="41910" y="377190"/>
                  </a:lnTo>
                  <a:lnTo>
                    <a:pt x="0" y="426720"/>
                  </a:lnTo>
                  <a:lnTo>
                    <a:pt x="158115" y="485775"/>
                  </a:lnTo>
                  <a:lnTo>
                    <a:pt x="186690" y="535305"/>
                  </a:lnTo>
                  <a:lnTo>
                    <a:pt x="236220" y="563880"/>
                  </a:lnTo>
                  <a:lnTo>
                    <a:pt x="247650" y="501015"/>
                  </a:lnTo>
                  <a:lnTo>
                    <a:pt x="417195" y="550545"/>
                  </a:lnTo>
                  <a:lnTo>
                    <a:pt x="457200" y="541020"/>
                  </a:lnTo>
                  <a:lnTo>
                    <a:pt x="483870" y="552450"/>
                  </a:lnTo>
                  <a:lnTo>
                    <a:pt x="586740" y="474345"/>
                  </a:lnTo>
                  <a:lnTo>
                    <a:pt x="632460" y="27622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Freeform 90"/>
            <p:cNvSpPr/>
            <p:nvPr/>
          </p:nvSpPr>
          <p:spPr bwMode="auto">
            <a:xfrm>
              <a:off x="6680547" y="3429439"/>
              <a:ext cx="330254" cy="409865"/>
            </a:xfrm>
            <a:custGeom>
              <a:avLst/>
              <a:gdLst>
                <a:gd name="connsiteX0" fmla="*/ 0 w 617220"/>
                <a:gd name="connsiteY0" fmla="*/ 716280 h 718185"/>
                <a:gd name="connsiteX1" fmla="*/ 497205 w 617220"/>
                <a:gd name="connsiteY1" fmla="*/ 718185 h 718185"/>
                <a:gd name="connsiteX2" fmla="*/ 617220 w 617220"/>
                <a:gd name="connsiteY2" fmla="*/ 81915 h 718185"/>
                <a:gd name="connsiteX3" fmla="*/ 590550 w 617220"/>
                <a:gd name="connsiteY3" fmla="*/ 43815 h 718185"/>
                <a:gd name="connsiteX4" fmla="*/ 525780 w 617220"/>
                <a:gd name="connsiteY4" fmla="*/ 81915 h 718185"/>
                <a:gd name="connsiteX5" fmla="*/ 510540 w 617220"/>
                <a:gd name="connsiteY5" fmla="*/ 45720 h 718185"/>
                <a:gd name="connsiteX6" fmla="*/ 510540 w 617220"/>
                <a:gd name="connsiteY6" fmla="*/ 24765 h 718185"/>
                <a:gd name="connsiteX7" fmla="*/ 504825 w 617220"/>
                <a:gd name="connsiteY7" fmla="*/ 17145 h 718185"/>
                <a:gd name="connsiteX8" fmla="*/ 487680 w 617220"/>
                <a:gd name="connsiteY8" fmla="*/ 30480 h 718185"/>
                <a:gd name="connsiteX9" fmla="*/ 453390 w 617220"/>
                <a:gd name="connsiteY9" fmla="*/ 0 h 718185"/>
                <a:gd name="connsiteX10" fmla="*/ 434340 w 617220"/>
                <a:gd name="connsiteY10" fmla="*/ 9525 h 718185"/>
                <a:gd name="connsiteX11" fmla="*/ 422910 w 617220"/>
                <a:gd name="connsiteY11" fmla="*/ 34290 h 718185"/>
                <a:gd name="connsiteX12" fmla="*/ 409575 w 617220"/>
                <a:gd name="connsiteY12" fmla="*/ 13335 h 718185"/>
                <a:gd name="connsiteX13" fmla="*/ 382905 w 617220"/>
                <a:gd name="connsiteY13" fmla="*/ 1905 h 718185"/>
                <a:gd name="connsiteX14" fmla="*/ 382905 w 617220"/>
                <a:gd name="connsiteY14" fmla="*/ 1905 h 718185"/>
                <a:gd name="connsiteX15" fmla="*/ 331470 w 617220"/>
                <a:gd name="connsiteY15" fmla="*/ 7620 h 718185"/>
                <a:gd name="connsiteX16" fmla="*/ 344805 w 617220"/>
                <a:gd name="connsiteY16" fmla="*/ 30480 h 718185"/>
                <a:gd name="connsiteX17" fmla="*/ 335280 w 617220"/>
                <a:gd name="connsiteY17" fmla="*/ 40005 h 718185"/>
                <a:gd name="connsiteX18" fmla="*/ 310515 w 617220"/>
                <a:gd name="connsiteY18" fmla="*/ 57150 h 718185"/>
                <a:gd name="connsiteX19" fmla="*/ 318135 w 617220"/>
                <a:gd name="connsiteY19" fmla="*/ 87630 h 718185"/>
                <a:gd name="connsiteX20" fmla="*/ 276225 w 617220"/>
                <a:gd name="connsiteY20" fmla="*/ 87630 h 718185"/>
                <a:gd name="connsiteX21" fmla="*/ 228600 w 617220"/>
                <a:gd name="connsiteY21" fmla="*/ 83820 h 718185"/>
                <a:gd name="connsiteX22" fmla="*/ 236220 w 617220"/>
                <a:gd name="connsiteY22" fmla="*/ 102870 h 718185"/>
                <a:gd name="connsiteX23" fmla="*/ 249555 w 617220"/>
                <a:gd name="connsiteY23" fmla="*/ 137160 h 718185"/>
                <a:gd name="connsiteX24" fmla="*/ 249555 w 617220"/>
                <a:gd name="connsiteY24" fmla="*/ 137160 h 718185"/>
                <a:gd name="connsiteX25" fmla="*/ 220980 w 617220"/>
                <a:gd name="connsiteY25" fmla="*/ 140970 h 718185"/>
                <a:gd name="connsiteX26" fmla="*/ 192405 w 617220"/>
                <a:gd name="connsiteY26" fmla="*/ 118110 h 718185"/>
                <a:gd name="connsiteX27" fmla="*/ 179070 w 617220"/>
                <a:gd name="connsiteY27" fmla="*/ 102870 h 718185"/>
                <a:gd name="connsiteX28" fmla="*/ 165735 w 617220"/>
                <a:gd name="connsiteY28" fmla="*/ 93345 h 718185"/>
                <a:gd name="connsiteX29" fmla="*/ 154305 w 617220"/>
                <a:gd name="connsiteY29" fmla="*/ 112395 h 718185"/>
                <a:gd name="connsiteX30" fmla="*/ 108585 w 617220"/>
                <a:gd name="connsiteY30" fmla="*/ 112395 h 718185"/>
                <a:gd name="connsiteX31" fmla="*/ 70485 w 617220"/>
                <a:gd name="connsiteY31" fmla="*/ 344805 h 718185"/>
                <a:gd name="connsiteX32" fmla="*/ 0 w 617220"/>
                <a:gd name="connsiteY32" fmla="*/ 716280 h 7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220" h="718185">
                  <a:moveTo>
                    <a:pt x="0" y="716280"/>
                  </a:moveTo>
                  <a:lnTo>
                    <a:pt x="497205" y="718185"/>
                  </a:lnTo>
                  <a:lnTo>
                    <a:pt x="617220" y="81915"/>
                  </a:lnTo>
                  <a:lnTo>
                    <a:pt x="590550" y="43815"/>
                  </a:lnTo>
                  <a:lnTo>
                    <a:pt x="525780" y="81915"/>
                  </a:lnTo>
                  <a:lnTo>
                    <a:pt x="510540" y="45720"/>
                  </a:lnTo>
                  <a:lnTo>
                    <a:pt x="510540" y="24765"/>
                  </a:lnTo>
                  <a:lnTo>
                    <a:pt x="504825" y="17145"/>
                  </a:lnTo>
                  <a:lnTo>
                    <a:pt x="487680" y="30480"/>
                  </a:lnTo>
                  <a:lnTo>
                    <a:pt x="453390" y="0"/>
                  </a:lnTo>
                  <a:lnTo>
                    <a:pt x="434340" y="9525"/>
                  </a:lnTo>
                  <a:lnTo>
                    <a:pt x="422910" y="34290"/>
                  </a:lnTo>
                  <a:lnTo>
                    <a:pt x="409575" y="13335"/>
                  </a:lnTo>
                  <a:lnTo>
                    <a:pt x="382905" y="1905"/>
                  </a:lnTo>
                  <a:lnTo>
                    <a:pt x="382905" y="1905"/>
                  </a:lnTo>
                  <a:lnTo>
                    <a:pt x="331470" y="7620"/>
                  </a:lnTo>
                  <a:lnTo>
                    <a:pt x="344805" y="30480"/>
                  </a:lnTo>
                  <a:lnTo>
                    <a:pt x="335280" y="40005"/>
                  </a:lnTo>
                  <a:lnTo>
                    <a:pt x="310515" y="57150"/>
                  </a:lnTo>
                  <a:lnTo>
                    <a:pt x="318135" y="87630"/>
                  </a:lnTo>
                  <a:lnTo>
                    <a:pt x="276225" y="87630"/>
                  </a:lnTo>
                  <a:lnTo>
                    <a:pt x="228600" y="83820"/>
                  </a:lnTo>
                  <a:lnTo>
                    <a:pt x="236220" y="102870"/>
                  </a:lnTo>
                  <a:lnTo>
                    <a:pt x="249555" y="137160"/>
                  </a:lnTo>
                  <a:lnTo>
                    <a:pt x="249555" y="137160"/>
                  </a:lnTo>
                  <a:lnTo>
                    <a:pt x="220980" y="140970"/>
                  </a:lnTo>
                  <a:lnTo>
                    <a:pt x="192405" y="118110"/>
                  </a:lnTo>
                  <a:lnTo>
                    <a:pt x="179070" y="102870"/>
                  </a:lnTo>
                  <a:lnTo>
                    <a:pt x="165735" y="93345"/>
                  </a:lnTo>
                  <a:lnTo>
                    <a:pt x="154305" y="112395"/>
                  </a:lnTo>
                  <a:lnTo>
                    <a:pt x="108585" y="112395"/>
                  </a:lnTo>
                  <a:lnTo>
                    <a:pt x="70485" y="344805"/>
                  </a:lnTo>
                  <a:lnTo>
                    <a:pt x="0" y="71628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Freeform 91"/>
            <p:cNvSpPr/>
            <p:nvPr/>
          </p:nvSpPr>
          <p:spPr bwMode="auto">
            <a:xfrm>
              <a:off x="6475727" y="3613719"/>
              <a:ext cx="244515" cy="225584"/>
            </a:xfrm>
            <a:custGeom>
              <a:avLst/>
              <a:gdLst>
                <a:gd name="connsiteX0" fmla="*/ 47625 w 455295"/>
                <a:gd name="connsiteY0" fmla="*/ 392430 h 396240"/>
                <a:gd name="connsiteX1" fmla="*/ 384810 w 455295"/>
                <a:gd name="connsiteY1" fmla="*/ 396240 h 396240"/>
                <a:gd name="connsiteX2" fmla="*/ 455295 w 455295"/>
                <a:gd name="connsiteY2" fmla="*/ 0 h 396240"/>
                <a:gd name="connsiteX3" fmla="*/ 401955 w 455295"/>
                <a:gd name="connsiteY3" fmla="*/ 43815 h 396240"/>
                <a:gd name="connsiteX4" fmla="*/ 354330 w 455295"/>
                <a:gd name="connsiteY4" fmla="*/ 66675 h 396240"/>
                <a:gd name="connsiteX5" fmla="*/ 335280 w 455295"/>
                <a:gd name="connsiteY5" fmla="*/ 87630 h 396240"/>
                <a:gd name="connsiteX6" fmla="*/ 316230 w 455295"/>
                <a:gd name="connsiteY6" fmla="*/ 80010 h 396240"/>
                <a:gd name="connsiteX7" fmla="*/ 299085 w 455295"/>
                <a:gd name="connsiteY7" fmla="*/ 83820 h 396240"/>
                <a:gd name="connsiteX8" fmla="*/ 247650 w 455295"/>
                <a:gd name="connsiteY8" fmla="*/ 80010 h 396240"/>
                <a:gd name="connsiteX9" fmla="*/ 97155 w 455295"/>
                <a:gd name="connsiteY9" fmla="*/ 38100 h 396240"/>
                <a:gd name="connsiteX10" fmla="*/ 87630 w 455295"/>
                <a:gd name="connsiteY10" fmla="*/ 91440 h 396240"/>
                <a:gd name="connsiteX11" fmla="*/ 43815 w 455295"/>
                <a:gd name="connsiteY11" fmla="*/ 81915 h 396240"/>
                <a:gd name="connsiteX12" fmla="*/ 1905 w 455295"/>
                <a:gd name="connsiteY12" fmla="*/ 81915 h 396240"/>
                <a:gd name="connsiteX13" fmla="*/ 0 w 455295"/>
                <a:gd name="connsiteY13" fmla="*/ 177165 h 396240"/>
                <a:gd name="connsiteX14" fmla="*/ 17145 w 455295"/>
                <a:gd name="connsiteY14" fmla="*/ 240030 h 396240"/>
                <a:gd name="connsiteX15" fmla="*/ 30480 w 455295"/>
                <a:gd name="connsiteY15" fmla="*/ 262890 h 396240"/>
                <a:gd name="connsiteX16" fmla="*/ 47625 w 455295"/>
                <a:gd name="connsiteY16" fmla="*/ 39243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5295" h="396240">
                  <a:moveTo>
                    <a:pt x="47625" y="392430"/>
                  </a:moveTo>
                  <a:lnTo>
                    <a:pt x="384810" y="396240"/>
                  </a:lnTo>
                  <a:lnTo>
                    <a:pt x="455295" y="0"/>
                  </a:lnTo>
                  <a:lnTo>
                    <a:pt x="401955" y="43815"/>
                  </a:lnTo>
                  <a:lnTo>
                    <a:pt x="354330" y="66675"/>
                  </a:lnTo>
                  <a:lnTo>
                    <a:pt x="335280" y="87630"/>
                  </a:lnTo>
                  <a:lnTo>
                    <a:pt x="316230" y="80010"/>
                  </a:lnTo>
                  <a:lnTo>
                    <a:pt x="299085" y="83820"/>
                  </a:lnTo>
                  <a:lnTo>
                    <a:pt x="247650" y="80010"/>
                  </a:lnTo>
                  <a:lnTo>
                    <a:pt x="97155" y="38100"/>
                  </a:lnTo>
                  <a:lnTo>
                    <a:pt x="87630" y="91440"/>
                  </a:lnTo>
                  <a:lnTo>
                    <a:pt x="43815" y="81915"/>
                  </a:lnTo>
                  <a:lnTo>
                    <a:pt x="1905" y="81915"/>
                  </a:lnTo>
                  <a:lnTo>
                    <a:pt x="0" y="177165"/>
                  </a:lnTo>
                  <a:lnTo>
                    <a:pt x="17145" y="240030"/>
                  </a:lnTo>
                  <a:lnTo>
                    <a:pt x="30480" y="262890"/>
                  </a:lnTo>
                  <a:lnTo>
                    <a:pt x="47625" y="39243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92"/>
            <p:cNvSpPr/>
            <p:nvPr/>
          </p:nvSpPr>
          <p:spPr bwMode="auto">
            <a:xfrm>
              <a:off x="6191517" y="3597833"/>
              <a:ext cx="315965" cy="241471"/>
            </a:xfrm>
            <a:custGeom>
              <a:avLst/>
              <a:gdLst>
                <a:gd name="connsiteX0" fmla="*/ 390525 w 588645"/>
                <a:gd name="connsiteY0" fmla="*/ 0 h 422910"/>
                <a:gd name="connsiteX1" fmla="*/ 563880 w 588645"/>
                <a:gd name="connsiteY1" fmla="*/ 53340 h 422910"/>
                <a:gd name="connsiteX2" fmla="*/ 588645 w 588645"/>
                <a:gd name="connsiteY2" fmla="*/ 112395 h 422910"/>
                <a:gd name="connsiteX3" fmla="*/ 544830 w 588645"/>
                <a:gd name="connsiteY3" fmla="*/ 123825 h 422910"/>
                <a:gd name="connsiteX4" fmla="*/ 544830 w 588645"/>
                <a:gd name="connsiteY4" fmla="*/ 180975 h 422910"/>
                <a:gd name="connsiteX5" fmla="*/ 541020 w 588645"/>
                <a:gd name="connsiteY5" fmla="*/ 209550 h 422910"/>
                <a:gd name="connsiteX6" fmla="*/ 546735 w 588645"/>
                <a:gd name="connsiteY6" fmla="*/ 238125 h 422910"/>
                <a:gd name="connsiteX7" fmla="*/ 567690 w 588645"/>
                <a:gd name="connsiteY7" fmla="*/ 274320 h 422910"/>
                <a:gd name="connsiteX8" fmla="*/ 582930 w 588645"/>
                <a:gd name="connsiteY8" fmla="*/ 422910 h 422910"/>
                <a:gd name="connsiteX9" fmla="*/ 24765 w 588645"/>
                <a:gd name="connsiteY9" fmla="*/ 392430 h 422910"/>
                <a:gd name="connsiteX10" fmla="*/ 0 w 588645"/>
                <a:gd name="connsiteY10" fmla="*/ 373380 h 422910"/>
                <a:gd name="connsiteX11" fmla="*/ 1905 w 588645"/>
                <a:gd name="connsiteY11" fmla="*/ 321945 h 422910"/>
                <a:gd name="connsiteX12" fmla="*/ 20955 w 588645"/>
                <a:gd name="connsiteY12" fmla="*/ 302895 h 422910"/>
                <a:gd name="connsiteX13" fmla="*/ 30480 w 588645"/>
                <a:gd name="connsiteY13" fmla="*/ 251460 h 422910"/>
                <a:gd name="connsiteX14" fmla="*/ 102870 w 588645"/>
                <a:gd name="connsiteY14" fmla="*/ 272415 h 422910"/>
                <a:gd name="connsiteX15" fmla="*/ 139065 w 588645"/>
                <a:gd name="connsiteY15" fmla="*/ 272415 h 422910"/>
                <a:gd name="connsiteX16" fmla="*/ 160020 w 588645"/>
                <a:gd name="connsiteY16" fmla="*/ 201930 h 422910"/>
                <a:gd name="connsiteX17" fmla="*/ 188595 w 588645"/>
                <a:gd name="connsiteY17" fmla="*/ 146685 h 422910"/>
                <a:gd name="connsiteX18" fmla="*/ 230505 w 588645"/>
                <a:gd name="connsiteY18" fmla="*/ 167640 h 422910"/>
                <a:gd name="connsiteX19" fmla="*/ 228600 w 588645"/>
                <a:gd name="connsiteY19" fmla="*/ 78105 h 422910"/>
                <a:gd name="connsiteX20" fmla="*/ 270510 w 588645"/>
                <a:gd name="connsiteY20" fmla="*/ 78105 h 422910"/>
                <a:gd name="connsiteX21" fmla="*/ 323850 w 588645"/>
                <a:gd name="connsiteY21" fmla="*/ 26670 h 422910"/>
                <a:gd name="connsiteX22" fmla="*/ 390525 w 588645"/>
                <a:gd name="connsiteY22" fmla="*/ 0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8645" h="422910">
                  <a:moveTo>
                    <a:pt x="390525" y="0"/>
                  </a:moveTo>
                  <a:lnTo>
                    <a:pt x="563880" y="53340"/>
                  </a:lnTo>
                  <a:lnTo>
                    <a:pt x="588645" y="112395"/>
                  </a:lnTo>
                  <a:lnTo>
                    <a:pt x="544830" y="123825"/>
                  </a:lnTo>
                  <a:lnTo>
                    <a:pt x="544830" y="180975"/>
                  </a:lnTo>
                  <a:lnTo>
                    <a:pt x="541020" y="209550"/>
                  </a:lnTo>
                  <a:lnTo>
                    <a:pt x="546735" y="238125"/>
                  </a:lnTo>
                  <a:lnTo>
                    <a:pt x="567690" y="274320"/>
                  </a:lnTo>
                  <a:lnTo>
                    <a:pt x="582930" y="422910"/>
                  </a:lnTo>
                  <a:lnTo>
                    <a:pt x="24765" y="392430"/>
                  </a:lnTo>
                  <a:lnTo>
                    <a:pt x="0" y="373380"/>
                  </a:lnTo>
                  <a:lnTo>
                    <a:pt x="1905" y="321945"/>
                  </a:lnTo>
                  <a:lnTo>
                    <a:pt x="20955" y="302895"/>
                  </a:lnTo>
                  <a:lnTo>
                    <a:pt x="30480" y="251460"/>
                  </a:lnTo>
                  <a:lnTo>
                    <a:pt x="102870" y="272415"/>
                  </a:lnTo>
                  <a:lnTo>
                    <a:pt x="139065" y="272415"/>
                  </a:lnTo>
                  <a:lnTo>
                    <a:pt x="160020" y="201930"/>
                  </a:lnTo>
                  <a:lnTo>
                    <a:pt x="188595" y="146685"/>
                  </a:lnTo>
                  <a:lnTo>
                    <a:pt x="230505" y="167640"/>
                  </a:lnTo>
                  <a:lnTo>
                    <a:pt x="228600" y="78105"/>
                  </a:lnTo>
                  <a:lnTo>
                    <a:pt x="270510" y="78105"/>
                  </a:lnTo>
                  <a:lnTo>
                    <a:pt x="323850" y="26670"/>
                  </a:lnTo>
                  <a:lnTo>
                    <a:pt x="390525" y="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Freeform 93"/>
            <p:cNvSpPr/>
            <p:nvPr/>
          </p:nvSpPr>
          <p:spPr bwMode="auto">
            <a:xfrm>
              <a:off x="6034329" y="3332533"/>
              <a:ext cx="223874" cy="278008"/>
            </a:xfrm>
            <a:custGeom>
              <a:avLst/>
              <a:gdLst>
                <a:gd name="connsiteX0" fmla="*/ 194310 w 419100"/>
                <a:gd name="connsiteY0" fmla="*/ 487680 h 487680"/>
                <a:gd name="connsiteX1" fmla="*/ 262890 w 419100"/>
                <a:gd name="connsiteY1" fmla="*/ 464820 h 487680"/>
                <a:gd name="connsiteX2" fmla="*/ 300990 w 419100"/>
                <a:gd name="connsiteY2" fmla="*/ 419100 h 487680"/>
                <a:gd name="connsiteX3" fmla="*/ 398145 w 419100"/>
                <a:gd name="connsiteY3" fmla="*/ 354330 h 487680"/>
                <a:gd name="connsiteX4" fmla="*/ 377190 w 419100"/>
                <a:gd name="connsiteY4" fmla="*/ 302895 h 487680"/>
                <a:gd name="connsiteX5" fmla="*/ 377190 w 419100"/>
                <a:gd name="connsiteY5" fmla="*/ 268605 h 487680"/>
                <a:gd name="connsiteX6" fmla="*/ 377190 w 419100"/>
                <a:gd name="connsiteY6" fmla="*/ 245745 h 487680"/>
                <a:gd name="connsiteX7" fmla="*/ 340995 w 419100"/>
                <a:gd name="connsiteY7" fmla="*/ 186690 h 487680"/>
                <a:gd name="connsiteX8" fmla="*/ 339090 w 419100"/>
                <a:gd name="connsiteY8" fmla="*/ 167640 h 487680"/>
                <a:gd name="connsiteX9" fmla="*/ 401955 w 419100"/>
                <a:gd name="connsiteY9" fmla="*/ 135255 h 487680"/>
                <a:gd name="connsiteX10" fmla="*/ 375285 w 419100"/>
                <a:gd name="connsiteY10" fmla="*/ 100965 h 487680"/>
                <a:gd name="connsiteX11" fmla="*/ 419100 w 419100"/>
                <a:gd name="connsiteY11" fmla="*/ 68580 h 487680"/>
                <a:gd name="connsiteX12" fmla="*/ 394335 w 419100"/>
                <a:gd name="connsiteY12" fmla="*/ 55245 h 487680"/>
                <a:gd name="connsiteX13" fmla="*/ 344805 w 419100"/>
                <a:gd name="connsiteY13" fmla="*/ 83820 h 487680"/>
                <a:gd name="connsiteX14" fmla="*/ 321945 w 419100"/>
                <a:gd name="connsiteY14" fmla="*/ 66675 h 487680"/>
                <a:gd name="connsiteX15" fmla="*/ 321945 w 419100"/>
                <a:gd name="connsiteY15" fmla="*/ 0 h 487680"/>
                <a:gd name="connsiteX16" fmla="*/ 230505 w 419100"/>
                <a:gd name="connsiteY16" fmla="*/ 32385 h 487680"/>
                <a:gd name="connsiteX17" fmla="*/ 116205 w 419100"/>
                <a:gd name="connsiteY17" fmla="*/ 89535 h 487680"/>
                <a:gd name="connsiteX18" fmla="*/ 85725 w 419100"/>
                <a:gd name="connsiteY18" fmla="*/ 120015 h 487680"/>
                <a:gd name="connsiteX19" fmla="*/ 41910 w 419100"/>
                <a:gd name="connsiteY19" fmla="*/ 116205 h 487680"/>
                <a:gd name="connsiteX20" fmla="*/ 0 w 419100"/>
                <a:gd name="connsiteY20" fmla="*/ 169545 h 487680"/>
                <a:gd name="connsiteX21" fmla="*/ 1905 w 419100"/>
                <a:gd name="connsiteY21" fmla="*/ 219075 h 487680"/>
                <a:gd name="connsiteX22" fmla="*/ 36195 w 419100"/>
                <a:gd name="connsiteY22" fmla="*/ 333375 h 487680"/>
                <a:gd name="connsiteX23" fmla="*/ 194310 w 419100"/>
                <a:gd name="connsiteY23" fmla="*/ 48768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487680">
                  <a:moveTo>
                    <a:pt x="194310" y="487680"/>
                  </a:moveTo>
                  <a:lnTo>
                    <a:pt x="262890" y="464820"/>
                  </a:lnTo>
                  <a:lnTo>
                    <a:pt x="300990" y="419100"/>
                  </a:lnTo>
                  <a:lnTo>
                    <a:pt x="398145" y="354330"/>
                  </a:lnTo>
                  <a:lnTo>
                    <a:pt x="377190" y="302895"/>
                  </a:lnTo>
                  <a:lnTo>
                    <a:pt x="377190" y="268605"/>
                  </a:lnTo>
                  <a:lnTo>
                    <a:pt x="377190" y="245745"/>
                  </a:lnTo>
                  <a:lnTo>
                    <a:pt x="340995" y="186690"/>
                  </a:lnTo>
                  <a:lnTo>
                    <a:pt x="339090" y="167640"/>
                  </a:lnTo>
                  <a:lnTo>
                    <a:pt x="401955" y="135255"/>
                  </a:lnTo>
                  <a:lnTo>
                    <a:pt x="375285" y="100965"/>
                  </a:lnTo>
                  <a:lnTo>
                    <a:pt x="419100" y="68580"/>
                  </a:lnTo>
                  <a:lnTo>
                    <a:pt x="394335" y="55245"/>
                  </a:lnTo>
                  <a:lnTo>
                    <a:pt x="344805" y="83820"/>
                  </a:lnTo>
                  <a:lnTo>
                    <a:pt x="321945" y="66675"/>
                  </a:lnTo>
                  <a:lnTo>
                    <a:pt x="321945" y="0"/>
                  </a:lnTo>
                  <a:lnTo>
                    <a:pt x="230505" y="32385"/>
                  </a:lnTo>
                  <a:lnTo>
                    <a:pt x="116205" y="89535"/>
                  </a:lnTo>
                  <a:lnTo>
                    <a:pt x="85725" y="120015"/>
                  </a:lnTo>
                  <a:lnTo>
                    <a:pt x="41910" y="116205"/>
                  </a:lnTo>
                  <a:lnTo>
                    <a:pt x="0" y="169545"/>
                  </a:lnTo>
                  <a:lnTo>
                    <a:pt x="1905" y="219075"/>
                  </a:lnTo>
                  <a:lnTo>
                    <a:pt x="36195" y="333375"/>
                  </a:lnTo>
                  <a:lnTo>
                    <a:pt x="194310" y="48768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Freeform 94"/>
            <p:cNvSpPr/>
            <p:nvPr/>
          </p:nvSpPr>
          <p:spPr bwMode="auto">
            <a:xfrm>
              <a:off x="6193105" y="3432616"/>
              <a:ext cx="281033" cy="285952"/>
            </a:xfrm>
            <a:custGeom>
              <a:avLst/>
              <a:gdLst>
                <a:gd name="connsiteX0" fmla="*/ 0 w 523875"/>
                <a:gd name="connsiteY0" fmla="*/ 230505 h 499110"/>
                <a:gd name="connsiteX1" fmla="*/ 78105 w 523875"/>
                <a:gd name="connsiteY1" fmla="*/ 184785 h 499110"/>
                <a:gd name="connsiteX2" fmla="*/ 110490 w 523875"/>
                <a:gd name="connsiteY2" fmla="*/ 148590 h 499110"/>
                <a:gd name="connsiteX3" fmla="*/ 137160 w 523875"/>
                <a:gd name="connsiteY3" fmla="*/ 154305 h 499110"/>
                <a:gd name="connsiteX4" fmla="*/ 180975 w 523875"/>
                <a:gd name="connsiteY4" fmla="*/ 131445 h 499110"/>
                <a:gd name="connsiteX5" fmla="*/ 230505 w 523875"/>
                <a:gd name="connsiteY5" fmla="*/ 139065 h 499110"/>
                <a:gd name="connsiteX6" fmla="*/ 257175 w 523875"/>
                <a:gd name="connsiteY6" fmla="*/ 131445 h 499110"/>
                <a:gd name="connsiteX7" fmla="*/ 276225 w 523875"/>
                <a:gd name="connsiteY7" fmla="*/ 118110 h 499110"/>
                <a:gd name="connsiteX8" fmla="*/ 339090 w 523875"/>
                <a:gd name="connsiteY8" fmla="*/ 55245 h 499110"/>
                <a:gd name="connsiteX9" fmla="*/ 451485 w 523875"/>
                <a:gd name="connsiteY9" fmla="*/ 3810 h 499110"/>
                <a:gd name="connsiteX10" fmla="*/ 480060 w 523875"/>
                <a:gd name="connsiteY10" fmla="*/ 5715 h 499110"/>
                <a:gd name="connsiteX11" fmla="*/ 510540 w 523875"/>
                <a:gd name="connsiteY11" fmla="*/ 0 h 499110"/>
                <a:gd name="connsiteX12" fmla="*/ 523875 w 523875"/>
                <a:gd name="connsiteY12" fmla="*/ 40005 h 499110"/>
                <a:gd name="connsiteX13" fmla="*/ 504825 w 523875"/>
                <a:gd name="connsiteY13" fmla="*/ 87630 h 499110"/>
                <a:gd name="connsiteX14" fmla="*/ 520065 w 523875"/>
                <a:gd name="connsiteY14" fmla="*/ 120015 h 499110"/>
                <a:gd name="connsiteX15" fmla="*/ 491490 w 523875"/>
                <a:gd name="connsiteY15" fmla="*/ 167640 h 499110"/>
                <a:gd name="connsiteX16" fmla="*/ 495300 w 523875"/>
                <a:gd name="connsiteY16" fmla="*/ 211455 h 499110"/>
                <a:gd name="connsiteX17" fmla="*/ 457200 w 523875"/>
                <a:gd name="connsiteY17" fmla="*/ 200025 h 499110"/>
                <a:gd name="connsiteX18" fmla="*/ 443865 w 523875"/>
                <a:gd name="connsiteY18" fmla="*/ 241935 h 499110"/>
                <a:gd name="connsiteX19" fmla="*/ 409575 w 523875"/>
                <a:gd name="connsiteY19" fmla="*/ 291465 h 499110"/>
                <a:gd name="connsiteX20" fmla="*/ 379095 w 523875"/>
                <a:gd name="connsiteY20" fmla="*/ 310515 h 499110"/>
                <a:gd name="connsiteX21" fmla="*/ 340995 w 523875"/>
                <a:gd name="connsiteY21" fmla="*/ 323850 h 499110"/>
                <a:gd name="connsiteX22" fmla="*/ 314325 w 523875"/>
                <a:gd name="connsiteY22" fmla="*/ 337185 h 499110"/>
                <a:gd name="connsiteX23" fmla="*/ 291465 w 523875"/>
                <a:gd name="connsiteY23" fmla="*/ 361950 h 499110"/>
                <a:gd name="connsiteX24" fmla="*/ 272415 w 523875"/>
                <a:gd name="connsiteY24" fmla="*/ 382905 h 499110"/>
                <a:gd name="connsiteX25" fmla="*/ 240030 w 523875"/>
                <a:gd name="connsiteY25" fmla="*/ 390525 h 499110"/>
                <a:gd name="connsiteX26" fmla="*/ 238125 w 523875"/>
                <a:gd name="connsiteY26" fmla="*/ 417195 h 499110"/>
                <a:gd name="connsiteX27" fmla="*/ 238125 w 523875"/>
                <a:gd name="connsiteY27" fmla="*/ 451485 h 499110"/>
                <a:gd name="connsiteX28" fmla="*/ 232410 w 523875"/>
                <a:gd name="connsiteY28" fmla="*/ 472440 h 499110"/>
                <a:gd name="connsiteX29" fmla="*/ 190500 w 523875"/>
                <a:gd name="connsiteY29" fmla="*/ 457200 h 499110"/>
                <a:gd name="connsiteX30" fmla="*/ 163830 w 523875"/>
                <a:gd name="connsiteY30" fmla="*/ 499110 h 499110"/>
                <a:gd name="connsiteX31" fmla="*/ 114300 w 523875"/>
                <a:gd name="connsiteY31" fmla="*/ 461010 h 499110"/>
                <a:gd name="connsiteX32" fmla="*/ 0 w 523875"/>
                <a:gd name="connsiteY32" fmla="*/ 230505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3875" h="499110">
                  <a:moveTo>
                    <a:pt x="0" y="230505"/>
                  </a:moveTo>
                  <a:lnTo>
                    <a:pt x="78105" y="184785"/>
                  </a:lnTo>
                  <a:lnTo>
                    <a:pt x="110490" y="148590"/>
                  </a:lnTo>
                  <a:lnTo>
                    <a:pt x="137160" y="154305"/>
                  </a:lnTo>
                  <a:lnTo>
                    <a:pt x="180975" y="131445"/>
                  </a:lnTo>
                  <a:lnTo>
                    <a:pt x="230505" y="139065"/>
                  </a:lnTo>
                  <a:lnTo>
                    <a:pt x="257175" y="131445"/>
                  </a:lnTo>
                  <a:lnTo>
                    <a:pt x="276225" y="118110"/>
                  </a:lnTo>
                  <a:lnTo>
                    <a:pt x="339090" y="55245"/>
                  </a:lnTo>
                  <a:lnTo>
                    <a:pt x="451485" y="3810"/>
                  </a:lnTo>
                  <a:lnTo>
                    <a:pt x="480060" y="5715"/>
                  </a:lnTo>
                  <a:lnTo>
                    <a:pt x="510540" y="0"/>
                  </a:lnTo>
                  <a:lnTo>
                    <a:pt x="523875" y="40005"/>
                  </a:lnTo>
                  <a:lnTo>
                    <a:pt x="504825" y="87630"/>
                  </a:lnTo>
                  <a:lnTo>
                    <a:pt x="520065" y="120015"/>
                  </a:lnTo>
                  <a:lnTo>
                    <a:pt x="491490" y="167640"/>
                  </a:lnTo>
                  <a:lnTo>
                    <a:pt x="495300" y="211455"/>
                  </a:lnTo>
                  <a:lnTo>
                    <a:pt x="457200" y="200025"/>
                  </a:lnTo>
                  <a:lnTo>
                    <a:pt x="443865" y="241935"/>
                  </a:lnTo>
                  <a:lnTo>
                    <a:pt x="409575" y="291465"/>
                  </a:lnTo>
                  <a:lnTo>
                    <a:pt x="379095" y="310515"/>
                  </a:lnTo>
                  <a:lnTo>
                    <a:pt x="340995" y="323850"/>
                  </a:lnTo>
                  <a:lnTo>
                    <a:pt x="314325" y="337185"/>
                  </a:lnTo>
                  <a:lnTo>
                    <a:pt x="291465" y="361950"/>
                  </a:lnTo>
                  <a:lnTo>
                    <a:pt x="272415" y="382905"/>
                  </a:lnTo>
                  <a:lnTo>
                    <a:pt x="240030" y="390525"/>
                  </a:lnTo>
                  <a:lnTo>
                    <a:pt x="238125" y="417195"/>
                  </a:lnTo>
                  <a:lnTo>
                    <a:pt x="238125" y="451485"/>
                  </a:lnTo>
                  <a:lnTo>
                    <a:pt x="232410" y="472440"/>
                  </a:lnTo>
                  <a:lnTo>
                    <a:pt x="190500" y="457200"/>
                  </a:lnTo>
                  <a:lnTo>
                    <a:pt x="163830" y="499110"/>
                  </a:lnTo>
                  <a:lnTo>
                    <a:pt x="114300" y="461010"/>
                  </a:lnTo>
                  <a:lnTo>
                    <a:pt x="0" y="230505"/>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reeform 95"/>
            <p:cNvSpPr/>
            <p:nvPr/>
          </p:nvSpPr>
          <p:spPr bwMode="auto">
            <a:xfrm>
              <a:off x="5977170" y="3561295"/>
              <a:ext cx="306437" cy="260534"/>
            </a:xfrm>
            <a:custGeom>
              <a:avLst/>
              <a:gdLst>
                <a:gd name="connsiteX0" fmla="*/ 285750 w 569595"/>
                <a:gd name="connsiteY0" fmla="*/ 78105 h 457200"/>
                <a:gd name="connsiteX1" fmla="*/ 354330 w 569595"/>
                <a:gd name="connsiteY1" fmla="*/ 49530 h 457200"/>
                <a:gd name="connsiteX2" fmla="*/ 411480 w 569595"/>
                <a:gd name="connsiteY2" fmla="*/ 0 h 457200"/>
                <a:gd name="connsiteX3" fmla="*/ 569595 w 569595"/>
                <a:gd name="connsiteY3" fmla="*/ 283845 h 457200"/>
                <a:gd name="connsiteX4" fmla="*/ 546735 w 569595"/>
                <a:gd name="connsiteY4" fmla="*/ 350520 h 457200"/>
                <a:gd name="connsiteX5" fmla="*/ 489585 w 569595"/>
                <a:gd name="connsiteY5" fmla="*/ 348615 h 457200"/>
                <a:gd name="connsiteX6" fmla="*/ 432435 w 569595"/>
                <a:gd name="connsiteY6" fmla="*/ 327660 h 457200"/>
                <a:gd name="connsiteX7" fmla="*/ 430530 w 569595"/>
                <a:gd name="connsiteY7" fmla="*/ 369570 h 457200"/>
                <a:gd name="connsiteX8" fmla="*/ 413385 w 569595"/>
                <a:gd name="connsiteY8" fmla="*/ 401955 h 457200"/>
                <a:gd name="connsiteX9" fmla="*/ 422910 w 569595"/>
                <a:gd name="connsiteY9" fmla="*/ 457200 h 457200"/>
                <a:gd name="connsiteX10" fmla="*/ 186690 w 569595"/>
                <a:gd name="connsiteY10" fmla="*/ 457200 h 457200"/>
                <a:gd name="connsiteX11" fmla="*/ 0 w 569595"/>
                <a:gd name="connsiteY11" fmla="*/ 142875 h 457200"/>
                <a:gd name="connsiteX12" fmla="*/ 285750 w 569595"/>
                <a:gd name="connsiteY12" fmla="*/ 7810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95" h="457200">
                  <a:moveTo>
                    <a:pt x="285750" y="78105"/>
                  </a:moveTo>
                  <a:lnTo>
                    <a:pt x="354330" y="49530"/>
                  </a:lnTo>
                  <a:lnTo>
                    <a:pt x="411480" y="0"/>
                  </a:lnTo>
                  <a:lnTo>
                    <a:pt x="569595" y="283845"/>
                  </a:lnTo>
                  <a:lnTo>
                    <a:pt x="546735" y="350520"/>
                  </a:lnTo>
                  <a:lnTo>
                    <a:pt x="489585" y="348615"/>
                  </a:lnTo>
                  <a:lnTo>
                    <a:pt x="432435" y="327660"/>
                  </a:lnTo>
                  <a:lnTo>
                    <a:pt x="430530" y="369570"/>
                  </a:lnTo>
                  <a:lnTo>
                    <a:pt x="413385" y="401955"/>
                  </a:lnTo>
                  <a:lnTo>
                    <a:pt x="422910" y="457200"/>
                  </a:lnTo>
                  <a:lnTo>
                    <a:pt x="186690" y="457200"/>
                  </a:lnTo>
                  <a:lnTo>
                    <a:pt x="0" y="142875"/>
                  </a:lnTo>
                  <a:lnTo>
                    <a:pt x="285750" y="7810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Freeform 96"/>
            <p:cNvSpPr/>
            <p:nvPr/>
          </p:nvSpPr>
          <p:spPr bwMode="auto">
            <a:xfrm>
              <a:off x="5791401" y="3456446"/>
              <a:ext cx="344545" cy="231939"/>
            </a:xfrm>
            <a:custGeom>
              <a:avLst/>
              <a:gdLst>
                <a:gd name="connsiteX0" fmla="*/ 468630 w 641985"/>
                <a:gd name="connsiteY0" fmla="*/ 0 h 407670"/>
                <a:gd name="connsiteX1" fmla="*/ 489585 w 641985"/>
                <a:gd name="connsiteY1" fmla="*/ 74295 h 407670"/>
                <a:gd name="connsiteX2" fmla="*/ 641985 w 641985"/>
                <a:gd name="connsiteY2" fmla="*/ 259080 h 407670"/>
                <a:gd name="connsiteX3" fmla="*/ 360045 w 641985"/>
                <a:gd name="connsiteY3" fmla="*/ 327660 h 407670"/>
                <a:gd name="connsiteX4" fmla="*/ 302895 w 641985"/>
                <a:gd name="connsiteY4" fmla="*/ 367665 h 407670"/>
                <a:gd name="connsiteX5" fmla="*/ 306705 w 641985"/>
                <a:gd name="connsiteY5" fmla="*/ 396240 h 407670"/>
                <a:gd name="connsiteX6" fmla="*/ 118110 w 641985"/>
                <a:gd name="connsiteY6" fmla="*/ 407670 h 407670"/>
                <a:gd name="connsiteX7" fmla="*/ 49530 w 641985"/>
                <a:gd name="connsiteY7" fmla="*/ 222885 h 407670"/>
                <a:gd name="connsiteX8" fmla="*/ 0 w 641985"/>
                <a:gd name="connsiteY8" fmla="*/ 154305 h 407670"/>
                <a:gd name="connsiteX9" fmla="*/ 144780 w 641985"/>
                <a:gd name="connsiteY9" fmla="*/ 5715 h 407670"/>
                <a:gd name="connsiteX10" fmla="*/ 203835 w 641985"/>
                <a:gd name="connsiteY10" fmla="*/ 22860 h 407670"/>
                <a:gd name="connsiteX11" fmla="*/ 234315 w 641985"/>
                <a:gd name="connsiteY11" fmla="*/ 47625 h 407670"/>
                <a:gd name="connsiteX12" fmla="*/ 268605 w 641985"/>
                <a:gd name="connsiteY12" fmla="*/ 32385 h 407670"/>
                <a:gd name="connsiteX13" fmla="*/ 291465 w 641985"/>
                <a:gd name="connsiteY13" fmla="*/ 51435 h 407670"/>
                <a:gd name="connsiteX14" fmla="*/ 468630 w 641985"/>
                <a:gd name="connsiteY14"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85" h="407670">
                  <a:moveTo>
                    <a:pt x="468630" y="0"/>
                  </a:moveTo>
                  <a:lnTo>
                    <a:pt x="489585" y="74295"/>
                  </a:lnTo>
                  <a:lnTo>
                    <a:pt x="641985" y="259080"/>
                  </a:lnTo>
                  <a:lnTo>
                    <a:pt x="360045" y="327660"/>
                  </a:lnTo>
                  <a:lnTo>
                    <a:pt x="302895" y="367665"/>
                  </a:lnTo>
                  <a:lnTo>
                    <a:pt x="306705" y="396240"/>
                  </a:lnTo>
                  <a:lnTo>
                    <a:pt x="118110" y="407670"/>
                  </a:lnTo>
                  <a:lnTo>
                    <a:pt x="49530" y="222885"/>
                  </a:lnTo>
                  <a:lnTo>
                    <a:pt x="0" y="154305"/>
                  </a:lnTo>
                  <a:lnTo>
                    <a:pt x="144780" y="5715"/>
                  </a:lnTo>
                  <a:lnTo>
                    <a:pt x="203835" y="22860"/>
                  </a:lnTo>
                  <a:lnTo>
                    <a:pt x="234315" y="47625"/>
                  </a:lnTo>
                  <a:lnTo>
                    <a:pt x="268605" y="32385"/>
                  </a:lnTo>
                  <a:lnTo>
                    <a:pt x="291465" y="51435"/>
                  </a:lnTo>
                  <a:lnTo>
                    <a:pt x="468630" y="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Freeform 97"/>
            <p:cNvSpPr/>
            <p:nvPr/>
          </p:nvSpPr>
          <p:spPr bwMode="auto">
            <a:xfrm>
              <a:off x="5634213" y="3642314"/>
              <a:ext cx="449336" cy="182692"/>
            </a:xfrm>
            <a:custGeom>
              <a:avLst/>
              <a:gdLst>
                <a:gd name="connsiteX0" fmla="*/ 421005 w 838200"/>
                <a:gd name="connsiteY0" fmla="*/ 66675 h 320040"/>
                <a:gd name="connsiteX1" fmla="*/ 588645 w 838200"/>
                <a:gd name="connsiteY1" fmla="*/ 57150 h 320040"/>
                <a:gd name="connsiteX2" fmla="*/ 590550 w 838200"/>
                <a:gd name="connsiteY2" fmla="*/ 34290 h 320040"/>
                <a:gd name="connsiteX3" fmla="*/ 651510 w 838200"/>
                <a:gd name="connsiteY3" fmla="*/ 0 h 320040"/>
                <a:gd name="connsiteX4" fmla="*/ 838200 w 838200"/>
                <a:gd name="connsiteY4" fmla="*/ 320040 h 320040"/>
                <a:gd name="connsiteX5" fmla="*/ 0 w 838200"/>
                <a:gd name="connsiteY5" fmla="*/ 264795 h 320040"/>
                <a:gd name="connsiteX6" fmla="*/ 26670 w 838200"/>
                <a:gd name="connsiteY6" fmla="*/ 228600 h 320040"/>
                <a:gd name="connsiteX7" fmla="*/ 51435 w 838200"/>
                <a:gd name="connsiteY7" fmla="*/ 224790 h 320040"/>
                <a:gd name="connsiteX8" fmla="*/ 38100 w 838200"/>
                <a:gd name="connsiteY8" fmla="*/ 200025 h 320040"/>
                <a:gd name="connsiteX9" fmla="*/ 125730 w 838200"/>
                <a:gd name="connsiteY9" fmla="*/ 173355 h 320040"/>
                <a:gd name="connsiteX10" fmla="*/ 127635 w 838200"/>
                <a:gd name="connsiteY10" fmla="*/ 106680 h 320040"/>
                <a:gd name="connsiteX11" fmla="*/ 421005 w 838200"/>
                <a:gd name="connsiteY11" fmla="*/ 66675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320040">
                  <a:moveTo>
                    <a:pt x="421005" y="66675"/>
                  </a:moveTo>
                  <a:lnTo>
                    <a:pt x="588645" y="57150"/>
                  </a:lnTo>
                  <a:lnTo>
                    <a:pt x="590550" y="34290"/>
                  </a:lnTo>
                  <a:lnTo>
                    <a:pt x="651510" y="0"/>
                  </a:lnTo>
                  <a:lnTo>
                    <a:pt x="838200" y="320040"/>
                  </a:lnTo>
                  <a:lnTo>
                    <a:pt x="0" y="264795"/>
                  </a:lnTo>
                  <a:lnTo>
                    <a:pt x="26670" y="228600"/>
                  </a:lnTo>
                  <a:lnTo>
                    <a:pt x="51435" y="224790"/>
                  </a:lnTo>
                  <a:lnTo>
                    <a:pt x="38100" y="200025"/>
                  </a:lnTo>
                  <a:lnTo>
                    <a:pt x="125730" y="173355"/>
                  </a:lnTo>
                  <a:lnTo>
                    <a:pt x="127635" y="106680"/>
                  </a:lnTo>
                  <a:lnTo>
                    <a:pt x="421005" y="6667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bwMode="auto">
            <a:xfrm>
              <a:off x="6264554" y="3052936"/>
              <a:ext cx="284210" cy="246236"/>
            </a:xfrm>
            <a:custGeom>
              <a:avLst/>
              <a:gdLst>
                <a:gd name="connsiteX0" fmla="*/ 0 w 529590"/>
                <a:gd name="connsiteY0" fmla="*/ 312420 h 432435"/>
                <a:gd name="connsiteX1" fmla="*/ 226695 w 529590"/>
                <a:gd name="connsiteY1" fmla="*/ 161925 h 432435"/>
                <a:gd name="connsiteX2" fmla="*/ 184785 w 529590"/>
                <a:gd name="connsiteY2" fmla="*/ 160020 h 432435"/>
                <a:gd name="connsiteX3" fmla="*/ 175260 w 529590"/>
                <a:gd name="connsiteY3" fmla="*/ 137160 h 432435"/>
                <a:gd name="connsiteX4" fmla="*/ 190500 w 529590"/>
                <a:gd name="connsiteY4" fmla="*/ 104775 h 432435"/>
                <a:gd name="connsiteX5" fmla="*/ 264795 w 529590"/>
                <a:gd name="connsiteY5" fmla="*/ 59055 h 432435"/>
                <a:gd name="connsiteX6" fmla="*/ 283845 w 529590"/>
                <a:gd name="connsiteY6" fmla="*/ 41910 h 432435"/>
                <a:gd name="connsiteX7" fmla="*/ 333375 w 529590"/>
                <a:gd name="connsiteY7" fmla="*/ 60960 h 432435"/>
                <a:gd name="connsiteX8" fmla="*/ 365760 w 529590"/>
                <a:gd name="connsiteY8" fmla="*/ 83820 h 432435"/>
                <a:gd name="connsiteX9" fmla="*/ 461010 w 529590"/>
                <a:gd name="connsiteY9" fmla="*/ 0 h 432435"/>
                <a:gd name="connsiteX10" fmla="*/ 481965 w 529590"/>
                <a:gd name="connsiteY10" fmla="*/ 9525 h 432435"/>
                <a:gd name="connsiteX11" fmla="*/ 466725 w 529590"/>
                <a:gd name="connsiteY11" fmla="*/ 34290 h 432435"/>
                <a:gd name="connsiteX12" fmla="*/ 529590 w 529590"/>
                <a:gd name="connsiteY12" fmla="*/ 152400 h 432435"/>
                <a:gd name="connsiteX13" fmla="*/ 480060 w 529590"/>
                <a:gd name="connsiteY13" fmla="*/ 196215 h 432435"/>
                <a:gd name="connsiteX14" fmla="*/ 447675 w 529590"/>
                <a:gd name="connsiteY14" fmla="*/ 276225 h 432435"/>
                <a:gd name="connsiteX15" fmla="*/ 360045 w 529590"/>
                <a:gd name="connsiteY15" fmla="*/ 342900 h 432435"/>
                <a:gd name="connsiteX16" fmla="*/ 302895 w 529590"/>
                <a:gd name="connsiteY16" fmla="*/ 342900 h 432435"/>
                <a:gd name="connsiteX17" fmla="*/ 232410 w 529590"/>
                <a:gd name="connsiteY17" fmla="*/ 394335 h 432435"/>
                <a:gd name="connsiteX18" fmla="*/ 175260 w 529590"/>
                <a:gd name="connsiteY18" fmla="*/ 354330 h 432435"/>
                <a:gd name="connsiteX19" fmla="*/ 60960 w 529590"/>
                <a:gd name="connsiteY19" fmla="*/ 432435 h 432435"/>
                <a:gd name="connsiteX20" fmla="*/ 0 w 529590"/>
                <a:gd name="connsiteY20" fmla="*/ 312420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590" h="432435">
                  <a:moveTo>
                    <a:pt x="0" y="312420"/>
                  </a:moveTo>
                  <a:lnTo>
                    <a:pt x="226695" y="161925"/>
                  </a:lnTo>
                  <a:lnTo>
                    <a:pt x="184785" y="160020"/>
                  </a:lnTo>
                  <a:lnTo>
                    <a:pt x="175260" y="137160"/>
                  </a:lnTo>
                  <a:lnTo>
                    <a:pt x="190500" y="104775"/>
                  </a:lnTo>
                  <a:lnTo>
                    <a:pt x="264795" y="59055"/>
                  </a:lnTo>
                  <a:lnTo>
                    <a:pt x="283845" y="41910"/>
                  </a:lnTo>
                  <a:lnTo>
                    <a:pt x="333375" y="60960"/>
                  </a:lnTo>
                  <a:lnTo>
                    <a:pt x="365760" y="83820"/>
                  </a:lnTo>
                  <a:lnTo>
                    <a:pt x="461010" y="0"/>
                  </a:lnTo>
                  <a:lnTo>
                    <a:pt x="481965" y="9525"/>
                  </a:lnTo>
                  <a:lnTo>
                    <a:pt x="466725" y="34290"/>
                  </a:lnTo>
                  <a:lnTo>
                    <a:pt x="529590" y="152400"/>
                  </a:lnTo>
                  <a:lnTo>
                    <a:pt x="480060" y="196215"/>
                  </a:lnTo>
                  <a:lnTo>
                    <a:pt x="447675" y="276225"/>
                  </a:lnTo>
                  <a:lnTo>
                    <a:pt x="360045" y="342900"/>
                  </a:lnTo>
                  <a:lnTo>
                    <a:pt x="302895" y="342900"/>
                  </a:lnTo>
                  <a:lnTo>
                    <a:pt x="232410" y="394335"/>
                  </a:lnTo>
                  <a:lnTo>
                    <a:pt x="175260" y="354330"/>
                  </a:lnTo>
                  <a:lnTo>
                    <a:pt x="60960" y="432435"/>
                  </a:lnTo>
                  <a:lnTo>
                    <a:pt x="0" y="31242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bwMode="auto">
            <a:xfrm>
              <a:off x="5989872" y="3173671"/>
              <a:ext cx="312789" cy="244648"/>
            </a:xfrm>
            <a:custGeom>
              <a:avLst/>
              <a:gdLst>
                <a:gd name="connsiteX0" fmla="*/ 0 w 582930"/>
                <a:gd name="connsiteY0" fmla="*/ 264795 h 430530"/>
                <a:gd name="connsiteX1" fmla="*/ 64770 w 582930"/>
                <a:gd name="connsiteY1" fmla="*/ 205740 h 430530"/>
                <a:gd name="connsiteX2" fmla="*/ 175260 w 582930"/>
                <a:gd name="connsiteY2" fmla="*/ 161925 h 430530"/>
                <a:gd name="connsiteX3" fmla="*/ 140970 w 582930"/>
                <a:gd name="connsiteY3" fmla="*/ 120015 h 430530"/>
                <a:gd name="connsiteX4" fmla="*/ 156210 w 582930"/>
                <a:gd name="connsiteY4" fmla="*/ 72390 h 430530"/>
                <a:gd name="connsiteX5" fmla="*/ 236220 w 582930"/>
                <a:gd name="connsiteY5" fmla="*/ 104775 h 430530"/>
                <a:gd name="connsiteX6" fmla="*/ 251460 w 582930"/>
                <a:gd name="connsiteY6" fmla="*/ 140970 h 430530"/>
                <a:gd name="connsiteX7" fmla="*/ 504825 w 582930"/>
                <a:gd name="connsiteY7" fmla="*/ 0 h 430530"/>
                <a:gd name="connsiteX8" fmla="*/ 525780 w 582930"/>
                <a:gd name="connsiteY8" fmla="*/ 36195 h 430530"/>
                <a:gd name="connsiteX9" fmla="*/ 520065 w 582930"/>
                <a:gd name="connsiteY9" fmla="*/ 68580 h 430530"/>
                <a:gd name="connsiteX10" fmla="*/ 527685 w 582930"/>
                <a:gd name="connsiteY10" fmla="*/ 78105 h 430530"/>
                <a:gd name="connsiteX11" fmla="*/ 581025 w 582930"/>
                <a:gd name="connsiteY11" fmla="*/ 188595 h 430530"/>
                <a:gd name="connsiteX12" fmla="*/ 582930 w 582930"/>
                <a:gd name="connsiteY12" fmla="*/ 228600 h 430530"/>
                <a:gd name="connsiteX13" fmla="*/ 510540 w 582930"/>
                <a:gd name="connsiteY13" fmla="*/ 266700 h 430530"/>
                <a:gd name="connsiteX14" fmla="*/ 413385 w 582930"/>
                <a:gd name="connsiteY14" fmla="*/ 295275 h 430530"/>
                <a:gd name="connsiteX15" fmla="*/ 375285 w 582930"/>
                <a:gd name="connsiteY15" fmla="*/ 302895 h 430530"/>
                <a:gd name="connsiteX16" fmla="*/ 335280 w 582930"/>
                <a:gd name="connsiteY16" fmla="*/ 321945 h 430530"/>
                <a:gd name="connsiteX17" fmla="*/ 320040 w 582930"/>
                <a:gd name="connsiteY17" fmla="*/ 329565 h 430530"/>
                <a:gd name="connsiteX18" fmla="*/ 260985 w 582930"/>
                <a:gd name="connsiteY18" fmla="*/ 358140 h 430530"/>
                <a:gd name="connsiteX19" fmla="*/ 217170 w 582930"/>
                <a:gd name="connsiteY19" fmla="*/ 371475 h 430530"/>
                <a:gd name="connsiteX20" fmla="*/ 158115 w 582930"/>
                <a:gd name="connsiteY20" fmla="*/ 430530 h 430530"/>
                <a:gd name="connsiteX21" fmla="*/ 140970 w 582930"/>
                <a:gd name="connsiteY21" fmla="*/ 388620 h 430530"/>
                <a:gd name="connsiteX22" fmla="*/ 40005 w 582930"/>
                <a:gd name="connsiteY22" fmla="*/ 306705 h 430530"/>
                <a:gd name="connsiteX23" fmla="*/ 0 w 582930"/>
                <a:gd name="connsiteY23" fmla="*/ 26479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930" h="430530">
                  <a:moveTo>
                    <a:pt x="0" y="264795"/>
                  </a:moveTo>
                  <a:lnTo>
                    <a:pt x="64770" y="205740"/>
                  </a:lnTo>
                  <a:lnTo>
                    <a:pt x="175260" y="161925"/>
                  </a:lnTo>
                  <a:lnTo>
                    <a:pt x="140970" y="120015"/>
                  </a:lnTo>
                  <a:lnTo>
                    <a:pt x="156210" y="72390"/>
                  </a:lnTo>
                  <a:lnTo>
                    <a:pt x="236220" y="104775"/>
                  </a:lnTo>
                  <a:lnTo>
                    <a:pt x="251460" y="140970"/>
                  </a:lnTo>
                  <a:lnTo>
                    <a:pt x="504825" y="0"/>
                  </a:lnTo>
                  <a:lnTo>
                    <a:pt x="525780" y="36195"/>
                  </a:lnTo>
                  <a:lnTo>
                    <a:pt x="520065" y="68580"/>
                  </a:lnTo>
                  <a:lnTo>
                    <a:pt x="527685" y="78105"/>
                  </a:lnTo>
                  <a:lnTo>
                    <a:pt x="581025" y="188595"/>
                  </a:lnTo>
                  <a:lnTo>
                    <a:pt x="582930" y="228600"/>
                  </a:lnTo>
                  <a:lnTo>
                    <a:pt x="510540" y="266700"/>
                  </a:lnTo>
                  <a:lnTo>
                    <a:pt x="413385" y="295275"/>
                  </a:lnTo>
                  <a:lnTo>
                    <a:pt x="375285" y="302895"/>
                  </a:lnTo>
                  <a:lnTo>
                    <a:pt x="335280" y="321945"/>
                  </a:lnTo>
                  <a:lnTo>
                    <a:pt x="320040" y="329565"/>
                  </a:lnTo>
                  <a:lnTo>
                    <a:pt x="260985" y="358140"/>
                  </a:lnTo>
                  <a:lnTo>
                    <a:pt x="217170" y="371475"/>
                  </a:lnTo>
                  <a:lnTo>
                    <a:pt x="158115" y="430530"/>
                  </a:lnTo>
                  <a:lnTo>
                    <a:pt x="140970" y="388620"/>
                  </a:lnTo>
                  <a:lnTo>
                    <a:pt x="40005" y="306705"/>
                  </a:lnTo>
                  <a:lnTo>
                    <a:pt x="0" y="26479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Freeform 100"/>
            <p:cNvSpPr/>
            <p:nvPr/>
          </p:nvSpPr>
          <p:spPr bwMode="auto">
            <a:xfrm>
              <a:off x="5751707" y="3300761"/>
              <a:ext cx="323903" cy="243059"/>
            </a:xfrm>
            <a:custGeom>
              <a:avLst/>
              <a:gdLst>
                <a:gd name="connsiteX0" fmla="*/ 234315 w 603885"/>
                <a:gd name="connsiteY0" fmla="*/ 78105 h 424815"/>
                <a:gd name="connsiteX1" fmla="*/ 354330 w 603885"/>
                <a:gd name="connsiteY1" fmla="*/ 24765 h 424815"/>
                <a:gd name="connsiteX2" fmla="*/ 487680 w 603885"/>
                <a:gd name="connsiteY2" fmla="*/ 0 h 424815"/>
                <a:gd name="connsiteX3" fmla="*/ 455295 w 603885"/>
                <a:gd name="connsiteY3" fmla="*/ 38100 h 424815"/>
                <a:gd name="connsiteX4" fmla="*/ 581025 w 603885"/>
                <a:gd name="connsiteY4" fmla="*/ 156210 h 424815"/>
                <a:gd name="connsiteX5" fmla="*/ 603885 w 603885"/>
                <a:gd name="connsiteY5" fmla="*/ 175260 h 424815"/>
                <a:gd name="connsiteX6" fmla="*/ 533400 w 603885"/>
                <a:gd name="connsiteY6" fmla="*/ 228600 h 424815"/>
                <a:gd name="connsiteX7" fmla="*/ 548640 w 603885"/>
                <a:gd name="connsiteY7" fmla="*/ 276225 h 424815"/>
                <a:gd name="connsiteX8" fmla="*/ 356235 w 603885"/>
                <a:gd name="connsiteY8" fmla="*/ 335280 h 424815"/>
                <a:gd name="connsiteX9" fmla="*/ 339090 w 603885"/>
                <a:gd name="connsiteY9" fmla="*/ 323850 h 424815"/>
                <a:gd name="connsiteX10" fmla="*/ 306705 w 603885"/>
                <a:gd name="connsiteY10" fmla="*/ 331470 h 424815"/>
                <a:gd name="connsiteX11" fmla="*/ 266700 w 603885"/>
                <a:gd name="connsiteY11" fmla="*/ 306705 h 424815"/>
                <a:gd name="connsiteX12" fmla="*/ 224790 w 603885"/>
                <a:gd name="connsiteY12" fmla="*/ 302895 h 424815"/>
                <a:gd name="connsiteX13" fmla="*/ 89535 w 603885"/>
                <a:gd name="connsiteY13" fmla="*/ 424815 h 424815"/>
                <a:gd name="connsiteX14" fmla="*/ 47625 w 603885"/>
                <a:gd name="connsiteY14" fmla="*/ 401955 h 424815"/>
                <a:gd name="connsiteX15" fmla="*/ 19050 w 603885"/>
                <a:gd name="connsiteY15" fmla="*/ 342900 h 424815"/>
                <a:gd name="connsiteX16" fmla="*/ 0 w 603885"/>
                <a:gd name="connsiteY16" fmla="*/ 320040 h 424815"/>
                <a:gd name="connsiteX17" fmla="*/ 17145 w 603885"/>
                <a:gd name="connsiteY17" fmla="*/ 293370 h 424815"/>
                <a:gd name="connsiteX18" fmla="*/ 91440 w 603885"/>
                <a:gd name="connsiteY18" fmla="*/ 272415 h 424815"/>
                <a:gd name="connsiteX19" fmla="*/ 190500 w 603885"/>
                <a:gd name="connsiteY19" fmla="*/ 238125 h 424815"/>
                <a:gd name="connsiteX20" fmla="*/ 190500 w 603885"/>
                <a:gd name="connsiteY20" fmla="*/ 220980 h 424815"/>
                <a:gd name="connsiteX21" fmla="*/ 146685 w 603885"/>
                <a:gd name="connsiteY21" fmla="*/ 198120 h 424815"/>
                <a:gd name="connsiteX22" fmla="*/ 116205 w 603885"/>
                <a:gd name="connsiteY22" fmla="*/ 179070 h 424815"/>
                <a:gd name="connsiteX23" fmla="*/ 196215 w 603885"/>
                <a:gd name="connsiteY23" fmla="*/ 146685 h 424815"/>
                <a:gd name="connsiteX24" fmla="*/ 184785 w 603885"/>
                <a:gd name="connsiteY24" fmla="*/ 102870 h 424815"/>
                <a:gd name="connsiteX25" fmla="*/ 234315 w 603885"/>
                <a:gd name="connsiteY25" fmla="*/ 78105 h 424815"/>
                <a:gd name="connsiteX0" fmla="*/ 219075 w 603885"/>
                <a:gd name="connsiteY0" fmla="*/ 68580 h 424815"/>
                <a:gd name="connsiteX1" fmla="*/ 354330 w 603885"/>
                <a:gd name="connsiteY1" fmla="*/ 24765 h 424815"/>
                <a:gd name="connsiteX2" fmla="*/ 487680 w 603885"/>
                <a:gd name="connsiteY2" fmla="*/ 0 h 424815"/>
                <a:gd name="connsiteX3" fmla="*/ 455295 w 603885"/>
                <a:gd name="connsiteY3" fmla="*/ 38100 h 424815"/>
                <a:gd name="connsiteX4" fmla="*/ 581025 w 603885"/>
                <a:gd name="connsiteY4" fmla="*/ 156210 h 424815"/>
                <a:gd name="connsiteX5" fmla="*/ 603885 w 603885"/>
                <a:gd name="connsiteY5" fmla="*/ 175260 h 424815"/>
                <a:gd name="connsiteX6" fmla="*/ 533400 w 603885"/>
                <a:gd name="connsiteY6" fmla="*/ 228600 h 424815"/>
                <a:gd name="connsiteX7" fmla="*/ 548640 w 603885"/>
                <a:gd name="connsiteY7" fmla="*/ 276225 h 424815"/>
                <a:gd name="connsiteX8" fmla="*/ 356235 w 603885"/>
                <a:gd name="connsiteY8" fmla="*/ 335280 h 424815"/>
                <a:gd name="connsiteX9" fmla="*/ 339090 w 603885"/>
                <a:gd name="connsiteY9" fmla="*/ 323850 h 424815"/>
                <a:gd name="connsiteX10" fmla="*/ 306705 w 603885"/>
                <a:gd name="connsiteY10" fmla="*/ 331470 h 424815"/>
                <a:gd name="connsiteX11" fmla="*/ 266700 w 603885"/>
                <a:gd name="connsiteY11" fmla="*/ 306705 h 424815"/>
                <a:gd name="connsiteX12" fmla="*/ 224790 w 603885"/>
                <a:gd name="connsiteY12" fmla="*/ 302895 h 424815"/>
                <a:gd name="connsiteX13" fmla="*/ 89535 w 603885"/>
                <a:gd name="connsiteY13" fmla="*/ 424815 h 424815"/>
                <a:gd name="connsiteX14" fmla="*/ 47625 w 603885"/>
                <a:gd name="connsiteY14" fmla="*/ 401955 h 424815"/>
                <a:gd name="connsiteX15" fmla="*/ 19050 w 603885"/>
                <a:gd name="connsiteY15" fmla="*/ 342900 h 424815"/>
                <a:gd name="connsiteX16" fmla="*/ 0 w 603885"/>
                <a:gd name="connsiteY16" fmla="*/ 320040 h 424815"/>
                <a:gd name="connsiteX17" fmla="*/ 17145 w 603885"/>
                <a:gd name="connsiteY17" fmla="*/ 293370 h 424815"/>
                <a:gd name="connsiteX18" fmla="*/ 91440 w 603885"/>
                <a:gd name="connsiteY18" fmla="*/ 272415 h 424815"/>
                <a:gd name="connsiteX19" fmla="*/ 190500 w 603885"/>
                <a:gd name="connsiteY19" fmla="*/ 238125 h 424815"/>
                <a:gd name="connsiteX20" fmla="*/ 190500 w 603885"/>
                <a:gd name="connsiteY20" fmla="*/ 220980 h 424815"/>
                <a:gd name="connsiteX21" fmla="*/ 146685 w 603885"/>
                <a:gd name="connsiteY21" fmla="*/ 198120 h 424815"/>
                <a:gd name="connsiteX22" fmla="*/ 116205 w 603885"/>
                <a:gd name="connsiteY22" fmla="*/ 179070 h 424815"/>
                <a:gd name="connsiteX23" fmla="*/ 196215 w 603885"/>
                <a:gd name="connsiteY23" fmla="*/ 146685 h 424815"/>
                <a:gd name="connsiteX24" fmla="*/ 184785 w 603885"/>
                <a:gd name="connsiteY24" fmla="*/ 102870 h 424815"/>
                <a:gd name="connsiteX25" fmla="*/ 219075 w 603885"/>
                <a:gd name="connsiteY25" fmla="*/ 68580 h 424815"/>
                <a:gd name="connsiteX0" fmla="*/ 219075 w 603885"/>
                <a:gd name="connsiteY0" fmla="*/ 68580 h 424815"/>
                <a:gd name="connsiteX1" fmla="*/ 354330 w 603885"/>
                <a:gd name="connsiteY1" fmla="*/ 24765 h 424815"/>
                <a:gd name="connsiteX2" fmla="*/ 487680 w 603885"/>
                <a:gd name="connsiteY2" fmla="*/ 0 h 424815"/>
                <a:gd name="connsiteX3" fmla="*/ 455295 w 603885"/>
                <a:gd name="connsiteY3" fmla="*/ 38100 h 424815"/>
                <a:gd name="connsiteX4" fmla="*/ 581025 w 603885"/>
                <a:gd name="connsiteY4" fmla="*/ 156210 h 424815"/>
                <a:gd name="connsiteX5" fmla="*/ 603885 w 603885"/>
                <a:gd name="connsiteY5" fmla="*/ 175260 h 424815"/>
                <a:gd name="connsiteX6" fmla="*/ 533400 w 603885"/>
                <a:gd name="connsiteY6" fmla="*/ 228600 h 424815"/>
                <a:gd name="connsiteX7" fmla="*/ 548640 w 603885"/>
                <a:gd name="connsiteY7" fmla="*/ 276225 h 424815"/>
                <a:gd name="connsiteX8" fmla="*/ 356235 w 603885"/>
                <a:gd name="connsiteY8" fmla="*/ 335280 h 424815"/>
                <a:gd name="connsiteX9" fmla="*/ 339090 w 603885"/>
                <a:gd name="connsiteY9" fmla="*/ 323850 h 424815"/>
                <a:gd name="connsiteX10" fmla="*/ 306705 w 603885"/>
                <a:gd name="connsiteY10" fmla="*/ 331470 h 424815"/>
                <a:gd name="connsiteX11" fmla="*/ 266700 w 603885"/>
                <a:gd name="connsiteY11" fmla="*/ 306705 h 424815"/>
                <a:gd name="connsiteX12" fmla="*/ 224790 w 603885"/>
                <a:gd name="connsiteY12" fmla="*/ 302895 h 424815"/>
                <a:gd name="connsiteX13" fmla="*/ 89535 w 603885"/>
                <a:gd name="connsiteY13" fmla="*/ 424815 h 424815"/>
                <a:gd name="connsiteX14" fmla="*/ 47625 w 603885"/>
                <a:gd name="connsiteY14" fmla="*/ 401955 h 424815"/>
                <a:gd name="connsiteX15" fmla="*/ 19050 w 603885"/>
                <a:gd name="connsiteY15" fmla="*/ 342900 h 424815"/>
                <a:gd name="connsiteX16" fmla="*/ 0 w 603885"/>
                <a:gd name="connsiteY16" fmla="*/ 320040 h 424815"/>
                <a:gd name="connsiteX17" fmla="*/ 17145 w 603885"/>
                <a:gd name="connsiteY17" fmla="*/ 293370 h 424815"/>
                <a:gd name="connsiteX18" fmla="*/ 91440 w 603885"/>
                <a:gd name="connsiteY18" fmla="*/ 272415 h 424815"/>
                <a:gd name="connsiteX19" fmla="*/ 190500 w 603885"/>
                <a:gd name="connsiteY19" fmla="*/ 238125 h 424815"/>
                <a:gd name="connsiteX20" fmla="*/ 190500 w 603885"/>
                <a:gd name="connsiteY20" fmla="*/ 220980 h 424815"/>
                <a:gd name="connsiteX21" fmla="*/ 146685 w 603885"/>
                <a:gd name="connsiteY21" fmla="*/ 198120 h 424815"/>
                <a:gd name="connsiteX22" fmla="*/ 116205 w 603885"/>
                <a:gd name="connsiteY22" fmla="*/ 179070 h 424815"/>
                <a:gd name="connsiteX23" fmla="*/ 196215 w 603885"/>
                <a:gd name="connsiteY23" fmla="*/ 146685 h 424815"/>
                <a:gd name="connsiteX24" fmla="*/ 171450 w 603885"/>
                <a:gd name="connsiteY24" fmla="*/ 99060 h 424815"/>
                <a:gd name="connsiteX25" fmla="*/ 219075 w 603885"/>
                <a:gd name="connsiteY25" fmla="*/ 68580 h 4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885" h="424815">
                  <a:moveTo>
                    <a:pt x="219075" y="68580"/>
                  </a:moveTo>
                  <a:lnTo>
                    <a:pt x="354330" y="24765"/>
                  </a:lnTo>
                  <a:lnTo>
                    <a:pt x="487680" y="0"/>
                  </a:lnTo>
                  <a:lnTo>
                    <a:pt x="455295" y="38100"/>
                  </a:lnTo>
                  <a:lnTo>
                    <a:pt x="581025" y="156210"/>
                  </a:lnTo>
                  <a:lnTo>
                    <a:pt x="603885" y="175260"/>
                  </a:lnTo>
                  <a:lnTo>
                    <a:pt x="533400" y="228600"/>
                  </a:lnTo>
                  <a:lnTo>
                    <a:pt x="548640" y="276225"/>
                  </a:lnTo>
                  <a:lnTo>
                    <a:pt x="356235" y="335280"/>
                  </a:lnTo>
                  <a:lnTo>
                    <a:pt x="339090" y="323850"/>
                  </a:lnTo>
                  <a:lnTo>
                    <a:pt x="306705" y="331470"/>
                  </a:lnTo>
                  <a:lnTo>
                    <a:pt x="266700" y="306705"/>
                  </a:lnTo>
                  <a:lnTo>
                    <a:pt x="224790" y="302895"/>
                  </a:lnTo>
                  <a:lnTo>
                    <a:pt x="89535" y="424815"/>
                  </a:lnTo>
                  <a:lnTo>
                    <a:pt x="47625" y="401955"/>
                  </a:lnTo>
                  <a:lnTo>
                    <a:pt x="19050" y="342900"/>
                  </a:lnTo>
                  <a:lnTo>
                    <a:pt x="0" y="320040"/>
                  </a:lnTo>
                  <a:lnTo>
                    <a:pt x="17145" y="293370"/>
                  </a:lnTo>
                  <a:lnTo>
                    <a:pt x="91440" y="272415"/>
                  </a:lnTo>
                  <a:lnTo>
                    <a:pt x="190500" y="238125"/>
                  </a:lnTo>
                  <a:lnTo>
                    <a:pt x="190500" y="220980"/>
                  </a:lnTo>
                  <a:lnTo>
                    <a:pt x="146685" y="198120"/>
                  </a:lnTo>
                  <a:lnTo>
                    <a:pt x="116205" y="179070"/>
                  </a:lnTo>
                  <a:lnTo>
                    <a:pt x="196215" y="146685"/>
                  </a:lnTo>
                  <a:lnTo>
                    <a:pt x="171450" y="99060"/>
                  </a:lnTo>
                  <a:lnTo>
                    <a:pt x="219075" y="6858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Freeform 101"/>
            <p:cNvSpPr/>
            <p:nvPr/>
          </p:nvSpPr>
          <p:spPr bwMode="auto">
            <a:xfrm>
              <a:off x="5540535" y="3473920"/>
              <a:ext cx="319141" cy="285952"/>
            </a:xfrm>
            <a:custGeom>
              <a:avLst/>
              <a:gdLst>
                <a:gd name="connsiteX0" fmla="*/ 424815 w 594360"/>
                <a:gd name="connsiteY0" fmla="*/ 40005 h 502920"/>
                <a:gd name="connsiteX1" fmla="*/ 533400 w 594360"/>
                <a:gd name="connsiteY1" fmla="*/ 182880 h 502920"/>
                <a:gd name="connsiteX2" fmla="*/ 594360 w 594360"/>
                <a:gd name="connsiteY2" fmla="*/ 363855 h 502920"/>
                <a:gd name="connsiteX3" fmla="*/ 403860 w 594360"/>
                <a:gd name="connsiteY3" fmla="*/ 407670 h 502920"/>
                <a:gd name="connsiteX4" fmla="*/ 312420 w 594360"/>
                <a:gd name="connsiteY4" fmla="*/ 422910 h 502920"/>
                <a:gd name="connsiteX5" fmla="*/ 308610 w 594360"/>
                <a:gd name="connsiteY5" fmla="*/ 481965 h 502920"/>
                <a:gd name="connsiteX6" fmla="*/ 217170 w 594360"/>
                <a:gd name="connsiteY6" fmla="*/ 502920 h 502920"/>
                <a:gd name="connsiteX7" fmla="*/ 154305 w 594360"/>
                <a:gd name="connsiteY7" fmla="*/ 316230 h 502920"/>
                <a:gd name="connsiteX8" fmla="*/ 0 w 594360"/>
                <a:gd name="connsiteY8" fmla="*/ 139065 h 502920"/>
                <a:gd name="connsiteX9" fmla="*/ 45720 w 594360"/>
                <a:gd name="connsiteY9" fmla="*/ 104775 h 502920"/>
                <a:gd name="connsiteX10" fmla="*/ 110490 w 594360"/>
                <a:gd name="connsiteY10" fmla="*/ 87630 h 502920"/>
                <a:gd name="connsiteX11" fmla="*/ 167640 w 594360"/>
                <a:gd name="connsiteY11" fmla="*/ 72390 h 502920"/>
                <a:gd name="connsiteX12" fmla="*/ 192405 w 594360"/>
                <a:gd name="connsiteY12" fmla="*/ 118110 h 502920"/>
                <a:gd name="connsiteX13" fmla="*/ 281940 w 594360"/>
                <a:gd name="connsiteY13" fmla="*/ 55245 h 502920"/>
                <a:gd name="connsiteX14" fmla="*/ 327660 w 594360"/>
                <a:gd name="connsiteY14" fmla="*/ 45720 h 502920"/>
                <a:gd name="connsiteX15" fmla="*/ 390525 w 594360"/>
                <a:gd name="connsiteY15" fmla="*/ 0 h 502920"/>
                <a:gd name="connsiteX16" fmla="*/ 424815 w 594360"/>
                <a:gd name="connsiteY16" fmla="*/ 40005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4360" h="502920">
                  <a:moveTo>
                    <a:pt x="424815" y="40005"/>
                  </a:moveTo>
                  <a:lnTo>
                    <a:pt x="533400" y="182880"/>
                  </a:lnTo>
                  <a:lnTo>
                    <a:pt x="594360" y="363855"/>
                  </a:lnTo>
                  <a:lnTo>
                    <a:pt x="403860" y="407670"/>
                  </a:lnTo>
                  <a:lnTo>
                    <a:pt x="312420" y="422910"/>
                  </a:lnTo>
                  <a:lnTo>
                    <a:pt x="308610" y="481965"/>
                  </a:lnTo>
                  <a:lnTo>
                    <a:pt x="217170" y="502920"/>
                  </a:lnTo>
                  <a:lnTo>
                    <a:pt x="154305" y="316230"/>
                  </a:lnTo>
                  <a:lnTo>
                    <a:pt x="0" y="139065"/>
                  </a:lnTo>
                  <a:lnTo>
                    <a:pt x="45720" y="104775"/>
                  </a:lnTo>
                  <a:lnTo>
                    <a:pt x="110490" y="87630"/>
                  </a:lnTo>
                  <a:lnTo>
                    <a:pt x="167640" y="72390"/>
                  </a:lnTo>
                  <a:lnTo>
                    <a:pt x="192405" y="118110"/>
                  </a:lnTo>
                  <a:lnTo>
                    <a:pt x="281940" y="55245"/>
                  </a:lnTo>
                  <a:lnTo>
                    <a:pt x="327660" y="45720"/>
                  </a:lnTo>
                  <a:lnTo>
                    <a:pt x="390525" y="0"/>
                  </a:lnTo>
                  <a:lnTo>
                    <a:pt x="424815" y="4000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Freeform 102"/>
            <p:cNvSpPr/>
            <p:nvPr/>
          </p:nvSpPr>
          <p:spPr bwMode="auto">
            <a:xfrm>
              <a:off x="5272203" y="3550174"/>
              <a:ext cx="400116" cy="238293"/>
            </a:xfrm>
            <a:custGeom>
              <a:avLst/>
              <a:gdLst>
                <a:gd name="connsiteX0" fmla="*/ 516255 w 746760"/>
                <a:gd name="connsiteY0" fmla="*/ 0 h 417195"/>
                <a:gd name="connsiteX1" fmla="*/ 664845 w 746760"/>
                <a:gd name="connsiteY1" fmla="*/ 177165 h 417195"/>
                <a:gd name="connsiteX2" fmla="*/ 735330 w 746760"/>
                <a:gd name="connsiteY2" fmla="*/ 373380 h 417195"/>
                <a:gd name="connsiteX3" fmla="*/ 746760 w 746760"/>
                <a:gd name="connsiteY3" fmla="*/ 400050 h 417195"/>
                <a:gd name="connsiteX4" fmla="*/ 430530 w 746760"/>
                <a:gd name="connsiteY4" fmla="*/ 388620 h 417195"/>
                <a:gd name="connsiteX5" fmla="*/ 426720 w 746760"/>
                <a:gd name="connsiteY5" fmla="*/ 417195 h 417195"/>
                <a:gd name="connsiteX6" fmla="*/ 43815 w 746760"/>
                <a:gd name="connsiteY6" fmla="*/ 401955 h 417195"/>
                <a:gd name="connsiteX7" fmla="*/ 0 w 746760"/>
                <a:gd name="connsiteY7" fmla="*/ 245745 h 417195"/>
                <a:gd name="connsiteX8" fmla="*/ 247650 w 746760"/>
                <a:gd name="connsiteY8" fmla="*/ 154305 h 417195"/>
                <a:gd name="connsiteX9" fmla="*/ 236220 w 746760"/>
                <a:gd name="connsiteY9" fmla="*/ 112395 h 417195"/>
                <a:gd name="connsiteX10" fmla="*/ 241935 w 746760"/>
                <a:gd name="connsiteY10" fmla="*/ 93345 h 417195"/>
                <a:gd name="connsiteX11" fmla="*/ 373380 w 746760"/>
                <a:gd name="connsiteY11" fmla="*/ 40005 h 417195"/>
                <a:gd name="connsiteX12" fmla="*/ 415290 w 746760"/>
                <a:gd name="connsiteY12" fmla="*/ 66675 h 417195"/>
                <a:gd name="connsiteX13" fmla="*/ 516255 w 746760"/>
                <a:gd name="connsiteY13" fmla="*/ 0 h 41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760" h="417195">
                  <a:moveTo>
                    <a:pt x="516255" y="0"/>
                  </a:moveTo>
                  <a:lnTo>
                    <a:pt x="664845" y="177165"/>
                  </a:lnTo>
                  <a:lnTo>
                    <a:pt x="735330" y="373380"/>
                  </a:lnTo>
                  <a:lnTo>
                    <a:pt x="746760" y="400050"/>
                  </a:lnTo>
                  <a:lnTo>
                    <a:pt x="430530" y="388620"/>
                  </a:lnTo>
                  <a:lnTo>
                    <a:pt x="426720" y="417195"/>
                  </a:lnTo>
                  <a:lnTo>
                    <a:pt x="43815" y="401955"/>
                  </a:lnTo>
                  <a:lnTo>
                    <a:pt x="0" y="245745"/>
                  </a:lnTo>
                  <a:lnTo>
                    <a:pt x="247650" y="154305"/>
                  </a:lnTo>
                  <a:lnTo>
                    <a:pt x="236220" y="112395"/>
                  </a:lnTo>
                  <a:lnTo>
                    <a:pt x="241935" y="93345"/>
                  </a:lnTo>
                  <a:lnTo>
                    <a:pt x="373380" y="40005"/>
                  </a:lnTo>
                  <a:lnTo>
                    <a:pt x="415290" y="66675"/>
                  </a:lnTo>
                  <a:lnTo>
                    <a:pt x="516255" y="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Freeform 103"/>
            <p:cNvSpPr/>
            <p:nvPr/>
          </p:nvSpPr>
          <p:spPr bwMode="auto">
            <a:xfrm>
              <a:off x="5245211" y="3397667"/>
              <a:ext cx="352483" cy="303427"/>
            </a:xfrm>
            <a:custGeom>
              <a:avLst/>
              <a:gdLst>
                <a:gd name="connsiteX0" fmla="*/ 62865 w 657225"/>
                <a:gd name="connsiteY0" fmla="*/ 531495 h 531495"/>
                <a:gd name="connsiteX1" fmla="*/ 5715 w 657225"/>
                <a:gd name="connsiteY1" fmla="*/ 323850 h 531495"/>
                <a:gd name="connsiteX2" fmla="*/ 0 w 657225"/>
                <a:gd name="connsiteY2" fmla="*/ 295275 h 531495"/>
                <a:gd name="connsiteX3" fmla="*/ 97155 w 657225"/>
                <a:gd name="connsiteY3" fmla="*/ 280035 h 531495"/>
                <a:gd name="connsiteX4" fmla="*/ 83820 w 657225"/>
                <a:gd name="connsiteY4" fmla="*/ 207645 h 531495"/>
                <a:gd name="connsiteX5" fmla="*/ 131445 w 657225"/>
                <a:gd name="connsiteY5" fmla="*/ 167640 h 531495"/>
                <a:gd name="connsiteX6" fmla="*/ 175260 w 657225"/>
                <a:gd name="connsiteY6" fmla="*/ 156210 h 531495"/>
                <a:gd name="connsiteX7" fmla="*/ 280035 w 657225"/>
                <a:gd name="connsiteY7" fmla="*/ 102870 h 531495"/>
                <a:gd name="connsiteX8" fmla="*/ 363855 w 657225"/>
                <a:gd name="connsiteY8" fmla="*/ 112395 h 531495"/>
                <a:gd name="connsiteX9" fmla="*/ 390525 w 657225"/>
                <a:gd name="connsiteY9" fmla="*/ 85725 h 531495"/>
                <a:gd name="connsiteX10" fmla="*/ 400050 w 657225"/>
                <a:gd name="connsiteY10" fmla="*/ 60960 h 531495"/>
                <a:gd name="connsiteX11" fmla="*/ 407670 w 657225"/>
                <a:gd name="connsiteY11" fmla="*/ 32385 h 531495"/>
                <a:gd name="connsiteX12" fmla="*/ 457200 w 657225"/>
                <a:gd name="connsiteY12" fmla="*/ 7620 h 531495"/>
                <a:gd name="connsiteX13" fmla="*/ 514350 w 657225"/>
                <a:gd name="connsiteY13" fmla="*/ 0 h 531495"/>
                <a:gd name="connsiteX14" fmla="*/ 561975 w 657225"/>
                <a:gd name="connsiteY14" fmla="*/ 43815 h 531495"/>
                <a:gd name="connsiteX15" fmla="*/ 640080 w 657225"/>
                <a:gd name="connsiteY15" fmla="*/ 171450 h 531495"/>
                <a:gd name="connsiteX16" fmla="*/ 657225 w 657225"/>
                <a:gd name="connsiteY16" fmla="*/ 215265 h 531495"/>
                <a:gd name="connsiteX17" fmla="*/ 649605 w 657225"/>
                <a:gd name="connsiteY17" fmla="*/ 236220 h 531495"/>
                <a:gd name="connsiteX18" fmla="*/ 600075 w 657225"/>
                <a:gd name="connsiteY18" fmla="*/ 249555 h 531495"/>
                <a:gd name="connsiteX19" fmla="*/ 520065 w 657225"/>
                <a:gd name="connsiteY19" fmla="*/ 325755 h 531495"/>
                <a:gd name="connsiteX20" fmla="*/ 464820 w 657225"/>
                <a:gd name="connsiteY20" fmla="*/ 348615 h 531495"/>
                <a:gd name="connsiteX21" fmla="*/ 424815 w 657225"/>
                <a:gd name="connsiteY21" fmla="*/ 327660 h 531495"/>
                <a:gd name="connsiteX22" fmla="*/ 316230 w 657225"/>
                <a:gd name="connsiteY22" fmla="*/ 365760 h 531495"/>
                <a:gd name="connsiteX23" fmla="*/ 300990 w 657225"/>
                <a:gd name="connsiteY23" fmla="*/ 396240 h 531495"/>
                <a:gd name="connsiteX24" fmla="*/ 304800 w 657225"/>
                <a:gd name="connsiteY24" fmla="*/ 428625 h 531495"/>
                <a:gd name="connsiteX25" fmla="*/ 62865 w 657225"/>
                <a:gd name="connsiteY25" fmla="*/ 531495 h 5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7225" h="531495">
                  <a:moveTo>
                    <a:pt x="62865" y="531495"/>
                  </a:moveTo>
                  <a:lnTo>
                    <a:pt x="5715" y="323850"/>
                  </a:lnTo>
                  <a:lnTo>
                    <a:pt x="0" y="295275"/>
                  </a:lnTo>
                  <a:lnTo>
                    <a:pt x="97155" y="280035"/>
                  </a:lnTo>
                  <a:lnTo>
                    <a:pt x="83820" y="207645"/>
                  </a:lnTo>
                  <a:lnTo>
                    <a:pt x="131445" y="167640"/>
                  </a:lnTo>
                  <a:lnTo>
                    <a:pt x="175260" y="156210"/>
                  </a:lnTo>
                  <a:lnTo>
                    <a:pt x="280035" y="102870"/>
                  </a:lnTo>
                  <a:lnTo>
                    <a:pt x="363855" y="112395"/>
                  </a:lnTo>
                  <a:lnTo>
                    <a:pt x="390525" y="85725"/>
                  </a:lnTo>
                  <a:lnTo>
                    <a:pt x="400050" y="60960"/>
                  </a:lnTo>
                  <a:lnTo>
                    <a:pt x="407670" y="32385"/>
                  </a:lnTo>
                  <a:lnTo>
                    <a:pt x="457200" y="7620"/>
                  </a:lnTo>
                  <a:lnTo>
                    <a:pt x="514350" y="0"/>
                  </a:lnTo>
                  <a:lnTo>
                    <a:pt x="561975" y="43815"/>
                  </a:lnTo>
                  <a:lnTo>
                    <a:pt x="640080" y="171450"/>
                  </a:lnTo>
                  <a:lnTo>
                    <a:pt x="657225" y="215265"/>
                  </a:lnTo>
                  <a:lnTo>
                    <a:pt x="649605" y="236220"/>
                  </a:lnTo>
                  <a:lnTo>
                    <a:pt x="600075" y="249555"/>
                  </a:lnTo>
                  <a:lnTo>
                    <a:pt x="520065" y="325755"/>
                  </a:lnTo>
                  <a:lnTo>
                    <a:pt x="464820" y="348615"/>
                  </a:lnTo>
                  <a:lnTo>
                    <a:pt x="424815" y="327660"/>
                  </a:lnTo>
                  <a:lnTo>
                    <a:pt x="316230" y="365760"/>
                  </a:lnTo>
                  <a:lnTo>
                    <a:pt x="300990" y="396240"/>
                  </a:lnTo>
                  <a:lnTo>
                    <a:pt x="304800" y="428625"/>
                  </a:lnTo>
                  <a:lnTo>
                    <a:pt x="62865" y="53149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Freeform 104"/>
            <p:cNvSpPr/>
            <p:nvPr/>
          </p:nvSpPr>
          <p:spPr bwMode="auto">
            <a:xfrm>
              <a:off x="5516719" y="3275343"/>
              <a:ext cx="366772" cy="276420"/>
            </a:xfrm>
            <a:custGeom>
              <a:avLst/>
              <a:gdLst>
                <a:gd name="connsiteX0" fmla="*/ 182880 w 681990"/>
                <a:gd name="connsiteY0" fmla="*/ 95250 h 483870"/>
                <a:gd name="connsiteX1" fmla="*/ 234315 w 681990"/>
                <a:gd name="connsiteY1" fmla="*/ 154305 h 483870"/>
                <a:gd name="connsiteX2" fmla="*/ 354330 w 681990"/>
                <a:gd name="connsiteY2" fmla="*/ 148590 h 483870"/>
                <a:gd name="connsiteX3" fmla="*/ 403860 w 681990"/>
                <a:gd name="connsiteY3" fmla="*/ 114300 h 483870"/>
                <a:gd name="connsiteX4" fmla="*/ 422910 w 681990"/>
                <a:gd name="connsiteY4" fmla="*/ 100965 h 483870"/>
                <a:gd name="connsiteX5" fmla="*/ 457200 w 681990"/>
                <a:gd name="connsiteY5" fmla="*/ 74295 h 483870"/>
                <a:gd name="connsiteX6" fmla="*/ 491490 w 681990"/>
                <a:gd name="connsiteY6" fmla="*/ 68580 h 483870"/>
                <a:gd name="connsiteX7" fmla="*/ 514350 w 681990"/>
                <a:gd name="connsiteY7" fmla="*/ 17145 h 483870"/>
                <a:gd name="connsiteX8" fmla="*/ 554355 w 681990"/>
                <a:gd name="connsiteY8" fmla="*/ 0 h 483870"/>
                <a:gd name="connsiteX9" fmla="*/ 573405 w 681990"/>
                <a:gd name="connsiteY9" fmla="*/ 17145 h 483870"/>
                <a:gd name="connsiteX10" fmla="*/ 681990 w 681990"/>
                <a:gd name="connsiteY10" fmla="*/ 123825 h 483870"/>
                <a:gd name="connsiteX11" fmla="*/ 632460 w 681990"/>
                <a:gd name="connsiteY11" fmla="*/ 137160 h 483870"/>
                <a:gd name="connsiteX12" fmla="*/ 647700 w 681990"/>
                <a:gd name="connsiteY12" fmla="*/ 196215 h 483870"/>
                <a:gd name="connsiteX13" fmla="*/ 582930 w 681990"/>
                <a:gd name="connsiteY13" fmla="*/ 222885 h 483870"/>
                <a:gd name="connsiteX14" fmla="*/ 638175 w 681990"/>
                <a:gd name="connsiteY14" fmla="*/ 257175 h 483870"/>
                <a:gd name="connsiteX15" fmla="*/ 634365 w 681990"/>
                <a:gd name="connsiteY15" fmla="*/ 287655 h 483870"/>
                <a:gd name="connsiteX16" fmla="*/ 603885 w 681990"/>
                <a:gd name="connsiteY16" fmla="*/ 308610 h 483870"/>
                <a:gd name="connsiteX17" fmla="*/ 584835 w 681990"/>
                <a:gd name="connsiteY17" fmla="*/ 316230 h 483870"/>
                <a:gd name="connsiteX18" fmla="*/ 533400 w 681990"/>
                <a:gd name="connsiteY18" fmla="*/ 337185 h 483870"/>
                <a:gd name="connsiteX19" fmla="*/ 491490 w 681990"/>
                <a:gd name="connsiteY19" fmla="*/ 337185 h 483870"/>
                <a:gd name="connsiteX20" fmla="*/ 476250 w 681990"/>
                <a:gd name="connsiteY20" fmla="*/ 356235 h 483870"/>
                <a:gd name="connsiteX21" fmla="*/ 445770 w 681990"/>
                <a:gd name="connsiteY21" fmla="*/ 361950 h 483870"/>
                <a:gd name="connsiteX22" fmla="*/ 468630 w 681990"/>
                <a:gd name="connsiteY22" fmla="*/ 384810 h 483870"/>
                <a:gd name="connsiteX23" fmla="*/ 434340 w 681990"/>
                <a:gd name="connsiteY23" fmla="*/ 405765 h 483870"/>
                <a:gd name="connsiteX24" fmla="*/ 426720 w 681990"/>
                <a:gd name="connsiteY24" fmla="*/ 379095 h 483870"/>
                <a:gd name="connsiteX25" fmla="*/ 400050 w 681990"/>
                <a:gd name="connsiteY25" fmla="*/ 392430 h 483870"/>
                <a:gd name="connsiteX26" fmla="*/ 363855 w 681990"/>
                <a:gd name="connsiteY26" fmla="*/ 413385 h 483870"/>
                <a:gd name="connsiteX27" fmla="*/ 321945 w 681990"/>
                <a:gd name="connsiteY27" fmla="*/ 415290 h 483870"/>
                <a:gd name="connsiteX28" fmla="*/ 228600 w 681990"/>
                <a:gd name="connsiteY28" fmla="*/ 483870 h 483870"/>
                <a:gd name="connsiteX29" fmla="*/ 205740 w 681990"/>
                <a:gd name="connsiteY29" fmla="*/ 432435 h 483870"/>
                <a:gd name="connsiteX30" fmla="*/ 139065 w 681990"/>
                <a:gd name="connsiteY30" fmla="*/ 447675 h 483870"/>
                <a:gd name="connsiteX31" fmla="*/ 91440 w 681990"/>
                <a:gd name="connsiteY31" fmla="*/ 352425 h 483870"/>
                <a:gd name="connsiteX32" fmla="*/ 0 w 681990"/>
                <a:gd name="connsiteY32" fmla="*/ 220980 h 483870"/>
                <a:gd name="connsiteX33" fmla="*/ 182880 w 681990"/>
                <a:gd name="connsiteY33" fmla="*/ 95250 h 4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1990" h="483870">
                  <a:moveTo>
                    <a:pt x="182880" y="95250"/>
                  </a:moveTo>
                  <a:lnTo>
                    <a:pt x="234315" y="154305"/>
                  </a:lnTo>
                  <a:lnTo>
                    <a:pt x="354330" y="148590"/>
                  </a:lnTo>
                  <a:lnTo>
                    <a:pt x="403860" y="114300"/>
                  </a:lnTo>
                  <a:lnTo>
                    <a:pt x="422910" y="100965"/>
                  </a:lnTo>
                  <a:lnTo>
                    <a:pt x="457200" y="74295"/>
                  </a:lnTo>
                  <a:lnTo>
                    <a:pt x="491490" y="68580"/>
                  </a:lnTo>
                  <a:lnTo>
                    <a:pt x="514350" y="17145"/>
                  </a:lnTo>
                  <a:lnTo>
                    <a:pt x="554355" y="0"/>
                  </a:lnTo>
                  <a:lnTo>
                    <a:pt x="573405" y="17145"/>
                  </a:lnTo>
                  <a:lnTo>
                    <a:pt x="681990" y="123825"/>
                  </a:lnTo>
                  <a:lnTo>
                    <a:pt x="632460" y="137160"/>
                  </a:lnTo>
                  <a:lnTo>
                    <a:pt x="647700" y="196215"/>
                  </a:lnTo>
                  <a:lnTo>
                    <a:pt x="582930" y="222885"/>
                  </a:lnTo>
                  <a:lnTo>
                    <a:pt x="638175" y="257175"/>
                  </a:lnTo>
                  <a:lnTo>
                    <a:pt x="634365" y="287655"/>
                  </a:lnTo>
                  <a:lnTo>
                    <a:pt x="603885" y="308610"/>
                  </a:lnTo>
                  <a:cubicBezTo>
                    <a:pt x="587509" y="316798"/>
                    <a:pt x="594325" y="316230"/>
                    <a:pt x="584835" y="316230"/>
                  </a:cubicBezTo>
                  <a:lnTo>
                    <a:pt x="533400" y="337185"/>
                  </a:lnTo>
                  <a:lnTo>
                    <a:pt x="491490" y="337185"/>
                  </a:lnTo>
                  <a:lnTo>
                    <a:pt x="476250" y="356235"/>
                  </a:lnTo>
                  <a:lnTo>
                    <a:pt x="445770" y="361950"/>
                  </a:lnTo>
                  <a:lnTo>
                    <a:pt x="468630" y="384810"/>
                  </a:lnTo>
                  <a:lnTo>
                    <a:pt x="434340" y="405765"/>
                  </a:lnTo>
                  <a:lnTo>
                    <a:pt x="426720" y="379095"/>
                  </a:lnTo>
                  <a:lnTo>
                    <a:pt x="400050" y="392430"/>
                  </a:lnTo>
                  <a:lnTo>
                    <a:pt x="363855" y="413385"/>
                  </a:lnTo>
                  <a:lnTo>
                    <a:pt x="321945" y="415290"/>
                  </a:lnTo>
                  <a:lnTo>
                    <a:pt x="228600" y="483870"/>
                  </a:lnTo>
                  <a:lnTo>
                    <a:pt x="205740" y="432435"/>
                  </a:lnTo>
                  <a:lnTo>
                    <a:pt x="139065" y="447675"/>
                  </a:lnTo>
                  <a:lnTo>
                    <a:pt x="91440" y="352425"/>
                  </a:lnTo>
                  <a:lnTo>
                    <a:pt x="0" y="220980"/>
                  </a:lnTo>
                  <a:lnTo>
                    <a:pt x="182880" y="9525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Freeform 105"/>
            <p:cNvSpPr/>
            <p:nvPr/>
          </p:nvSpPr>
          <p:spPr bwMode="auto">
            <a:xfrm>
              <a:off x="5321423" y="3119658"/>
              <a:ext cx="292148" cy="349497"/>
            </a:xfrm>
            <a:custGeom>
              <a:avLst/>
              <a:gdLst>
                <a:gd name="connsiteX0" fmla="*/ 0 w 546735"/>
                <a:gd name="connsiteY0" fmla="*/ 276225 h 611505"/>
                <a:gd name="connsiteX1" fmla="*/ 323850 w 546735"/>
                <a:gd name="connsiteY1" fmla="*/ 0 h 611505"/>
                <a:gd name="connsiteX2" fmla="*/ 361950 w 546735"/>
                <a:gd name="connsiteY2" fmla="*/ 40005 h 611505"/>
                <a:gd name="connsiteX3" fmla="*/ 310515 w 546735"/>
                <a:gd name="connsiteY3" fmla="*/ 66675 h 611505"/>
                <a:gd name="connsiteX4" fmla="*/ 302895 w 546735"/>
                <a:gd name="connsiteY4" fmla="*/ 93345 h 611505"/>
                <a:gd name="connsiteX5" fmla="*/ 354330 w 546735"/>
                <a:gd name="connsiteY5" fmla="*/ 121920 h 611505"/>
                <a:gd name="connsiteX6" fmla="*/ 361950 w 546735"/>
                <a:gd name="connsiteY6" fmla="*/ 182880 h 611505"/>
                <a:gd name="connsiteX7" fmla="*/ 358140 w 546735"/>
                <a:gd name="connsiteY7" fmla="*/ 201930 h 611505"/>
                <a:gd name="connsiteX8" fmla="*/ 392430 w 546735"/>
                <a:gd name="connsiteY8" fmla="*/ 255270 h 611505"/>
                <a:gd name="connsiteX9" fmla="*/ 432435 w 546735"/>
                <a:gd name="connsiteY9" fmla="*/ 287655 h 611505"/>
                <a:gd name="connsiteX10" fmla="*/ 436245 w 546735"/>
                <a:gd name="connsiteY10" fmla="*/ 321945 h 611505"/>
                <a:gd name="connsiteX11" fmla="*/ 491490 w 546735"/>
                <a:gd name="connsiteY11" fmla="*/ 325755 h 611505"/>
                <a:gd name="connsiteX12" fmla="*/ 539115 w 546735"/>
                <a:gd name="connsiteY12" fmla="*/ 350520 h 611505"/>
                <a:gd name="connsiteX13" fmla="*/ 546735 w 546735"/>
                <a:gd name="connsiteY13" fmla="*/ 375285 h 611505"/>
                <a:gd name="connsiteX14" fmla="*/ 525780 w 546735"/>
                <a:gd name="connsiteY14" fmla="*/ 407670 h 611505"/>
                <a:gd name="connsiteX15" fmla="*/ 502920 w 546735"/>
                <a:gd name="connsiteY15" fmla="*/ 422910 h 611505"/>
                <a:gd name="connsiteX16" fmla="*/ 457200 w 546735"/>
                <a:gd name="connsiteY16" fmla="*/ 447675 h 611505"/>
                <a:gd name="connsiteX17" fmla="*/ 426720 w 546735"/>
                <a:gd name="connsiteY17" fmla="*/ 459105 h 611505"/>
                <a:gd name="connsiteX18" fmla="*/ 401955 w 546735"/>
                <a:gd name="connsiteY18" fmla="*/ 470535 h 611505"/>
                <a:gd name="connsiteX19" fmla="*/ 388620 w 546735"/>
                <a:gd name="connsiteY19" fmla="*/ 491490 h 611505"/>
                <a:gd name="connsiteX20" fmla="*/ 365760 w 546735"/>
                <a:gd name="connsiteY20" fmla="*/ 506730 h 611505"/>
                <a:gd name="connsiteX21" fmla="*/ 329565 w 546735"/>
                <a:gd name="connsiteY21" fmla="*/ 510540 h 611505"/>
                <a:gd name="connsiteX22" fmla="*/ 300990 w 546735"/>
                <a:gd name="connsiteY22" fmla="*/ 512445 h 611505"/>
                <a:gd name="connsiteX23" fmla="*/ 280035 w 546735"/>
                <a:gd name="connsiteY23" fmla="*/ 518160 h 611505"/>
                <a:gd name="connsiteX24" fmla="*/ 272415 w 546735"/>
                <a:gd name="connsiteY24" fmla="*/ 529590 h 611505"/>
                <a:gd name="connsiteX25" fmla="*/ 272415 w 546735"/>
                <a:gd name="connsiteY25" fmla="*/ 556260 h 611505"/>
                <a:gd name="connsiteX26" fmla="*/ 253365 w 546735"/>
                <a:gd name="connsiteY26" fmla="*/ 588645 h 611505"/>
                <a:gd name="connsiteX27" fmla="*/ 240030 w 546735"/>
                <a:gd name="connsiteY27" fmla="*/ 601980 h 611505"/>
                <a:gd name="connsiteX28" fmla="*/ 211455 w 546735"/>
                <a:gd name="connsiteY28" fmla="*/ 611505 h 611505"/>
                <a:gd name="connsiteX29" fmla="*/ 194310 w 546735"/>
                <a:gd name="connsiteY29" fmla="*/ 607695 h 611505"/>
                <a:gd name="connsiteX30" fmla="*/ 165735 w 546735"/>
                <a:gd name="connsiteY30" fmla="*/ 609600 h 611505"/>
                <a:gd name="connsiteX31" fmla="*/ 133350 w 546735"/>
                <a:gd name="connsiteY31" fmla="*/ 600075 h 611505"/>
                <a:gd name="connsiteX32" fmla="*/ 97155 w 546735"/>
                <a:gd name="connsiteY32" fmla="*/ 504825 h 611505"/>
                <a:gd name="connsiteX33" fmla="*/ 41910 w 546735"/>
                <a:gd name="connsiteY33" fmla="*/ 407670 h 611505"/>
                <a:gd name="connsiteX34" fmla="*/ 20955 w 546735"/>
                <a:gd name="connsiteY34" fmla="*/ 321945 h 611505"/>
                <a:gd name="connsiteX35" fmla="*/ 0 w 546735"/>
                <a:gd name="connsiteY35" fmla="*/ 276225 h 61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6735" h="611505">
                  <a:moveTo>
                    <a:pt x="0" y="276225"/>
                  </a:moveTo>
                  <a:lnTo>
                    <a:pt x="323850" y="0"/>
                  </a:lnTo>
                  <a:lnTo>
                    <a:pt x="361950" y="40005"/>
                  </a:lnTo>
                  <a:lnTo>
                    <a:pt x="310515" y="66675"/>
                  </a:lnTo>
                  <a:lnTo>
                    <a:pt x="302895" y="93345"/>
                  </a:lnTo>
                  <a:lnTo>
                    <a:pt x="354330" y="121920"/>
                  </a:lnTo>
                  <a:lnTo>
                    <a:pt x="361950" y="182880"/>
                  </a:lnTo>
                  <a:lnTo>
                    <a:pt x="358140" y="201930"/>
                  </a:lnTo>
                  <a:lnTo>
                    <a:pt x="392430" y="255270"/>
                  </a:lnTo>
                  <a:lnTo>
                    <a:pt x="432435" y="287655"/>
                  </a:lnTo>
                  <a:lnTo>
                    <a:pt x="436245" y="321945"/>
                  </a:lnTo>
                  <a:lnTo>
                    <a:pt x="491490" y="325755"/>
                  </a:lnTo>
                  <a:lnTo>
                    <a:pt x="539115" y="350520"/>
                  </a:lnTo>
                  <a:lnTo>
                    <a:pt x="546735" y="375285"/>
                  </a:lnTo>
                  <a:lnTo>
                    <a:pt x="525780" y="407670"/>
                  </a:lnTo>
                  <a:lnTo>
                    <a:pt x="502920" y="422910"/>
                  </a:lnTo>
                  <a:lnTo>
                    <a:pt x="457200" y="447675"/>
                  </a:lnTo>
                  <a:lnTo>
                    <a:pt x="426720" y="459105"/>
                  </a:lnTo>
                  <a:lnTo>
                    <a:pt x="401955" y="470535"/>
                  </a:lnTo>
                  <a:lnTo>
                    <a:pt x="388620" y="491490"/>
                  </a:lnTo>
                  <a:lnTo>
                    <a:pt x="365760" y="506730"/>
                  </a:lnTo>
                  <a:lnTo>
                    <a:pt x="329565" y="510540"/>
                  </a:lnTo>
                  <a:lnTo>
                    <a:pt x="300990" y="512445"/>
                  </a:lnTo>
                  <a:lnTo>
                    <a:pt x="280035" y="518160"/>
                  </a:lnTo>
                  <a:lnTo>
                    <a:pt x="272415" y="529590"/>
                  </a:lnTo>
                  <a:lnTo>
                    <a:pt x="272415" y="556260"/>
                  </a:lnTo>
                  <a:lnTo>
                    <a:pt x="253365" y="588645"/>
                  </a:lnTo>
                  <a:lnTo>
                    <a:pt x="240030" y="601980"/>
                  </a:lnTo>
                  <a:lnTo>
                    <a:pt x="211455" y="611505"/>
                  </a:lnTo>
                  <a:lnTo>
                    <a:pt x="194310" y="607695"/>
                  </a:lnTo>
                  <a:lnTo>
                    <a:pt x="165735" y="609600"/>
                  </a:lnTo>
                  <a:lnTo>
                    <a:pt x="133350" y="600075"/>
                  </a:lnTo>
                  <a:lnTo>
                    <a:pt x="97155" y="504825"/>
                  </a:lnTo>
                  <a:lnTo>
                    <a:pt x="41910" y="407670"/>
                  </a:lnTo>
                  <a:lnTo>
                    <a:pt x="20955" y="321945"/>
                  </a:lnTo>
                  <a:lnTo>
                    <a:pt x="0" y="27622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Freeform 106"/>
            <p:cNvSpPr/>
            <p:nvPr/>
          </p:nvSpPr>
          <p:spPr bwMode="auto">
            <a:xfrm>
              <a:off x="5175349" y="3276931"/>
              <a:ext cx="223875" cy="255769"/>
            </a:xfrm>
            <a:custGeom>
              <a:avLst/>
              <a:gdLst>
                <a:gd name="connsiteX0" fmla="*/ 1905 w 415290"/>
                <a:gd name="connsiteY0" fmla="*/ 121920 h 447675"/>
                <a:gd name="connsiteX1" fmla="*/ 49530 w 415290"/>
                <a:gd name="connsiteY1" fmla="*/ 93345 h 447675"/>
                <a:gd name="connsiteX2" fmla="*/ 198120 w 415290"/>
                <a:gd name="connsiteY2" fmla="*/ 59055 h 447675"/>
                <a:gd name="connsiteX3" fmla="*/ 270510 w 415290"/>
                <a:gd name="connsiteY3" fmla="*/ 0 h 447675"/>
                <a:gd name="connsiteX4" fmla="*/ 306705 w 415290"/>
                <a:gd name="connsiteY4" fmla="*/ 41910 h 447675"/>
                <a:gd name="connsiteX5" fmla="*/ 327660 w 415290"/>
                <a:gd name="connsiteY5" fmla="*/ 135255 h 447675"/>
                <a:gd name="connsiteX6" fmla="*/ 386715 w 415290"/>
                <a:gd name="connsiteY6" fmla="*/ 240030 h 447675"/>
                <a:gd name="connsiteX7" fmla="*/ 413385 w 415290"/>
                <a:gd name="connsiteY7" fmla="*/ 306705 h 447675"/>
                <a:gd name="connsiteX8" fmla="*/ 415290 w 415290"/>
                <a:gd name="connsiteY8" fmla="*/ 327660 h 447675"/>
                <a:gd name="connsiteX9" fmla="*/ 398145 w 415290"/>
                <a:gd name="connsiteY9" fmla="*/ 329565 h 447675"/>
                <a:gd name="connsiteX10" fmla="*/ 360045 w 415290"/>
                <a:gd name="connsiteY10" fmla="*/ 346710 h 447675"/>
                <a:gd name="connsiteX11" fmla="*/ 299085 w 415290"/>
                <a:gd name="connsiteY11" fmla="*/ 384810 h 447675"/>
                <a:gd name="connsiteX12" fmla="*/ 276225 w 415290"/>
                <a:gd name="connsiteY12" fmla="*/ 379095 h 447675"/>
                <a:gd name="connsiteX13" fmla="*/ 209550 w 415290"/>
                <a:gd name="connsiteY13" fmla="*/ 430530 h 447675"/>
                <a:gd name="connsiteX14" fmla="*/ 169545 w 415290"/>
                <a:gd name="connsiteY14" fmla="*/ 447675 h 447675"/>
                <a:gd name="connsiteX15" fmla="*/ 160020 w 415290"/>
                <a:gd name="connsiteY15" fmla="*/ 413385 h 447675"/>
                <a:gd name="connsiteX16" fmla="*/ 120015 w 415290"/>
                <a:gd name="connsiteY16" fmla="*/ 413385 h 447675"/>
                <a:gd name="connsiteX17" fmla="*/ 51435 w 415290"/>
                <a:gd name="connsiteY17" fmla="*/ 339090 h 447675"/>
                <a:gd name="connsiteX18" fmla="*/ 0 w 415290"/>
                <a:gd name="connsiteY18" fmla="*/ 226695 h 447675"/>
                <a:gd name="connsiteX19" fmla="*/ 1905 w 415290"/>
                <a:gd name="connsiteY19" fmla="*/ 12192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5290" h="447675">
                  <a:moveTo>
                    <a:pt x="1905" y="121920"/>
                  </a:moveTo>
                  <a:lnTo>
                    <a:pt x="49530" y="93345"/>
                  </a:lnTo>
                  <a:lnTo>
                    <a:pt x="198120" y="59055"/>
                  </a:lnTo>
                  <a:lnTo>
                    <a:pt x="270510" y="0"/>
                  </a:lnTo>
                  <a:lnTo>
                    <a:pt x="306705" y="41910"/>
                  </a:lnTo>
                  <a:lnTo>
                    <a:pt x="327660" y="135255"/>
                  </a:lnTo>
                  <a:lnTo>
                    <a:pt x="386715" y="240030"/>
                  </a:lnTo>
                  <a:lnTo>
                    <a:pt x="413385" y="306705"/>
                  </a:lnTo>
                  <a:lnTo>
                    <a:pt x="415290" y="327660"/>
                  </a:lnTo>
                  <a:lnTo>
                    <a:pt x="398145" y="329565"/>
                  </a:lnTo>
                  <a:lnTo>
                    <a:pt x="360045" y="346710"/>
                  </a:lnTo>
                  <a:lnTo>
                    <a:pt x="299085" y="384810"/>
                  </a:lnTo>
                  <a:lnTo>
                    <a:pt x="276225" y="379095"/>
                  </a:lnTo>
                  <a:lnTo>
                    <a:pt x="209550" y="430530"/>
                  </a:lnTo>
                  <a:lnTo>
                    <a:pt x="169545" y="447675"/>
                  </a:lnTo>
                  <a:lnTo>
                    <a:pt x="160020" y="413385"/>
                  </a:lnTo>
                  <a:lnTo>
                    <a:pt x="120015" y="413385"/>
                  </a:lnTo>
                  <a:lnTo>
                    <a:pt x="51435" y="339090"/>
                  </a:lnTo>
                  <a:lnTo>
                    <a:pt x="0" y="226695"/>
                  </a:lnTo>
                  <a:lnTo>
                    <a:pt x="1905" y="12192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Freeform 107"/>
            <p:cNvSpPr/>
            <p:nvPr/>
          </p:nvSpPr>
          <p:spPr bwMode="auto">
            <a:xfrm>
              <a:off x="4930834" y="3567650"/>
              <a:ext cx="377887" cy="211286"/>
            </a:xfrm>
            <a:custGeom>
              <a:avLst/>
              <a:gdLst>
                <a:gd name="connsiteX0" fmla="*/ 0 w 704850"/>
                <a:gd name="connsiteY0" fmla="*/ 340995 h 371475"/>
                <a:gd name="connsiteX1" fmla="*/ 704850 w 704850"/>
                <a:gd name="connsiteY1" fmla="*/ 371475 h 371475"/>
                <a:gd name="connsiteX2" fmla="*/ 678180 w 704850"/>
                <a:gd name="connsiteY2" fmla="*/ 299085 h 371475"/>
                <a:gd name="connsiteX3" fmla="*/ 640080 w 704850"/>
                <a:gd name="connsiteY3" fmla="*/ 116205 h 371475"/>
                <a:gd name="connsiteX4" fmla="*/ 594360 w 704850"/>
                <a:gd name="connsiteY4" fmla="*/ 1905 h 371475"/>
                <a:gd name="connsiteX5" fmla="*/ 367665 w 704850"/>
                <a:gd name="connsiteY5" fmla="*/ 0 h 371475"/>
                <a:gd name="connsiteX6" fmla="*/ 346710 w 704850"/>
                <a:gd name="connsiteY6" fmla="*/ 1905 h 371475"/>
                <a:gd name="connsiteX7" fmla="*/ 333375 w 704850"/>
                <a:gd name="connsiteY7" fmla="*/ 45720 h 371475"/>
                <a:gd name="connsiteX8" fmla="*/ 297180 w 704850"/>
                <a:gd name="connsiteY8" fmla="*/ 64770 h 371475"/>
                <a:gd name="connsiteX9" fmla="*/ 274320 w 704850"/>
                <a:gd name="connsiteY9" fmla="*/ 36195 h 371475"/>
                <a:gd name="connsiteX10" fmla="*/ 253365 w 704850"/>
                <a:gd name="connsiteY10" fmla="*/ 47625 h 371475"/>
                <a:gd name="connsiteX11" fmla="*/ 167640 w 704850"/>
                <a:gd name="connsiteY11" fmla="*/ 142875 h 371475"/>
                <a:gd name="connsiteX12" fmla="*/ 160020 w 704850"/>
                <a:gd name="connsiteY12" fmla="*/ 182880 h 371475"/>
                <a:gd name="connsiteX13" fmla="*/ 20955 w 704850"/>
                <a:gd name="connsiteY13" fmla="*/ 234315 h 371475"/>
                <a:gd name="connsiteX14" fmla="*/ 0 w 704850"/>
                <a:gd name="connsiteY14" fmla="*/ 34099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850" h="371475">
                  <a:moveTo>
                    <a:pt x="0" y="340995"/>
                  </a:moveTo>
                  <a:lnTo>
                    <a:pt x="704850" y="371475"/>
                  </a:lnTo>
                  <a:lnTo>
                    <a:pt x="678180" y="299085"/>
                  </a:lnTo>
                  <a:lnTo>
                    <a:pt x="640080" y="116205"/>
                  </a:lnTo>
                  <a:lnTo>
                    <a:pt x="594360" y="1905"/>
                  </a:lnTo>
                  <a:lnTo>
                    <a:pt x="367665" y="0"/>
                  </a:lnTo>
                  <a:lnTo>
                    <a:pt x="346710" y="1905"/>
                  </a:lnTo>
                  <a:lnTo>
                    <a:pt x="333375" y="45720"/>
                  </a:lnTo>
                  <a:lnTo>
                    <a:pt x="297180" y="64770"/>
                  </a:lnTo>
                  <a:lnTo>
                    <a:pt x="274320" y="36195"/>
                  </a:lnTo>
                  <a:lnTo>
                    <a:pt x="253365" y="47625"/>
                  </a:lnTo>
                  <a:lnTo>
                    <a:pt x="167640" y="142875"/>
                  </a:lnTo>
                  <a:lnTo>
                    <a:pt x="160020" y="182880"/>
                  </a:lnTo>
                  <a:lnTo>
                    <a:pt x="20955" y="234315"/>
                  </a:lnTo>
                  <a:lnTo>
                    <a:pt x="0" y="34099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Freeform 108"/>
            <p:cNvSpPr/>
            <p:nvPr/>
          </p:nvSpPr>
          <p:spPr bwMode="auto">
            <a:xfrm>
              <a:off x="5002284" y="3346831"/>
              <a:ext cx="300086" cy="276420"/>
            </a:xfrm>
            <a:custGeom>
              <a:avLst/>
              <a:gdLst>
                <a:gd name="connsiteX0" fmla="*/ 97155 w 561975"/>
                <a:gd name="connsiteY0" fmla="*/ 483870 h 483870"/>
                <a:gd name="connsiteX1" fmla="*/ 135255 w 561975"/>
                <a:gd name="connsiteY1" fmla="*/ 443865 h 483870"/>
                <a:gd name="connsiteX2" fmla="*/ 163830 w 561975"/>
                <a:gd name="connsiteY2" fmla="*/ 476250 h 483870"/>
                <a:gd name="connsiteX3" fmla="*/ 207645 w 561975"/>
                <a:gd name="connsiteY3" fmla="*/ 447675 h 483870"/>
                <a:gd name="connsiteX4" fmla="*/ 226695 w 561975"/>
                <a:gd name="connsiteY4" fmla="*/ 400050 h 483870"/>
                <a:gd name="connsiteX5" fmla="*/ 462915 w 561975"/>
                <a:gd name="connsiteY5" fmla="*/ 400050 h 483870"/>
                <a:gd name="connsiteX6" fmla="*/ 561975 w 561975"/>
                <a:gd name="connsiteY6" fmla="*/ 379095 h 483870"/>
                <a:gd name="connsiteX7" fmla="*/ 546735 w 561975"/>
                <a:gd name="connsiteY7" fmla="*/ 295275 h 483870"/>
                <a:gd name="connsiteX8" fmla="*/ 518160 w 561975"/>
                <a:gd name="connsiteY8" fmla="*/ 316230 h 483870"/>
                <a:gd name="connsiteX9" fmla="*/ 499110 w 561975"/>
                <a:gd name="connsiteY9" fmla="*/ 283845 h 483870"/>
                <a:gd name="connsiteX10" fmla="*/ 461010 w 561975"/>
                <a:gd name="connsiteY10" fmla="*/ 280035 h 483870"/>
                <a:gd name="connsiteX11" fmla="*/ 396240 w 561975"/>
                <a:gd name="connsiteY11" fmla="*/ 217170 h 483870"/>
                <a:gd name="connsiteX12" fmla="*/ 375285 w 561975"/>
                <a:gd name="connsiteY12" fmla="*/ 171450 h 483870"/>
                <a:gd name="connsiteX13" fmla="*/ 331470 w 561975"/>
                <a:gd name="connsiteY13" fmla="*/ 89535 h 483870"/>
                <a:gd name="connsiteX14" fmla="*/ 335280 w 561975"/>
                <a:gd name="connsiteY14" fmla="*/ 0 h 483870"/>
                <a:gd name="connsiteX15" fmla="*/ 262890 w 561975"/>
                <a:gd name="connsiteY15" fmla="*/ 53340 h 483870"/>
                <a:gd name="connsiteX16" fmla="*/ 169545 w 561975"/>
                <a:gd name="connsiteY16" fmla="*/ 93345 h 483870"/>
                <a:gd name="connsiteX17" fmla="*/ 154305 w 561975"/>
                <a:gd name="connsiteY17" fmla="*/ 160020 h 483870"/>
                <a:gd name="connsiteX18" fmla="*/ 160020 w 561975"/>
                <a:gd name="connsiteY18" fmla="*/ 200025 h 483870"/>
                <a:gd name="connsiteX19" fmla="*/ 135255 w 561975"/>
                <a:gd name="connsiteY19" fmla="*/ 209550 h 483870"/>
                <a:gd name="connsiteX20" fmla="*/ 100965 w 561975"/>
                <a:gd name="connsiteY20" fmla="*/ 236220 h 483870"/>
                <a:gd name="connsiteX21" fmla="*/ 89535 w 561975"/>
                <a:gd name="connsiteY21" fmla="*/ 236220 h 483870"/>
                <a:gd name="connsiteX22" fmla="*/ 57150 w 561975"/>
                <a:gd name="connsiteY22" fmla="*/ 236220 h 483870"/>
                <a:gd name="connsiteX23" fmla="*/ 34290 w 561975"/>
                <a:gd name="connsiteY23" fmla="*/ 268605 h 483870"/>
                <a:gd name="connsiteX24" fmla="*/ 22860 w 561975"/>
                <a:gd name="connsiteY24" fmla="*/ 268605 h 483870"/>
                <a:gd name="connsiteX25" fmla="*/ 26670 w 561975"/>
                <a:gd name="connsiteY25" fmla="*/ 327660 h 483870"/>
                <a:gd name="connsiteX26" fmla="*/ 0 w 561975"/>
                <a:gd name="connsiteY26" fmla="*/ 384810 h 483870"/>
                <a:gd name="connsiteX27" fmla="*/ 97155 w 561975"/>
                <a:gd name="connsiteY27" fmla="*/ 483870 h 4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483870">
                  <a:moveTo>
                    <a:pt x="97155" y="483870"/>
                  </a:moveTo>
                  <a:lnTo>
                    <a:pt x="135255" y="443865"/>
                  </a:lnTo>
                  <a:lnTo>
                    <a:pt x="163830" y="476250"/>
                  </a:lnTo>
                  <a:lnTo>
                    <a:pt x="207645" y="447675"/>
                  </a:lnTo>
                  <a:lnTo>
                    <a:pt x="226695" y="400050"/>
                  </a:lnTo>
                  <a:lnTo>
                    <a:pt x="462915" y="400050"/>
                  </a:lnTo>
                  <a:lnTo>
                    <a:pt x="561975" y="379095"/>
                  </a:lnTo>
                  <a:lnTo>
                    <a:pt x="546735" y="295275"/>
                  </a:lnTo>
                  <a:lnTo>
                    <a:pt x="518160" y="316230"/>
                  </a:lnTo>
                  <a:lnTo>
                    <a:pt x="499110" y="283845"/>
                  </a:lnTo>
                  <a:lnTo>
                    <a:pt x="461010" y="280035"/>
                  </a:lnTo>
                  <a:lnTo>
                    <a:pt x="396240" y="217170"/>
                  </a:lnTo>
                  <a:lnTo>
                    <a:pt x="375285" y="171450"/>
                  </a:lnTo>
                  <a:lnTo>
                    <a:pt x="331470" y="89535"/>
                  </a:lnTo>
                  <a:lnTo>
                    <a:pt x="335280" y="0"/>
                  </a:lnTo>
                  <a:lnTo>
                    <a:pt x="262890" y="53340"/>
                  </a:lnTo>
                  <a:lnTo>
                    <a:pt x="169545" y="93345"/>
                  </a:lnTo>
                  <a:lnTo>
                    <a:pt x="154305" y="160020"/>
                  </a:lnTo>
                  <a:lnTo>
                    <a:pt x="160020" y="200025"/>
                  </a:lnTo>
                  <a:lnTo>
                    <a:pt x="135255" y="209550"/>
                  </a:lnTo>
                  <a:lnTo>
                    <a:pt x="100965" y="236220"/>
                  </a:lnTo>
                  <a:lnTo>
                    <a:pt x="89535" y="236220"/>
                  </a:lnTo>
                  <a:lnTo>
                    <a:pt x="57150" y="236220"/>
                  </a:lnTo>
                  <a:lnTo>
                    <a:pt x="34290" y="268605"/>
                  </a:lnTo>
                  <a:lnTo>
                    <a:pt x="22860" y="268605"/>
                  </a:lnTo>
                  <a:lnTo>
                    <a:pt x="26670" y="327660"/>
                  </a:lnTo>
                  <a:lnTo>
                    <a:pt x="0" y="384810"/>
                  </a:lnTo>
                  <a:lnTo>
                    <a:pt x="97155" y="483870"/>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Freeform 109"/>
            <p:cNvSpPr/>
            <p:nvPr/>
          </p:nvSpPr>
          <p:spPr bwMode="auto">
            <a:xfrm>
              <a:off x="4572000" y="3564472"/>
              <a:ext cx="484268" cy="198577"/>
            </a:xfrm>
            <a:custGeom>
              <a:avLst/>
              <a:gdLst>
                <a:gd name="connsiteX0" fmla="*/ 0 w 902970"/>
                <a:gd name="connsiteY0" fmla="*/ 314325 h 356235"/>
                <a:gd name="connsiteX1" fmla="*/ 685800 w 902970"/>
                <a:gd name="connsiteY1" fmla="*/ 356235 h 356235"/>
                <a:gd name="connsiteX2" fmla="*/ 718185 w 902970"/>
                <a:gd name="connsiteY2" fmla="*/ 255270 h 356235"/>
                <a:gd name="connsiteX3" fmla="*/ 843915 w 902970"/>
                <a:gd name="connsiteY3" fmla="*/ 194310 h 356235"/>
                <a:gd name="connsiteX4" fmla="*/ 849630 w 902970"/>
                <a:gd name="connsiteY4" fmla="*/ 156210 h 356235"/>
                <a:gd name="connsiteX5" fmla="*/ 895350 w 902970"/>
                <a:gd name="connsiteY5" fmla="*/ 116205 h 356235"/>
                <a:gd name="connsiteX6" fmla="*/ 902970 w 902970"/>
                <a:gd name="connsiteY6" fmla="*/ 104775 h 356235"/>
                <a:gd name="connsiteX7" fmla="*/ 838200 w 902970"/>
                <a:gd name="connsiteY7" fmla="*/ 41910 h 356235"/>
                <a:gd name="connsiteX8" fmla="*/ 809625 w 902970"/>
                <a:gd name="connsiteY8" fmla="*/ 0 h 356235"/>
                <a:gd name="connsiteX9" fmla="*/ 765810 w 902970"/>
                <a:gd name="connsiteY9" fmla="*/ 11430 h 356235"/>
                <a:gd name="connsiteX10" fmla="*/ 750570 w 902970"/>
                <a:gd name="connsiteY10" fmla="*/ 17145 h 356235"/>
                <a:gd name="connsiteX11" fmla="*/ 744855 w 902970"/>
                <a:gd name="connsiteY11" fmla="*/ 20955 h 356235"/>
                <a:gd name="connsiteX12" fmla="*/ 727710 w 902970"/>
                <a:gd name="connsiteY12" fmla="*/ 24765 h 356235"/>
                <a:gd name="connsiteX13" fmla="*/ 706755 w 902970"/>
                <a:gd name="connsiteY13" fmla="*/ 30480 h 356235"/>
                <a:gd name="connsiteX14" fmla="*/ 701040 w 902970"/>
                <a:gd name="connsiteY14" fmla="*/ 32385 h 356235"/>
                <a:gd name="connsiteX15" fmla="*/ 672465 w 902970"/>
                <a:gd name="connsiteY15" fmla="*/ 38100 h 356235"/>
                <a:gd name="connsiteX16" fmla="*/ 601980 w 902970"/>
                <a:gd name="connsiteY16" fmla="*/ 38100 h 356235"/>
                <a:gd name="connsiteX17" fmla="*/ 600075 w 902970"/>
                <a:gd name="connsiteY17" fmla="*/ 43815 h 356235"/>
                <a:gd name="connsiteX18" fmla="*/ 594360 w 902970"/>
                <a:gd name="connsiteY18" fmla="*/ 49530 h 356235"/>
                <a:gd name="connsiteX19" fmla="*/ 588645 w 902970"/>
                <a:gd name="connsiteY19" fmla="*/ 60960 h 356235"/>
                <a:gd name="connsiteX20" fmla="*/ 581025 w 902970"/>
                <a:gd name="connsiteY20" fmla="*/ 66675 h 356235"/>
                <a:gd name="connsiteX21" fmla="*/ 577215 w 902970"/>
                <a:gd name="connsiteY21" fmla="*/ 74295 h 356235"/>
                <a:gd name="connsiteX22" fmla="*/ 571500 w 902970"/>
                <a:gd name="connsiteY22" fmla="*/ 78105 h 356235"/>
                <a:gd name="connsiteX23" fmla="*/ 569595 w 902970"/>
                <a:gd name="connsiteY23" fmla="*/ 83820 h 356235"/>
                <a:gd name="connsiteX24" fmla="*/ 558165 w 902970"/>
                <a:gd name="connsiteY24" fmla="*/ 95250 h 356235"/>
                <a:gd name="connsiteX25" fmla="*/ 552450 w 902970"/>
                <a:gd name="connsiteY25" fmla="*/ 100965 h 356235"/>
                <a:gd name="connsiteX26" fmla="*/ 550545 w 902970"/>
                <a:gd name="connsiteY26" fmla="*/ 106680 h 356235"/>
                <a:gd name="connsiteX27" fmla="*/ 544830 w 902970"/>
                <a:gd name="connsiteY27" fmla="*/ 112395 h 356235"/>
                <a:gd name="connsiteX28" fmla="*/ 542925 w 902970"/>
                <a:gd name="connsiteY28" fmla="*/ 116205 h 356235"/>
                <a:gd name="connsiteX29" fmla="*/ 544830 w 902970"/>
                <a:gd name="connsiteY29" fmla="*/ 163830 h 356235"/>
                <a:gd name="connsiteX30" fmla="*/ 480060 w 902970"/>
                <a:gd name="connsiteY30" fmla="*/ 167640 h 356235"/>
                <a:gd name="connsiteX31" fmla="*/ 293370 w 902970"/>
                <a:gd name="connsiteY31" fmla="*/ 220980 h 356235"/>
                <a:gd name="connsiteX32" fmla="*/ 274320 w 902970"/>
                <a:gd name="connsiteY32" fmla="*/ 251460 h 356235"/>
                <a:gd name="connsiteX33" fmla="*/ 190500 w 902970"/>
                <a:gd name="connsiteY33" fmla="*/ 245745 h 356235"/>
                <a:gd name="connsiteX34" fmla="*/ 171450 w 902970"/>
                <a:gd name="connsiteY34" fmla="*/ 236220 h 356235"/>
                <a:gd name="connsiteX35" fmla="*/ 0 w 902970"/>
                <a:gd name="connsiteY35" fmla="*/ 314325 h 356235"/>
                <a:gd name="connsiteX0" fmla="*/ 0 w 902970"/>
                <a:gd name="connsiteY0" fmla="*/ 314325 h 350520"/>
                <a:gd name="connsiteX1" fmla="*/ 691515 w 902970"/>
                <a:gd name="connsiteY1" fmla="*/ 350520 h 350520"/>
                <a:gd name="connsiteX2" fmla="*/ 718185 w 902970"/>
                <a:gd name="connsiteY2" fmla="*/ 255270 h 350520"/>
                <a:gd name="connsiteX3" fmla="*/ 843915 w 902970"/>
                <a:gd name="connsiteY3" fmla="*/ 194310 h 350520"/>
                <a:gd name="connsiteX4" fmla="*/ 849630 w 902970"/>
                <a:gd name="connsiteY4" fmla="*/ 156210 h 350520"/>
                <a:gd name="connsiteX5" fmla="*/ 895350 w 902970"/>
                <a:gd name="connsiteY5" fmla="*/ 116205 h 350520"/>
                <a:gd name="connsiteX6" fmla="*/ 902970 w 902970"/>
                <a:gd name="connsiteY6" fmla="*/ 104775 h 350520"/>
                <a:gd name="connsiteX7" fmla="*/ 838200 w 902970"/>
                <a:gd name="connsiteY7" fmla="*/ 41910 h 350520"/>
                <a:gd name="connsiteX8" fmla="*/ 809625 w 902970"/>
                <a:gd name="connsiteY8" fmla="*/ 0 h 350520"/>
                <a:gd name="connsiteX9" fmla="*/ 765810 w 902970"/>
                <a:gd name="connsiteY9" fmla="*/ 11430 h 350520"/>
                <a:gd name="connsiteX10" fmla="*/ 750570 w 902970"/>
                <a:gd name="connsiteY10" fmla="*/ 17145 h 350520"/>
                <a:gd name="connsiteX11" fmla="*/ 744855 w 902970"/>
                <a:gd name="connsiteY11" fmla="*/ 20955 h 350520"/>
                <a:gd name="connsiteX12" fmla="*/ 727710 w 902970"/>
                <a:gd name="connsiteY12" fmla="*/ 24765 h 350520"/>
                <a:gd name="connsiteX13" fmla="*/ 706755 w 902970"/>
                <a:gd name="connsiteY13" fmla="*/ 30480 h 350520"/>
                <a:gd name="connsiteX14" fmla="*/ 701040 w 902970"/>
                <a:gd name="connsiteY14" fmla="*/ 32385 h 350520"/>
                <a:gd name="connsiteX15" fmla="*/ 672465 w 902970"/>
                <a:gd name="connsiteY15" fmla="*/ 38100 h 350520"/>
                <a:gd name="connsiteX16" fmla="*/ 601980 w 902970"/>
                <a:gd name="connsiteY16" fmla="*/ 38100 h 350520"/>
                <a:gd name="connsiteX17" fmla="*/ 600075 w 902970"/>
                <a:gd name="connsiteY17" fmla="*/ 43815 h 350520"/>
                <a:gd name="connsiteX18" fmla="*/ 594360 w 902970"/>
                <a:gd name="connsiteY18" fmla="*/ 49530 h 350520"/>
                <a:gd name="connsiteX19" fmla="*/ 588645 w 902970"/>
                <a:gd name="connsiteY19" fmla="*/ 60960 h 350520"/>
                <a:gd name="connsiteX20" fmla="*/ 581025 w 902970"/>
                <a:gd name="connsiteY20" fmla="*/ 66675 h 350520"/>
                <a:gd name="connsiteX21" fmla="*/ 577215 w 902970"/>
                <a:gd name="connsiteY21" fmla="*/ 74295 h 350520"/>
                <a:gd name="connsiteX22" fmla="*/ 571500 w 902970"/>
                <a:gd name="connsiteY22" fmla="*/ 78105 h 350520"/>
                <a:gd name="connsiteX23" fmla="*/ 569595 w 902970"/>
                <a:gd name="connsiteY23" fmla="*/ 83820 h 350520"/>
                <a:gd name="connsiteX24" fmla="*/ 558165 w 902970"/>
                <a:gd name="connsiteY24" fmla="*/ 95250 h 350520"/>
                <a:gd name="connsiteX25" fmla="*/ 552450 w 902970"/>
                <a:gd name="connsiteY25" fmla="*/ 100965 h 350520"/>
                <a:gd name="connsiteX26" fmla="*/ 550545 w 902970"/>
                <a:gd name="connsiteY26" fmla="*/ 106680 h 350520"/>
                <a:gd name="connsiteX27" fmla="*/ 544830 w 902970"/>
                <a:gd name="connsiteY27" fmla="*/ 112395 h 350520"/>
                <a:gd name="connsiteX28" fmla="*/ 542925 w 902970"/>
                <a:gd name="connsiteY28" fmla="*/ 116205 h 350520"/>
                <a:gd name="connsiteX29" fmla="*/ 544830 w 902970"/>
                <a:gd name="connsiteY29" fmla="*/ 163830 h 350520"/>
                <a:gd name="connsiteX30" fmla="*/ 480060 w 902970"/>
                <a:gd name="connsiteY30" fmla="*/ 167640 h 350520"/>
                <a:gd name="connsiteX31" fmla="*/ 293370 w 902970"/>
                <a:gd name="connsiteY31" fmla="*/ 220980 h 350520"/>
                <a:gd name="connsiteX32" fmla="*/ 274320 w 902970"/>
                <a:gd name="connsiteY32" fmla="*/ 251460 h 350520"/>
                <a:gd name="connsiteX33" fmla="*/ 190500 w 902970"/>
                <a:gd name="connsiteY33" fmla="*/ 245745 h 350520"/>
                <a:gd name="connsiteX34" fmla="*/ 171450 w 902970"/>
                <a:gd name="connsiteY34" fmla="*/ 236220 h 350520"/>
                <a:gd name="connsiteX35" fmla="*/ 0 w 902970"/>
                <a:gd name="connsiteY35" fmla="*/ 314325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2970" h="350520">
                  <a:moveTo>
                    <a:pt x="0" y="314325"/>
                  </a:moveTo>
                  <a:lnTo>
                    <a:pt x="691515" y="350520"/>
                  </a:lnTo>
                  <a:lnTo>
                    <a:pt x="718185" y="255270"/>
                  </a:lnTo>
                  <a:lnTo>
                    <a:pt x="843915" y="194310"/>
                  </a:lnTo>
                  <a:lnTo>
                    <a:pt x="849630" y="156210"/>
                  </a:lnTo>
                  <a:lnTo>
                    <a:pt x="895350" y="116205"/>
                  </a:lnTo>
                  <a:lnTo>
                    <a:pt x="902970" y="104775"/>
                  </a:lnTo>
                  <a:lnTo>
                    <a:pt x="838200" y="41910"/>
                  </a:lnTo>
                  <a:lnTo>
                    <a:pt x="809625" y="0"/>
                  </a:lnTo>
                  <a:lnTo>
                    <a:pt x="765810" y="11430"/>
                  </a:lnTo>
                  <a:cubicBezTo>
                    <a:pt x="760730" y="13335"/>
                    <a:pt x="755509" y="14900"/>
                    <a:pt x="750570" y="17145"/>
                  </a:cubicBezTo>
                  <a:cubicBezTo>
                    <a:pt x="748486" y="18092"/>
                    <a:pt x="746903" y="19931"/>
                    <a:pt x="744855" y="20955"/>
                  </a:cubicBezTo>
                  <a:cubicBezTo>
                    <a:pt x="740165" y="23300"/>
                    <a:pt x="732100" y="24033"/>
                    <a:pt x="727710" y="24765"/>
                  </a:cubicBezTo>
                  <a:cubicBezTo>
                    <a:pt x="710503" y="31648"/>
                    <a:pt x="726184" y="26162"/>
                    <a:pt x="706755" y="30480"/>
                  </a:cubicBezTo>
                  <a:cubicBezTo>
                    <a:pt x="704795" y="30916"/>
                    <a:pt x="703003" y="31964"/>
                    <a:pt x="701040" y="32385"/>
                  </a:cubicBezTo>
                  <a:cubicBezTo>
                    <a:pt x="656117" y="42011"/>
                    <a:pt x="694861" y="32501"/>
                    <a:pt x="672465" y="38100"/>
                  </a:cubicBezTo>
                  <a:cubicBezTo>
                    <a:pt x="659677" y="37519"/>
                    <a:pt x="618119" y="34065"/>
                    <a:pt x="601980" y="38100"/>
                  </a:cubicBezTo>
                  <a:cubicBezTo>
                    <a:pt x="600032" y="38587"/>
                    <a:pt x="601189" y="42144"/>
                    <a:pt x="600075" y="43815"/>
                  </a:cubicBezTo>
                  <a:cubicBezTo>
                    <a:pt x="598581" y="46057"/>
                    <a:pt x="596265" y="47625"/>
                    <a:pt x="594360" y="49530"/>
                  </a:cubicBezTo>
                  <a:cubicBezTo>
                    <a:pt x="592811" y="54178"/>
                    <a:pt x="592338" y="57267"/>
                    <a:pt x="588645" y="60960"/>
                  </a:cubicBezTo>
                  <a:cubicBezTo>
                    <a:pt x="586400" y="63205"/>
                    <a:pt x="583565" y="64770"/>
                    <a:pt x="581025" y="66675"/>
                  </a:cubicBezTo>
                  <a:cubicBezTo>
                    <a:pt x="579755" y="69215"/>
                    <a:pt x="579033" y="72113"/>
                    <a:pt x="577215" y="74295"/>
                  </a:cubicBezTo>
                  <a:cubicBezTo>
                    <a:pt x="575749" y="76054"/>
                    <a:pt x="572930" y="76317"/>
                    <a:pt x="571500" y="78105"/>
                  </a:cubicBezTo>
                  <a:cubicBezTo>
                    <a:pt x="570246" y="79673"/>
                    <a:pt x="570828" y="82235"/>
                    <a:pt x="569595" y="83820"/>
                  </a:cubicBezTo>
                  <a:cubicBezTo>
                    <a:pt x="566287" y="88073"/>
                    <a:pt x="561975" y="91440"/>
                    <a:pt x="558165" y="95250"/>
                  </a:cubicBezTo>
                  <a:lnTo>
                    <a:pt x="552450" y="100965"/>
                  </a:lnTo>
                  <a:cubicBezTo>
                    <a:pt x="551815" y="102870"/>
                    <a:pt x="551659" y="105009"/>
                    <a:pt x="550545" y="106680"/>
                  </a:cubicBezTo>
                  <a:cubicBezTo>
                    <a:pt x="549051" y="108922"/>
                    <a:pt x="546513" y="110291"/>
                    <a:pt x="544830" y="112395"/>
                  </a:cubicBezTo>
                  <a:cubicBezTo>
                    <a:pt x="543943" y="113504"/>
                    <a:pt x="543560" y="114935"/>
                    <a:pt x="542925" y="116205"/>
                  </a:cubicBezTo>
                  <a:lnTo>
                    <a:pt x="544830" y="163830"/>
                  </a:lnTo>
                  <a:lnTo>
                    <a:pt x="480060" y="167640"/>
                  </a:lnTo>
                  <a:lnTo>
                    <a:pt x="293370" y="220980"/>
                  </a:lnTo>
                  <a:lnTo>
                    <a:pt x="274320" y="251460"/>
                  </a:lnTo>
                  <a:lnTo>
                    <a:pt x="190500" y="245745"/>
                  </a:lnTo>
                  <a:lnTo>
                    <a:pt x="171450" y="236220"/>
                  </a:lnTo>
                  <a:lnTo>
                    <a:pt x="0" y="31432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Freeform 110"/>
            <p:cNvSpPr/>
            <p:nvPr/>
          </p:nvSpPr>
          <p:spPr bwMode="auto">
            <a:xfrm>
              <a:off x="8633494" y="3086296"/>
              <a:ext cx="187356" cy="314547"/>
            </a:xfrm>
            <a:custGeom>
              <a:avLst/>
              <a:gdLst>
                <a:gd name="connsiteX0" fmla="*/ 70485 w 350520"/>
                <a:gd name="connsiteY0" fmla="*/ 13335 h 548640"/>
                <a:gd name="connsiteX1" fmla="*/ 49530 w 350520"/>
                <a:gd name="connsiteY1" fmla="*/ 97155 h 548640"/>
                <a:gd name="connsiteX2" fmla="*/ 32385 w 350520"/>
                <a:gd name="connsiteY2" fmla="*/ 169545 h 548640"/>
                <a:gd name="connsiteX3" fmla="*/ 19050 w 350520"/>
                <a:gd name="connsiteY3" fmla="*/ 240030 h 548640"/>
                <a:gd name="connsiteX4" fmla="*/ 9525 w 350520"/>
                <a:gd name="connsiteY4" fmla="*/ 281940 h 548640"/>
                <a:gd name="connsiteX5" fmla="*/ 1905 w 350520"/>
                <a:gd name="connsiteY5" fmla="*/ 354330 h 548640"/>
                <a:gd name="connsiteX6" fmla="*/ 0 w 350520"/>
                <a:gd name="connsiteY6" fmla="*/ 398145 h 548640"/>
                <a:gd name="connsiteX7" fmla="*/ 13335 w 350520"/>
                <a:gd name="connsiteY7" fmla="*/ 430530 h 548640"/>
                <a:gd name="connsiteX8" fmla="*/ 20955 w 350520"/>
                <a:gd name="connsiteY8" fmla="*/ 462915 h 548640"/>
                <a:gd name="connsiteX9" fmla="*/ 43815 w 350520"/>
                <a:gd name="connsiteY9" fmla="*/ 495300 h 548640"/>
                <a:gd name="connsiteX10" fmla="*/ 55245 w 350520"/>
                <a:gd name="connsiteY10" fmla="*/ 523875 h 548640"/>
                <a:gd name="connsiteX11" fmla="*/ 62865 w 350520"/>
                <a:gd name="connsiteY11" fmla="*/ 548640 h 548640"/>
                <a:gd name="connsiteX12" fmla="*/ 91440 w 350520"/>
                <a:gd name="connsiteY12" fmla="*/ 529590 h 548640"/>
                <a:gd name="connsiteX13" fmla="*/ 127635 w 350520"/>
                <a:gd name="connsiteY13" fmla="*/ 544830 h 548640"/>
                <a:gd name="connsiteX14" fmla="*/ 169545 w 350520"/>
                <a:gd name="connsiteY14" fmla="*/ 525780 h 548640"/>
                <a:gd name="connsiteX15" fmla="*/ 226695 w 350520"/>
                <a:gd name="connsiteY15" fmla="*/ 417195 h 548640"/>
                <a:gd name="connsiteX16" fmla="*/ 220980 w 350520"/>
                <a:gd name="connsiteY16" fmla="*/ 360045 h 548640"/>
                <a:gd name="connsiteX17" fmla="*/ 220980 w 350520"/>
                <a:gd name="connsiteY17" fmla="*/ 320040 h 548640"/>
                <a:gd name="connsiteX18" fmla="*/ 243840 w 350520"/>
                <a:gd name="connsiteY18" fmla="*/ 310515 h 548640"/>
                <a:gd name="connsiteX19" fmla="*/ 281940 w 350520"/>
                <a:gd name="connsiteY19" fmla="*/ 264795 h 548640"/>
                <a:gd name="connsiteX20" fmla="*/ 283845 w 350520"/>
                <a:gd name="connsiteY20" fmla="*/ 230505 h 548640"/>
                <a:gd name="connsiteX21" fmla="*/ 350520 w 350520"/>
                <a:gd name="connsiteY21" fmla="*/ 110490 h 548640"/>
                <a:gd name="connsiteX22" fmla="*/ 350520 w 350520"/>
                <a:gd name="connsiteY22" fmla="*/ 91440 h 548640"/>
                <a:gd name="connsiteX23" fmla="*/ 304800 w 350520"/>
                <a:gd name="connsiteY23" fmla="*/ 131445 h 548640"/>
                <a:gd name="connsiteX24" fmla="*/ 266700 w 350520"/>
                <a:gd name="connsiteY24" fmla="*/ 114300 h 548640"/>
                <a:gd name="connsiteX25" fmla="*/ 234315 w 350520"/>
                <a:gd name="connsiteY25" fmla="*/ 118110 h 548640"/>
                <a:gd name="connsiteX26" fmla="*/ 194310 w 350520"/>
                <a:gd name="connsiteY26" fmla="*/ 112395 h 548640"/>
                <a:gd name="connsiteX27" fmla="*/ 196215 w 350520"/>
                <a:gd name="connsiteY27" fmla="*/ 95250 h 548640"/>
                <a:gd name="connsiteX28" fmla="*/ 213360 w 350520"/>
                <a:gd name="connsiteY28" fmla="*/ 80010 h 548640"/>
                <a:gd name="connsiteX29" fmla="*/ 207645 w 350520"/>
                <a:gd name="connsiteY29" fmla="*/ 57150 h 548640"/>
                <a:gd name="connsiteX30" fmla="*/ 207645 w 350520"/>
                <a:gd name="connsiteY30" fmla="*/ 38100 h 548640"/>
                <a:gd name="connsiteX31" fmla="*/ 207645 w 350520"/>
                <a:gd name="connsiteY31" fmla="*/ 24765 h 548640"/>
                <a:gd name="connsiteX32" fmla="*/ 158115 w 350520"/>
                <a:gd name="connsiteY32" fmla="*/ 0 h 548640"/>
                <a:gd name="connsiteX33" fmla="*/ 131445 w 350520"/>
                <a:gd name="connsiteY33" fmla="*/ 7620 h 548640"/>
                <a:gd name="connsiteX34" fmla="*/ 70485 w 350520"/>
                <a:gd name="connsiteY34" fmla="*/ 13335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0520" h="548640">
                  <a:moveTo>
                    <a:pt x="70485" y="13335"/>
                  </a:moveTo>
                  <a:lnTo>
                    <a:pt x="49530" y="97155"/>
                  </a:lnTo>
                  <a:lnTo>
                    <a:pt x="32385" y="169545"/>
                  </a:lnTo>
                  <a:lnTo>
                    <a:pt x="19050" y="240030"/>
                  </a:lnTo>
                  <a:lnTo>
                    <a:pt x="9525" y="281940"/>
                  </a:lnTo>
                  <a:lnTo>
                    <a:pt x="1905" y="354330"/>
                  </a:lnTo>
                  <a:lnTo>
                    <a:pt x="0" y="398145"/>
                  </a:lnTo>
                  <a:lnTo>
                    <a:pt x="13335" y="430530"/>
                  </a:lnTo>
                  <a:lnTo>
                    <a:pt x="20955" y="462915"/>
                  </a:lnTo>
                  <a:lnTo>
                    <a:pt x="43815" y="495300"/>
                  </a:lnTo>
                  <a:lnTo>
                    <a:pt x="55245" y="523875"/>
                  </a:lnTo>
                  <a:lnTo>
                    <a:pt x="62865" y="548640"/>
                  </a:lnTo>
                  <a:lnTo>
                    <a:pt x="91440" y="529590"/>
                  </a:lnTo>
                  <a:lnTo>
                    <a:pt x="127635" y="544830"/>
                  </a:lnTo>
                  <a:lnTo>
                    <a:pt x="169545" y="525780"/>
                  </a:lnTo>
                  <a:lnTo>
                    <a:pt x="226695" y="417195"/>
                  </a:lnTo>
                  <a:lnTo>
                    <a:pt x="220980" y="360045"/>
                  </a:lnTo>
                  <a:lnTo>
                    <a:pt x="220980" y="320040"/>
                  </a:lnTo>
                  <a:lnTo>
                    <a:pt x="243840" y="310515"/>
                  </a:lnTo>
                  <a:lnTo>
                    <a:pt x="281940" y="264795"/>
                  </a:lnTo>
                  <a:lnTo>
                    <a:pt x="283845" y="230505"/>
                  </a:lnTo>
                  <a:lnTo>
                    <a:pt x="350520" y="110490"/>
                  </a:lnTo>
                  <a:lnTo>
                    <a:pt x="350520" y="91440"/>
                  </a:lnTo>
                  <a:lnTo>
                    <a:pt x="304800" y="131445"/>
                  </a:lnTo>
                  <a:lnTo>
                    <a:pt x="266700" y="114300"/>
                  </a:lnTo>
                  <a:lnTo>
                    <a:pt x="234315" y="118110"/>
                  </a:lnTo>
                  <a:lnTo>
                    <a:pt x="194310" y="112395"/>
                  </a:lnTo>
                  <a:lnTo>
                    <a:pt x="196215" y="95250"/>
                  </a:lnTo>
                  <a:lnTo>
                    <a:pt x="213360" y="80010"/>
                  </a:lnTo>
                  <a:lnTo>
                    <a:pt x="207645" y="57150"/>
                  </a:lnTo>
                  <a:lnTo>
                    <a:pt x="207645" y="38100"/>
                  </a:lnTo>
                  <a:lnTo>
                    <a:pt x="207645" y="24765"/>
                  </a:lnTo>
                  <a:lnTo>
                    <a:pt x="158115" y="0"/>
                  </a:lnTo>
                  <a:lnTo>
                    <a:pt x="131445" y="7620"/>
                  </a:lnTo>
                  <a:lnTo>
                    <a:pt x="70485" y="1333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Freeform 111"/>
            <p:cNvSpPr/>
            <p:nvPr/>
          </p:nvSpPr>
          <p:spPr bwMode="auto">
            <a:xfrm>
              <a:off x="6913949" y="3181614"/>
              <a:ext cx="112731" cy="108026"/>
            </a:xfrm>
            <a:custGeom>
              <a:avLst/>
              <a:gdLst>
                <a:gd name="connsiteX0" fmla="*/ 83820 w 209550"/>
                <a:gd name="connsiteY0" fmla="*/ 0 h 188595"/>
                <a:gd name="connsiteX1" fmla="*/ 112395 w 209550"/>
                <a:gd name="connsiteY1" fmla="*/ 43815 h 188595"/>
                <a:gd name="connsiteX2" fmla="*/ 135255 w 209550"/>
                <a:gd name="connsiteY2" fmla="*/ 59055 h 188595"/>
                <a:gd name="connsiteX3" fmla="*/ 154305 w 209550"/>
                <a:gd name="connsiteY3" fmla="*/ 99060 h 188595"/>
                <a:gd name="connsiteX4" fmla="*/ 190500 w 209550"/>
                <a:gd name="connsiteY4" fmla="*/ 99060 h 188595"/>
                <a:gd name="connsiteX5" fmla="*/ 209550 w 209550"/>
                <a:gd name="connsiteY5" fmla="*/ 127635 h 188595"/>
                <a:gd name="connsiteX6" fmla="*/ 144780 w 209550"/>
                <a:gd name="connsiteY6" fmla="*/ 152400 h 188595"/>
                <a:gd name="connsiteX7" fmla="*/ 123825 w 209550"/>
                <a:gd name="connsiteY7" fmla="*/ 175260 h 188595"/>
                <a:gd name="connsiteX8" fmla="*/ 83820 w 209550"/>
                <a:gd name="connsiteY8" fmla="*/ 182880 h 188595"/>
                <a:gd name="connsiteX9" fmla="*/ 41910 w 209550"/>
                <a:gd name="connsiteY9" fmla="*/ 188595 h 188595"/>
                <a:gd name="connsiteX10" fmla="*/ 13335 w 209550"/>
                <a:gd name="connsiteY10" fmla="*/ 142875 h 188595"/>
                <a:gd name="connsiteX11" fmla="*/ 7620 w 209550"/>
                <a:gd name="connsiteY11" fmla="*/ 74295 h 188595"/>
                <a:gd name="connsiteX12" fmla="*/ 0 w 209550"/>
                <a:gd name="connsiteY12" fmla="*/ 28575 h 188595"/>
                <a:gd name="connsiteX13" fmla="*/ 83820 w 209550"/>
                <a:gd name="connsiteY13" fmla="*/ 0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50" h="188595">
                  <a:moveTo>
                    <a:pt x="83820" y="0"/>
                  </a:moveTo>
                  <a:lnTo>
                    <a:pt x="112395" y="43815"/>
                  </a:lnTo>
                  <a:lnTo>
                    <a:pt x="135255" y="59055"/>
                  </a:lnTo>
                  <a:lnTo>
                    <a:pt x="154305" y="99060"/>
                  </a:lnTo>
                  <a:lnTo>
                    <a:pt x="190500" y="99060"/>
                  </a:lnTo>
                  <a:lnTo>
                    <a:pt x="209550" y="127635"/>
                  </a:lnTo>
                  <a:lnTo>
                    <a:pt x="144780" y="152400"/>
                  </a:lnTo>
                  <a:lnTo>
                    <a:pt x="123825" y="175260"/>
                  </a:lnTo>
                  <a:lnTo>
                    <a:pt x="83820" y="182880"/>
                  </a:lnTo>
                  <a:lnTo>
                    <a:pt x="41910" y="188595"/>
                  </a:lnTo>
                  <a:lnTo>
                    <a:pt x="13335" y="142875"/>
                  </a:lnTo>
                  <a:lnTo>
                    <a:pt x="7620" y="74295"/>
                  </a:lnTo>
                  <a:lnTo>
                    <a:pt x="0" y="28575"/>
                  </a:lnTo>
                  <a:lnTo>
                    <a:pt x="83820"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Freeform 112"/>
            <p:cNvSpPr/>
            <p:nvPr/>
          </p:nvSpPr>
          <p:spPr bwMode="auto">
            <a:xfrm>
              <a:off x="8300064" y="2763807"/>
              <a:ext cx="203233" cy="241471"/>
            </a:xfrm>
            <a:custGeom>
              <a:avLst/>
              <a:gdLst>
                <a:gd name="connsiteX0" fmla="*/ 99060 w 379095"/>
                <a:gd name="connsiteY0" fmla="*/ 0 h 421916"/>
                <a:gd name="connsiteX1" fmla="*/ 99060 w 379095"/>
                <a:gd name="connsiteY1" fmla="*/ 0 h 421916"/>
                <a:gd name="connsiteX2" fmla="*/ 74295 w 379095"/>
                <a:gd name="connsiteY2" fmla="*/ 9525 h 421916"/>
                <a:gd name="connsiteX3" fmla="*/ 66675 w 379095"/>
                <a:gd name="connsiteY3" fmla="*/ 11430 h 421916"/>
                <a:gd name="connsiteX4" fmla="*/ 51435 w 379095"/>
                <a:gd name="connsiteY4" fmla="*/ 17145 h 421916"/>
                <a:gd name="connsiteX5" fmla="*/ 45720 w 379095"/>
                <a:gd name="connsiteY5" fmla="*/ 19050 h 421916"/>
                <a:gd name="connsiteX6" fmla="*/ 34290 w 379095"/>
                <a:gd name="connsiteY6" fmla="*/ 26670 h 421916"/>
                <a:gd name="connsiteX7" fmla="*/ 19050 w 379095"/>
                <a:gd name="connsiteY7" fmla="*/ 34290 h 421916"/>
                <a:gd name="connsiteX8" fmla="*/ 15240 w 379095"/>
                <a:gd name="connsiteY8" fmla="*/ 40005 h 421916"/>
                <a:gd name="connsiteX9" fmla="*/ 9525 w 379095"/>
                <a:gd name="connsiteY9" fmla="*/ 45720 h 421916"/>
                <a:gd name="connsiteX10" fmla="*/ 5715 w 379095"/>
                <a:gd name="connsiteY10" fmla="*/ 57150 h 421916"/>
                <a:gd name="connsiteX11" fmla="*/ 1905 w 379095"/>
                <a:gd name="connsiteY11" fmla="*/ 68580 h 421916"/>
                <a:gd name="connsiteX12" fmla="*/ 0 w 379095"/>
                <a:gd name="connsiteY12" fmla="*/ 74295 h 421916"/>
                <a:gd name="connsiteX13" fmla="*/ 3810 w 379095"/>
                <a:gd name="connsiteY13" fmla="*/ 87630 h 421916"/>
                <a:gd name="connsiteX14" fmla="*/ 13335 w 379095"/>
                <a:gd name="connsiteY14" fmla="*/ 99060 h 421916"/>
                <a:gd name="connsiteX15" fmla="*/ 19050 w 379095"/>
                <a:gd name="connsiteY15" fmla="*/ 100965 h 421916"/>
                <a:gd name="connsiteX16" fmla="*/ 30480 w 379095"/>
                <a:gd name="connsiteY16" fmla="*/ 112395 h 421916"/>
                <a:gd name="connsiteX17" fmla="*/ 34290 w 379095"/>
                <a:gd name="connsiteY17" fmla="*/ 118110 h 421916"/>
                <a:gd name="connsiteX18" fmla="*/ 45720 w 379095"/>
                <a:gd name="connsiteY18" fmla="*/ 123825 h 421916"/>
                <a:gd name="connsiteX19" fmla="*/ 57150 w 379095"/>
                <a:gd name="connsiteY19" fmla="*/ 135255 h 421916"/>
                <a:gd name="connsiteX20" fmla="*/ 62865 w 379095"/>
                <a:gd name="connsiteY20" fmla="*/ 140970 h 421916"/>
                <a:gd name="connsiteX21" fmla="*/ 68580 w 379095"/>
                <a:gd name="connsiteY21" fmla="*/ 144780 h 421916"/>
                <a:gd name="connsiteX22" fmla="*/ 72390 w 379095"/>
                <a:gd name="connsiteY22" fmla="*/ 150495 h 421916"/>
                <a:gd name="connsiteX23" fmla="*/ 78105 w 379095"/>
                <a:gd name="connsiteY23" fmla="*/ 156210 h 421916"/>
                <a:gd name="connsiteX24" fmla="*/ 80010 w 379095"/>
                <a:gd name="connsiteY24" fmla="*/ 161925 h 421916"/>
                <a:gd name="connsiteX25" fmla="*/ 83820 w 379095"/>
                <a:gd name="connsiteY25" fmla="*/ 167640 h 421916"/>
                <a:gd name="connsiteX26" fmla="*/ 85725 w 379095"/>
                <a:gd name="connsiteY26" fmla="*/ 198120 h 421916"/>
                <a:gd name="connsiteX27" fmla="*/ 89535 w 379095"/>
                <a:gd name="connsiteY27" fmla="*/ 203835 h 421916"/>
                <a:gd name="connsiteX28" fmla="*/ 93345 w 379095"/>
                <a:gd name="connsiteY28" fmla="*/ 213360 h 421916"/>
                <a:gd name="connsiteX29" fmla="*/ 97155 w 379095"/>
                <a:gd name="connsiteY29" fmla="*/ 219075 h 421916"/>
                <a:gd name="connsiteX30" fmla="*/ 100965 w 379095"/>
                <a:gd name="connsiteY30" fmla="*/ 226695 h 421916"/>
                <a:gd name="connsiteX31" fmla="*/ 106680 w 379095"/>
                <a:gd name="connsiteY31" fmla="*/ 236220 h 421916"/>
                <a:gd name="connsiteX32" fmla="*/ 112395 w 379095"/>
                <a:gd name="connsiteY32" fmla="*/ 240030 h 421916"/>
                <a:gd name="connsiteX33" fmla="*/ 121920 w 379095"/>
                <a:gd name="connsiteY33" fmla="*/ 247650 h 421916"/>
                <a:gd name="connsiteX34" fmla="*/ 144780 w 379095"/>
                <a:gd name="connsiteY34" fmla="*/ 257175 h 421916"/>
                <a:gd name="connsiteX35" fmla="*/ 150495 w 379095"/>
                <a:gd name="connsiteY35" fmla="*/ 260985 h 421916"/>
                <a:gd name="connsiteX36" fmla="*/ 158115 w 379095"/>
                <a:gd name="connsiteY36" fmla="*/ 262890 h 421916"/>
                <a:gd name="connsiteX37" fmla="*/ 171450 w 379095"/>
                <a:gd name="connsiteY37" fmla="*/ 268605 h 421916"/>
                <a:gd name="connsiteX38" fmla="*/ 201930 w 379095"/>
                <a:gd name="connsiteY38" fmla="*/ 266700 h 421916"/>
                <a:gd name="connsiteX39" fmla="*/ 207645 w 379095"/>
                <a:gd name="connsiteY39" fmla="*/ 268605 h 421916"/>
                <a:gd name="connsiteX40" fmla="*/ 211455 w 379095"/>
                <a:gd name="connsiteY40" fmla="*/ 280035 h 421916"/>
                <a:gd name="connsiteX41" fmla="*/ 219075 w 379095"/>
                <a:gd name="connsiteY41" fmla="*/ 291465 h 421916"/>
                <a:gd name="connsiteX42" fmla="*/ 230505 w 379095"/>
                <a:gd name="connsiteY42" fmla="*/ 300990 h 421916"/>
                <a:gd name="connsiteX43" fmla="*/ 243840 w 379095"/>
                <a:gd name="connsiteY43" fmla="*/ 318135 h 421916"/>
                <a:gd name="connsiteX44" fmla="*/ 253365 w 379095"/>
                <a:gd name="connsiteY44" fmla="*/ 320040 h 421916"/>
                <a:gd name="connsiteX45" fmla="*/ 255270 w 379095"/>
                <a:gd name="connsiteY45" fmla="*/ 325755 h 421916"/>
                <a:gd name="connsiteX46" fmla="*/ 259080 w 379095"/>
                <a:gd name="connsiteY46" fmla="*/ 333375 h 421916"/>
                <a:gd name="connsiteX47" fmla="*/ 260985 w 379095"/>
                <a:gd name="connsiteY47" fmla="*/ 386715 h 421916"/>
                <a:gd name="connsiteX48" fmla="*/ 262890 w 379095"/>
                <a:gd name="connsiteY48" fmla="*/ 396240 h 421916"/>
                <a:gd name="connsiteX49" fmla="*/ 268605 w 379095"/>
                <a:gd name="connsiteY49" fmla="*/ 400050 h 421916"/>
                <a:gd name="connsiteX50" fmla="*/ 274320 w 379095"/>
                <a:gd name="connsiteY50" fmla="*/ 405765 h 421916"/>
                <a:gd name="connsiteX51" fmla="*/ 285750 w 379095"/>
                <a:gd name="connsiteY51" fmla="*/ 411480 h 421916"/>
                <a:gd name="connsiteX52" fmla="*/ 291465 w 379095"/>
                <a:gd name="connsiteY52" fmla="*/ 417195 h 421916"/>
                <a:gd name="connsiteX53" fmla="*/ 302895 w 379095"/>
                <a:gd name="connsiteY53" fmla="*/ 421005 h 421916"/>
                <a:gd name="connsiteX54" fmla="*/ 323850 w 379095"/>
                <a:gd name="connsiteY54" fmla="*/ 419100 h 421916"/>
                <a:gd name="connsiteX55" fmla="*/ 320040 w 379095"/>
                <a:gd name="connsiteY55" fmla="*/ 390525 h 421916"/>
                <a:gd name="connsiteX56" fmla="*/ 316230 w 379095"/>
                <a:gd name="connsiteY56" fmla="*/ 379095 h 421916"/>
                <a:gd name="connsiteX57" fmla="*/ 314325 w 379095"/>
                <a:gd name="connsiteY57" fmla="*/ 293370 h 421916"/>
                <a:gd name="connsiteX58" fmla="*/ 312420 w 379095"/>
                <a:gd name="connsiteY58" fmla="*/ 287655 h 421916"/>
                <a:gd name="connsiteX59" fmla="*/ 308610 w 379095"/>
                <a:gd name="connsiteY59" fmla="*/ 281940 h 421916"/>
                <a:gd name="connsiteX60" fmla="*/ 310515 w 379095"/>
                <a:gd name="connsiteY60" fmla="*/ 262890 h 421916"/>
                <a:gd name="connsiteX61" fmla="*/ 339090 w 379095"/>
                <a:gd name="connsiteY61" fmla="*/ 264795 h 421916"/>
                <a:gd name="connsiteX62" fmla="*/ 346710 w 379095"/>
                <a:gd name="connsiteY62" fmla="*/ 262890 h 421916"/>
                <a:gd name="connsiteX63" fmla="*/ 360045 w 379095"/>
                <a:gd name="connsiteY63" fmla="*/ 247650 h 421916"/>
                <a:gd name="connsiteX64" fmla="*/ 361950 w 379095"/>
                <a:gd name="connsiteY64" fmla="*/ 241935 h 421916"/>
                <a:gd name="connsiteX65" fmla="*/ 367665 w 379095"/>
                <a:gd name="connsiteY65" fmla="*/ 238125 h 421916"/>
                <a:gd name="connsiteX66" fmla="*/ 369570 w 379095"/>
                <a:gd name="connsiteY66" fmla="*/ 232410 h 421916"/>
                <a:gd name="connsiteX67" fmla="*/ 375285 w 379095"/>
                <a:gd name="connsiteY67" fmla="*/ 228600 h 421916"/>
                <a:gd name="connsiteX68" fmla="*/ 379095 w 379095"/>
                <a:gd name="connsiteY68" fmla="*/ 217170 h 421916"/>
                <a:gd name="connsiteX69" fmla="*/ 377190 w 379095"/>
                <a:gd name="connsiteY69" fmla="*/ 169545 h 421916"/>
                <a:gd name="connsiteX70" fmla="*/ 373380 w 379095"/>
                <a:gd name="connsiteY70" fmla="*/ 163830 h 421916"/>
                <a:gd name="connsiteX71" fmla="*/ 361950 w 379095"/>
                <a:gd name="connsiteY71" fmla="*/ 152400 h 421916"/>
                <a:gd name="connsiteX72" fmla="*/ 348615 w 379095"/>
                <a:gd name="connsiteY72" fmla="*/ 140970 h 421916"/>
                <a:gd name="connsiteX73" fmla="*/ 342900 w 379095"/>
                <a:gd name="connsiteY73" fmla="*/ 139065 h 421916"/>
                <a:gd name="connsiteX74" fmla="*/ 325755 w 379095"/>
                <a:gd name="connsiteY74" fmla="*/ 125730 h 421916"/>
                <a:gd name="connsiteX75" fmla="*/ 306705 w 379095"/>
                <a:gd name="connsiteY75" fmla="*/ 118110 h 421916"/>
                <a:gd name="connsiteX76" fmla="*/ 300990 w 379095"/>
                <a:gd name="connsiteY76" fmla="*/ 116205 h 421916"/>
                <a:gd name="connsiteX77" fmla="*/ 291465 w 379095"/>
                <a:gd name="connsiteY77" fmla="*/ 112395 h 421916"/>
                <a:gd name="connsiteX78" fmla="*/ 285750 w 379095"/>
                <a:gd name="connsiteY78" fmla="*/ 110490 h 421916"/>
                <a:gd name="connsiteX79" fmla="*/ 264795 w 379095"/>
                <a:gd name="connsiteY79" fmla="*/ 100965 h 421916"/>
                <a:gd name="connsiteX80" fmla="*/ 251460 w 379095"/>
                <a:gd name="connsiteY80" fmla="*/ 95250 h 421916"/>
                <a:gd name="connsiteX81" fmla="*/ 238125 w 379095"/>
                <a:gd name="connsiteY81" fmla="*/ 89535 h 421916"/>
                <a:gd name="connsiteX82" fmla="*/ 226695 w 379095"/>
                <a:gd name="connsiteY82" fmla="*/ 80010 h 421916"/>
                <a:gd name="connsiteX83" fmla="*/ 205740 w 379095"/>
                <a:gd name="connsiteY83" fmla="*/ 70485 h 421916"/>
                <a:gd name="connsiteX84" fmla="*/ 194310 w 379095"/>
                <a:gd name="connsiteY84" fmla="*/ 64770 h 421916"/>
                <a:gd name="connsiteX85" fmla="*/ 179070 w 379095"/>
                <a:gd name="connsiteY85" fmla="*/ 57150 h 421916"/>
                <a:gd name="connsiteX86" fmla="*/ 173355 w 379095"/>
                <a:gd name="connsiteY86" fmla="*/ 55245 h 421916"/>
                <a:gd name="connsiteX87" fmla="*/ 160020 w 379095"/>
                <a:gd name="connsiteY87" fmla="*/ 49530 h 421916"/>
                <a:gd name="connsiteX88" fmla="*/ 148590 w 379095"/>
                <a:gd name="connsiteY88" fmla="*/ 36195 h 421916"/>
                <a:gd name="connsiteX89" fmla="*/ 140970 w 379095"/>
                <a:gd name="connsiteY89" fmla="*/ 24765 h 421916"/>
                <a:gd name="connsiteX90" fmla="*/ 127635 w 379095"/>
                <a:gd name="connsiteY90" fmla="*/ 19050 h 421916"/>
                <a:gd name="connsiteX91" fmla="*/ 120015 w 379095"/>
                <a:gd name="connsiteY91" fmla="*/ 15240 h 421916"/>
                <a:gd name="connsiteX92" fmla="*/ 110490 w 379095"/>
                <a:gd name="connsiteY92" fmla="*/ 13335 h 421916"/>
                <a:gd name="connsiteX93" fmla="*/ 102870 w 379095"/>
                <a:gd name="connsiteY93" fmla="*/ 11430 h 421916"/>
                <a:gd name="connsiteX94" fmla="*/ 99060 w 379095"/>
                <a:gd name="connsiteY94" fmla="*/ 0 h 4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79095" h="421916">
                  <a:moveTo>
                    <a:pt x="99060" y="0"/>
                  </a:moveTo>
                  <a:lnTo>
                    <a:pt x="99060" y="0"/>
                  </a:lnTo>
                  <a:cubicBezTo>
                    <a:pt x="58398" y="9036"/>
                    <a:pt x="97672" y="-2163"/>
                    <a:pt x="74295" y="9525"/>
                  </a:cubicBezTo>
                  <a:cubicBezTo>
                    <a:pt x="71953" y="10696"/>
                    <a:pt x="69192" y="10711"/>
                    <a:pt x="66675" y="11430"/>
                  </a:cubicBezTo>
                  <a:cubicBezTo>
                    <a:pt x="60621" y="13160"/>
                    <a:pt x="57877" y="14729"/>
                    <a:pt x="51435" y="17145"/>
                  </a:cubicBezTo>
                  <a:cubicBezTo>
                    <a:pt x="49555" y="17850"/>
                    <a:pt x="47475" y="18075"/>
                    <a:pt x="45720" y="19050"/>
                  </a:cubicBezTo>
                  <a:cubicBezTo>
                    <a:pt x="41717" y="21274"/>
                    <a:pt x="38386" y="24622"/>
                    <a:pt x="34290" y="26670"/>
                  </a:cubicBezTo>
                  <a:lnTo>
                    <a:pt x="19050" y="34290"/>
                  </a:lnTo>
                  <a:cubicBezTo>
                    <a:pt x="17780" y="36195"/>
                    <a:pt x="16706" y="38246"/>
                    <a:pt x="15240" y="40005"/>
                  </a:cubicBezTo>
                  <a:cubicBezTo>
                    <a:pt x="13515" y="42075"/>
                    <a:pt x="10833" y="43365"/>
                    <a:pt x="9525" y="45720"/>
                  </a:cubicBezTo>
                  <a:cubicBezTo>
                    <a:pt x="7575" y="49231"/>
                    <a:pt x="6985" y="53340"/>
                    <a:pt x="5715" y="57150"/>
                  </a:cubicBezTo>
                  <a:lnTo>
                    <a:pt x="1905" y="68580"/>
                  </a:lnTo>
                  <a:lnTo>
                    <a:pt x="0" y="74295"/>
                  </a:lnTo>
                  <a:cubicBezTo>
                    <a:pt x="610" y="76736"/>
                    <a:pt x="2444" y="84897"/>
                    <a:pt x="3810" y="87630"/>
                  </a:cubicBezTo>
                  <a:cubicBezTo>
                    <a:pt x="5567" y="91144"/>
                    <a:pt x="10175" y="96953"/>
                    <a:pt x="13335" y="99060"/>
                  </a:cubicBezTo>
                  <a:cubicBezTo>
                    <a:pt x="15006" y="100174"/>
                    <a:pt x="17145" y="100330"/>
                    <a:pt x="19050" y="100965"/>
                  </a:cubicBezTo>
                  <a:cubicBezTo>
                    <a:pt x="22860" y="104775"/>
                    <a:pt x="27491" y="107912"/>
                    <a:pt x="30480" y="112395"/>
                  </a:cubicBezTo>
                  <a:cubicBezTo>
                    <a:pt x="31750" y="114300"/>
                    <a:pt x="32671" y="116491"/>
                    <a:pt x="34290" y="118110"/>
                  </a:cubicBezTo>
                  <a:cubicBezTo>
                    <a:pt x="37983" y="121803"/>
                    <a:pt x="41072" y="122276"/>
                    <a:pt x="45720" y="123825"/>
                  </a:cubicBezTo>
                  <a:lnTo>
                    <a:pt x="57150" y="135255"/>
                  </a:lnTo>
                  <a:cubicBezTo>
                    <a:pt x="59055" y="137160"/>
                    <a:pt x="60623" y="139476"/>
                    <a:pt x="62865" y="140970"/>
                  </a:cubicBezTo>
                  <a:lnTo>
                    <a:pt x="68580" y="144780"/>
                  </a:lnTo>
                  <a:cubicBezTo>
                    <a:pt x="69850" y="146685"/>
                    <a:pt x="70924" y="148736"/>
                    <a:pt x="72390" y="150495"/>
                  </a:cubicBezTo>
                  <a:cubicBezTo>
                    <a:pt x="74115" y="152565"/>
                    <a:pt x="76611" y="153968"/>
                    <a:pt x="78105" y="156210"/>
                  </a:cubicBezTo>
                  <a:cubicBezTo>
                    <a:pt x="79219" y="157881"/>
                    <a:pt x="79112" y="160129"/>
                    <a:pt x="80010" y="161925"/>
                  </a:cubicBezTo>
                  <a:cubicBezTo>
                    <a:pt x="81034" y="163973"/>
                    <a:pt x="82550" y="165735"/>
                    <a:pt x="83820" y="167640"/>
                  </a:cubicBezTo>
                  <a:cubicBezTo>
                    <a:pt x="84455" y="177800"/>
                    <a:pt x="84137" y="188065"/>
                    <a:pt x="85725" y="198120"/>
                  </a:cubicBezTo>
                  <a:cubicBezTo>
                    <a:pt x="86082" y="200382"/>
                    <a:pt x="88511" y="201787"/>
                    <a:pt x="89535" y="203835"/>
                  </a:cubicBezTo>
                  <a:cubicBezTo>
                    <a:pt x="91064" y="206894"/>
                    <a:pt x="91816" y="210301"/>
                    <a:pt x="93345" y="213360"/>
                  </a:cubicBezTo>
                  <a:cubicBezTo>
                    <a:pt x="94369" y="215408"/>
                    <a:pt x="96019" y="217087"/>
                    <a:pt x="97155" y="219075"/>
                  </a:cubicBezTo>
                  <a:cubicBezTo>
                    <a:pt x="98564" y="221541"/>
                    <a:pt x="99586" y="224213"/>
                    <a:pt x="100965" y="226695"/>
                  </a:cubicBezTo>
                  <a:cubicBezTo>
                    <a:pt x="102763" y="229932"/>
                    <a:pt x="104270" y="233409"/>
                    <a:pt x="106680" y="236220"/>
                  </a:cubicBezTo>
                  <a:cubicBezTo>
                    <a:pt x="108170" y="237958"/>
                    <a:pt x="110490" y="238760"/>
                    <a:pt x="112395" y="240030"/>
                  </a:cubicBezTo>
                  <a:cubicBezTo>
                    <a:pt x="119435" y="250590"/>
                    <a:pt x="112177" y="242237"/>
                    <a:pt x="121920" y="247650"/>
                  </a:cubicBezTo>
                  <a:cubicBezTo>
                    <a:pt x="140748" y="258110"/>
                    <a:pt x="125304" y="253929"/>
                    <a:pt x="144780" y="257175"/>
                  </a:cubicBezTo>
                  <a:cubicBezTo>
                    <a:pt x="146685" y="258445"/>
                    <a:pt x="148391" y="260083"/>
                    <a:pt x="150495" y="260985"/>
                  </a:cubicBezTo>
                  <a:cubicBezTo>
                    <a:pt x="152901" y="262016"/>
                    <a:pt x="155598" y="262171"/>
                    <a:pt x="158115" y="262890"/>
                  </a:cubicBezTo>
                  <a:cubicBezTo>
                    <a:pt x="164655" y="264759"/>
                    <a:pt x="164677" y="265218"/>
                    <a:pt x="171450" y="268605"/>
                  </a:cubicBezTo>
                  <a:cubicBezTo>
                    <a:pt x="181610" y="267970"/>
                    <a:pt x="191750" y="266700"/>
                    <a:pt x="201930" y="266700"/>
                  </a:cubicBezTo>
                  <a:cubicBezTo>
                    <a:pt x="203938" y="266700"/>
                    <a:pt x="206478" y="266971"/>
                    <a:pt x="207645" y="268605"/>
                  </a:cubicBezTo>
                  <a:cubicBezTo>
                    <a:pt x="209979" y="271873"/>
                    <a:pt x="209227" y="276693"/>
                    <a:pt x="211455" y="280035"/>
                  </a:cubicBezTo>
                  <a:cubicBezTo>
                    <a:pt x="213995" y="283845"/>
                    <a:pt x="215265" y="288925"/>
                    <a:pt x="219075" y="291465"/>
                  </a:cubicBezTo>
                  <a:cubicBezTo>
                    <a:pt x="224155" y="294852"/>
                    <a:pt x="226556" y="295913"/>
                    <a:pt x="230505" y="300990"/>
                  </a:cubicBezTo>
                  <a:cubicBezTo>
                    <a:pt x="232422" y="303454"/>
                    <a:pt x="239122" y="315776"/>
                    <a:pt x="243840" y="318135"/>
                  </a:cubicBezTo>
                  <a:cubicBezTo>
                    <a:pt x="246736" y="319583"/>
                    <a:pt x="250190" y="319405"/>
                    <a:pt x="253365" y="320040"/>
                  </a:cubicBezTo>
                  <a:cubicBezTo>
                    <a:pt x="254000" y="321945"/>
                    <a:pt x="254479" y="323909"/>
                    <a:pt x="255270" y="325755"/>
                  </a:cubicBezTo>
                  <a:cubicBezTo>
                    <a:pt x="256389" y="328365"/>
                    <a:pt x="258815" y="330548"/>
                    <a:pt x="259080" y="333375"/>
                  </a:cubicBezTo>
                  <a:cubicBezTo>
                    <a:pt x="260741" y="351089"/>
                    <a:pt x="259909" y="368956"/>
                    <a:pt x="260985" y="386715"/>
                  </a:cubicBezTo>
                  <a:cubicBezTo>
                    <a:pt x="261181" y="389947"/>
                    <a:pt x="261284" y="393429"/>
                    <a:pt x="262890" y="396240"/>
                  </a:cubicBezTo>
                  <a:cubicBezTo>
                    <a:pt x="264026" y="398228"/>
                    <a:pt x="266846" y="398584"/>
                    <a:pt x="268605" y="400050"/>
                  </a:cubicBezTo>
                  <a:cubicBezTo>
                    <a:pt x="270675" y="401775"/>
                    <a:pt x="272078" y="404271"/>
                    <a:pt x="274320" y="405765"/>
                  </a:cubicBezTo>
                  <a:cubicBezTo>
                    <a:pt x="291503" y="417221"/>
                    <a:pt x="267765" y="396492"/>
                    <a:pt x="285750" y="411480"/>
                  </a:cubicBezTo>
                  <a:cubicBezTo>
                    <a:pt x="287820" y="413205"/>
                    <a:pt x="289110" y="415887"/>
                    <a:pt x="291465" y="417195"/>
                  </a:cubicBezTo>
                  <a:cubicBezTo>
                    <a:pt x="294976" y="419145"/>
                    <a:pt x="302895" y="421005"/>
                    <a:pt x="302895" y="421005"/>
                  </a:cubicBezTo>
                  <a:cubicBezTo>
                    <a:pt x="309880" y="420370"/>
                    <a:pt x="319360" y="424488"/>
                    <a:pt x="323850" y="419100"/>
                  </a:cubicBezTo>
                  <a:cubicBezTo>
                    <a:pt x="326052" y="416458"/>
                    <a:pt x="322025" y="397140"/>
                    <a:pt x="320040" y="390525"/>
                  </a:cubicBezTo>
                  <a:cubicBezTo>
                    <a:pt x="318886" y="386678"/>
                    <a:pt x="316230" y="379095"/>
                    <a:pt x="316230" y="379095"/>
                  </a:cubicBezTo>
                  <a:cubicBezTo>
                    <a:pt x="315595" y="350520"/>
                    <a:pt x="315515" y="321927"/>
                    <a:pt x="314325" y="293370"/>
                  </a:cubicBezTo>
                  <a:cubicBezTo>
                    <a:pt x="314241" y="291364"/>
                    <a:pt x="313318" y="289451"/>
                    <a:pt x="312420" y="287655"/>
                  </a:cubicBezTo>
                  <a:cubicBezTo>
                    <a:pt x="311396" y="285607"/>
                    <a:pt x="309880" y="283845"/>
                    <a:pt x="308610" y="281940"/>
                  </a:cubicBezTo>
                  <a:cubicBezTo>
                    <a:pt x="309245" y="275590"/>
                    <a:pt x="304953" y="266019"/>
                    <a:pt x="310515" y="262890"/>
                  </a:cubicBezTo>
                  <a:cubicBezTo>
                    <a:pt x="318835" y="258210"/>
                    <a:pt x="329544" y="264795"/>
                    <a:pt x="339090" y="264795"/>
                  </a:cubicBezTo>
                  <a:cubicBezTo>
                    <a:pt x="341708" y="264795"/>
                    <a:pt x="344170" y="263525"/>
                    <a:pt x="346710" y="262890"/>
                  </a:cubicBezTo>
                  <a:cubicBezTo>
                    <a:pt x="353377" y="258445"/>
                    <a:pt x="356870" y="257175"/>
                    <a:pt x="360045" y="247650"/>
                  </a:cubicBezTo>
                  <a:cubicBezTo>
                    <a:pt x="360680" y="245745"/>
                    <a:pt x="360696" y="243503"/>
                    <a:pt x="361950" y="241935"/>
                  </a:cubicBezTo>
                  <a:cubicBezTo>
                    <a:pt x="363380" y="240147"/>
                    <a:pt x="365760" y="239395"/>
                    <a:pt x="367665" y="238125"/>
                  </a:cubicBezTo>
                  <a:cubicBezTo>
                    <a:pt x="368300" y="236220"/>
                    <a:pt x="368316" y="233978"/>
                    <a:pt x="369570" y="232410"/>
                  </a:cubicBezTo>
                  <a:cubicBezTo>
                    <a:pt x="371000" y="230622"/>
                    <a:pt x="374072" y="230542"/>
                    <a:pt x="375285" y="228600"/>
                  </a:cubicBezTo>
                  <a:cubicBezTo>
                    <a:pt x="377414" y="225194"/>
                    <a:pt x="379095" y="217170"/>
                    <a:pt x="379095" y="217170"/>
                  </a:cubicBezTo>
                  <a:cubicBezTo>
                    <a:pt x="378460" y="201295"/>
                    <a:pt x="378883" y="185342"/>
                    <a:pt x="377190" y="169545"/>
                  </a:cubicBezTo>
                  <a:cubicBezTo>
                    <a:pt x="376946" y="167269"/>
                    <a:pt x="374901" y="165541"/>
                    <a:pt x="373380" y="163830"/>
                  </a:cubicBezTo>
                  <a:cubicBezTo>
                    <a:pt x="369800" y="159803"/>
                    <a:pt x="365760" y="156210"/>
                    <a:pt x="361950" y="152400"/>
                  </a:cubicBezTo>
                  <a:cubicBezTo>
                    <a:pt x="357263" y="147713"/>
                    <a:pt x="354418" y="143871"/>
                    <a:pt x="348615" y="140970"/>
                  </a:cubicBezTo>
                  <a:cubicBezTo>
                    <a:pt x="346819" y="140072"/>
                    <a:pt x="344805" y="139700"/>
                    <a:pt x="342900" y="139065"/>
                  </a:cubicBezTo>
                  <a:cubicBezTo>
                    <a:pt x="337969" y="134134"/>
                    <a:pt x="332591" y="128009"/>
                    <a:pt x="325755" y="125730"/>
                  </a:cubicBezTo>
                  <a:cubicBezTo>
                    <a:pt x="299739" y="117058"/>
                    <a:pt x="326326" y="126519"/>
                    <a:pt x="306705" y="118110"/>
                  </a:cubicBezTo>
                  <a:cubicBezTo>
                    <a:pt x="304859" y="117319"/>
                    <a:pt x="302870" y="116910"/>
                    <a:pt x="300990" y="116205"/>
                  </a:cubicBezTo>
                  <a:cubicBezTo>
                    <a:pt x="297788" y="115004"/>
                    <a:pt x="294667" y="113596"/>
                    <a:pt x="291465" y="112395"/>
                  </a:cubicBezTo>
                  <a:cubicBezTo>
                    <a:pt x="289585" y="111690"/>
                    <a:pt x="287505" y="111465"/>
                    <a:pt x="285750" y="110490"/>
                  </a:cubicBezTo>
                  <a:cubicBezTo>
                    <a:pt x="267212" y="100191"/>
                    <a:pt x="281931" y="104392"/>
                    <a:pt x="264795" y="100965"/>
                  </a:cubicBezTo>
                  <a:cubicBezTo>
                    <a:pt x="250447" y="91400"/>
                    <a:pt x="268682" y="102631"/>
                    <a:pt x="251460" y="95250"/>
                  </a:cubicBezTo>
                  <a:cubicBezTo>
                    <a:pt x="233042" y="87357"/>
                    <a:pt x="260002" y="95004"/>
                    <a:pt x="238125" y="89535"/>
                  </a:cubicBezTo>
                  <a:cubicBezTo>
                    <a:pt x="233912" y="85322"/>
                    <a:pt x="231999" y="82662"/>
                    <a:pt x="226695" y="80010"/>
                  </a:cubicBezTo>
                  <a:cubicBezTo>
                    <a:pt x="210512" y="71918"/>
                    <a:pt x="237144" y="91421"/>
                    <a:pt x="205740" y="70485"/>
                  </a:cubicBezTo>
                  <a:cubicBezTo>
                    <a:pt x="193216" y="62135"/>
                    <a:pt x="206704" y="70404"/>
                    <a:pt x="194310" y="64770"/>
                  </a:cubicBezTo>
                  <a:cubicBezTo>
                    <a:pt x="189139" y="62420"/>
                    <a:pt x="184458" y="58946"/>
                    <a:pt x="179070" y="57150"/>
                  </a:cubicBezTo>
                  <a:cubicBezTo>
                    <a:pt x="177165" y="56515"/>
                    <a:pt x="175201" y="56036"/>
                    <a:pt x="173355" y="55245"/>
                  </a:cubicBezTo>
                  <a:cubicBezTo>
                    <a:pt x="156877" y="48183"/>
                    <a:pt x="173423" y="53998"/>
                    <a:pt x="160020" y="49530"/>
                  </a:cubicBezTo>
                  <a:cubicBezTo>
                    <a:pt x="155333" y="44843"/>
                    <a:pt x="151491" y="41998"/>
                    <a:pt x="148590" y="36195"/>
                  </a:cubicBezTo>
                  <a:cubicBezTo>
                    <a:pt x="144871" y="28756"/>
                    <a:pt x="149396" y="30784"/>
                    <a:pt x="140970" y="24765"/>
                  </a:cubicBezTo>
                  <a:cubicBezTo>
                    <a:pt x="134652" y="20252"/>
                    <a:pt x="133853" y="21715"/>
                    <a:pt x="127635" y="19050"/>
                  </a:cubicBezTo>
                  <a:cubicBezTo>
                    <a:pt x="125025" y="17931"/>
                    <a:pt x="122709" y="16138"/>
                    <a:pt x="120015" y="15240"/>
                  </a:cubicBezTo>
                  <a:cubicBezTo>
                    <a:pt x="116943" y="14216"/>
                    <a:pt x="113651" y="14037"/>
                    <a:pt x="110490" y="13335"/>
                  </a:cubicBezTo>
                  <a:cubicBezTo>
                    <a:pt x="107934" y="12767"/>
                    <a:pt x="105396" y="12119"/>
                    <a:pt x="102870" y="11430"/>
                  </a:cubicBezTo>
                  <a:cubicBezTo>
                    <a:pt x="87621" y="7271"/>
                    <a:pt x="99695" y="1905"/>
                    <a:pt x="99060"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Freeform 113"/>
            <p:cNvSpPr/>
            <p:nvPr/>
          </p:nvSpPr>
          <p:spPr bwMode="auto">
            <a:xfrm>
              <a:off x="8131762" y="2711382"/>
              <a:ext cx="239753" cy="223996"/>
            </a:xfrm>
            <a:custGeom>
              <a:avLst/>
              <a:gdLst>
                <a:gd name="connsiteX0" fmla="*/ 333375 w 445770"/>
                <a:gd name="connsiteY0" fmla="*/ 175260 h 393440"/>
                <a:gd name="connsiteX1" fmla="*/ 333375 w 445770"/>
                <a:gd name="connsiteY1" fmla="*/ 175260 h 393440"/>
                <a:gd name="connsiteX2" fmla="*/ 287655 w 445770"/>
                <a:gd name="connsiteY2" fmla="*/ 173355 h 393440"/>
                <a:gd name="connsiteX3" fmla="*/ 281940 w 445770"/>
                <a:gd name="connsiteY3" fmla="*/ 169545 h 393440"/>
                <a:gd name="connsiteX4" fmla="*/ 274320 w 445770"/>
                <a:gd name="connsiteY4" fmla="*/ 167640 h 393440"/>
                <a:gd name="connsiteX5" fmla="*/ 268605 w 445770"/>
                <a:gd name="connsiteY5" fmla="*/ 165735 h 393440"/>
                <a:gd name="connsiteX6" fmla="*/ 257175 w 445770"/>
                <a:gd name="connsiteY6" fmla="*/ 154305 h 393440"/>
                <a:gd name="connsiteX7" fmla="*/ 251460 w 445770"/>
                <a:gd name="connsiteY7" fmla="*/ 148590 h 393440"/>
                <a:gd name="connsiteX8" fmla="*/ 201930 w 445770"/>
                <a:gd name="connsiteY8" fmla="*/ 144780 h 393440"/>
                <a:gd name="connsiteX9" fmla="*/ 190500 w 445770"/>
                <a:gd name="connsiteY9" fmla="*/ 142875 h 393440"/>
                <a:gd name="connsiteX10" fmla="*/ 177165 w 445770"/>
                <a:gd name="connsiteY10" fmla="*/ 139065 h 393440"/>
                <a:gd name="connsiteX11" fmla="*/ 173355 w 445770"/>
                <a:gd name="connsiteY11" fmla="*/ 131445 h 393440"/>
                <a:gd name="connsiteX12" fmla="*/ 169545 w 445770"/>
                <a:gd name="connsiteY12" fmla="*/ 125730 h 393440"/>
                <a:gd name="connsiteX13" fmla="*/ 167640 w 445770"/>
                <a:gd name="connsiteY13" fmla="*/ 118110 h 393440"/>
                <a:gd name="connsiteX14" fmla="*/ 165735 w 445770"/>
                <a:gd name="connsiteY14" fmla="*/ 112395 h 393440"/>
                <a:gd name="connsiteX15" fmla="*/ 163830 w 445770"/>
                <a:gd name="connsiteY15" fmla="*/ 100965 h 393440"/>
                <a:gd name="connsiteX16" fmla="*/ 161925 w 445770"/>
                <a:gd name="connsiteY16" fmla="*/ 87630 h 393440"/>
                <a:gd name="connsiteX17" fmla="*/ 146685 w 445770"/>
                <a:gd name="connsiteY17" fmla="*/ 78105 h 393440"/>
                <a:gd name="connsiteX18" fmla="*/ 137160 w 445770"/>
                <a:gd name="connsiteY18" fmla="*/ 76200 h 393440"/>
                <a:gd name="connsiteX19" fmla="*/ 125730 w 445770"/>
                <a:gd name="connsiteY19" fmla="*/ 72390 h 393440"/>
                <a:gd name="connsiteX20" fmla="*/ 120015 w 445770"/>
                <a:gd name="connsiteY20" fmla="*/ 70485 h 393440"/>
                <a:gd name="connsiteX21" fmla="*/ 108585 w 445770"/>
                <a:gd name="connsiteY21" fmla="*/ 60960 h 393440"/>
                <a:gd name="connsiteX22" fmla="*/ 102870 w 445770"/>
                <a:gd name="connsiteY22" fmla="*/ 59055 h 393440"/>
                <a:gd name="connsiteX23" fmla="*/ 97155 w 445770"/>
                <a:gd name="connsiteY23" fmla="*/ 53340 h 393440"/>
                <a:gd name="connsiteX24" fmla="*/ 89535 w 445770"/>
                <a:gd name="connsiteY24" fmla="*/ 47625 h 393440"/>
                <a:gd name="connsiteX25" fmla="*/ 87630 w 445770"/>
                <a:gd name="connsiteY25" fmla="*/ 41910 h 393440"/>
                <a:gd name="connsiteX26" fmla="*/ 80010 w 445770"/>
                <a:gd name="connsiteY26" fmla="*/ 30480 h 393440"/>
                <a:gd name="connsiteX27" fmla="*/ 78105 w 445770"/>
                <a:gd name="connsiteY27" fmla="*/ 22860 h 393440"/>
                <a:gd name="connsiteX28" fmla="*/ 68580 w 445770"/>
                <a:gd name="connsiteY28" fmla="*/ 9525 h 393440"/>
                <a:gd name="connsiteX29" fmla="*/ 64770 w 445770"/>
                <a:gd name="connsiteY29" fmla="*/ 3810 h 393440"/>
                <a:gd name="connsiteX30" fmla="*/ 59055 w 445770"/>
                <a:gd name="connsiteY30" fmla="*/ 0 h 393440"/>
                <a:gd name="connsiteX31" fmla="*/ 0 w 445770"/>
                <a:gd name="connsiteY31" fmla="*/ 47625 h 393440"/>
                <a:gd name="connsiteX32" fmla="*/ 20955 w 445770"/>
                <a:gd name="connsiteY32" fmla="*/ 72390 h 393440"/>
                <a:gd name="connsiteX33" fmla="*/ 28575 w 445770"/>
                <a:gd name="connsiteY33" fmla="*/ 87630 h 393440"/>
                <a:gd name="connsiteX34" fmla="*/ 32385 w 445770"/>
                <a:gd name="connsiteY34" fmla="*/ 106680 h 393440"/>
                <a:gd name="connsiteX35" fmla="*/ 34290 w 445770"/>
                <a:gd name="connsiteY35" fmla="*/ 112395 h 393440"/>
                <a:gd name="connsiteX36" fmla="*/ 38100 w 445770"/>
                <a:gd name="connsiteY36" fmla="*/ 118110 h 393440"/>
                <a:gd name="connsiteX37" fmla="*/ 41910 w 445770"/>
                <a:gd name="connsiteY37" fmla="*/ 131445 h 393440"/>
                <a:gd name="connsiteX38" fmla="*/ 43815 w 445770"/>
                <a:gd name="connsiteY38" fmla="*/ 137160 h 393440"/>
                <a:gd name="connsiteX39" fmla="*/ 45720 w 445770"/>
                <a:gd name="connsiteY39" fmla="*/ 148590 h 393440"/>
                <a:gd name="connsiteX40" fmla="*/ 49530 w 445770"/>
                <a:gd name="connsiteY40" fmla="*/ 160020 h 393440"/>
                <a:gd name="connsiteX41" fmla="*/ 51435 w 445770"/>
                <a:gd name="connsiteY41" fmla="*/ 165735 h 393440"/>
                <a:gd name="connsiteX42" fmla="*/ 55245 w 445770"/>
                <a:gd name="connsiteY42" fmla="*/ 173355 h 393440"/>
                <a:gd name="connsiteX43" fmla="*/ 57150 w 445770"/>
                <a:gd name="connsiteY43" fmla="*/ 179070 h 393440"/>
                <a:gd name="connsiteX44" fmla="*/ 66675 w 445770"/>
                <a:gd name="connsiteY44" fmla="*/ 190500 h 393440"/>
                <a:gd name="connsiteX45" fmla="*/ 76200 w 445770"/>
                <a:gd name="connsiteY45" fmla="*/ 201930 h 393440"/>
                <a:gd name="connsiteX46" fmla="*/ 81915 w 445770"/>
                <a:gd name="connsiteY46" fmla="*/ 205740 h 393440"/>
                <a:gd name="connsiteX47" fmla="*/ 87630 w 445770"/>
                <a:gd name="connsiteY47" fmla="*/ 211455 h 393440"/>
                <a:gd name="connsiteX48" fmla="*/ 99060 w 445770"/>
                <a:gd name="connsiteY48" fmla="*/ 217170 h 393440"/>
                <a:gd name="connsiteX49" fmla="*/ 102870 w 445770"/>
                <a:gd name="connsiteY49" fmla="*/ 222885 h 393440"/>
                <a:gd name="connsiteX50" fmla="*/ 104775 w 445770"/>
                <a:gd name="connsiteY50" fmla="*/ 228600 h 393440"/>
                <a:gd name="connsiteX51" fmla="*/ 110490 w 445770"/>
                <a:gd name="connsiteY51" fmla="*/ 232410 h 393440"/>
                <a:gd name="connsiteX52" fmla="*/ 120015 w 445770"/>
                <a:gd name="connsiteY52" fmla="*/ 245745 h 393440"/>
                <a:gd name="connsiteX53" fmla="*/ 127635 w 445770"/>
                <a:gd name="connsiteY53" fmla="*/ 257175 h 393440"/>
                <a:gd name="connsiteX54" fmla="*/ 135255 w 445770"/>
                <a:gd name="connsiteY54" fmla="*/ 264795 h 393440"/>
                <a:gd name="connsiteX55" fmla="*/ 139065 w 445770"/>
                <a:gd name="connsiteY55" fmla="*/ 270510 h 393440"/>
                <a:gd name="connsiteX56" fmla="*/ 144780 w 445770"/>
                <a:gd name="connsiteY56" fmla="*/ 274320 h 393440"/>
                <a:gd name="connsiteX57" fmla="*/ 163830 w 445770"/>
                <a:gd name="connsiteY57" fmla="*/ 289560 h 393440"/>
                <a:gd name="connsiteX58" fmla="*/ 167640 w 445770"/>
                <a:gd name="connsiteY58" fmla="*/ 295275 h 393440"/>
                <a:gd name="connsiteX59" fmla="*/ 179070 w 445770"/>
                <a:gd name="connsiteY59" fmla="*/ 304800 h 393440"/>
                <a:gd name="connsiteX60" fmla="*/ 186690 w 445770"/>
                <a:gd name="connsiteY60" fmla="*/ 310515 h 393440"/>
                <a:gd name="connsiteX61" fmla="*/ 198120 w 445770"/>
                <a:gd name="connsiteY61" fmla="*/ 318135 h 393440"/>
                <a:gd name="connsiteX62" fmla="*/ 209550 w 445770"/>
                <a:gd name="connsiteY62" fmla="*/ 321945 h 393440"/>
                <a:gd name="connsiteX63" fmla="*/ 220980 w 445770"/>
                <a:gd name="connsiteY63" fmla="*/ 327660 h 393440"/>
                <a:gd name="connsiteX64" fmla="*/ 226695 w 445770"/>
                <a:gd name="connsiteY64" fmla="*/ 333375 h 393440"/>
                <a:gd name="connsiteX65" fmla="*/ 232410 w 445770"/>
                <a:gd name="connsiteY65" fmla="*/ 335280 h 393440"/>
                <a:gd name="connsiteX66" fmla="*/ 240030 w 445770"/>
                <a:gd name="connsiteY66" fmla="*/ 346710 h 393440"/>
                <a:gd name="connsiteX67" fmla="*/ 245745 w 445770"/>
                <a:gd name="connsiteY67" fmla="*/ 354330 h 393440"/>
                <a:gd name="connsiteX68" fmla="*/ 251460 w 445770"/>
                <a:gd name="connsiteY68" fmla="*/ 358140 h 393440"/>
                <a:gd name="connsiteX69" fmla="*/ 260985 w 445770"/>
                <a:gd name="connsiteY69" fmla="*/ 367665 h 393440"/>
                <a:gd name="connsiteX70" fmla="*/ 264795 w 445770"/>
                <a:gd name="connsiteY70" fmla="*/ 373380 h 393440"/>
                <a:gd name="connsiteX71" fmla="*/ 270510 w 445770"/>
                <a:gd name="connsiteY71" fmla="*/ 375285 h 393440"/>
                <a:gd name="connsiteX72" fmla="*/ 283845 w 445770"/>
                <a:gd name="connsiteY72" fmla="*/ 379095 h 393440"/>
                <a:gd name="connsiteX73" fmla="*/ 287655 w 445770"/>
                <a:gd name="connsiteY73" fmla="*/ 384810 h 393440"/>
                <a:gd name="connsiteX74" fmla="*/ 310515 w 445770"/>
                <a:gd name="connsiteY74" fmla="*/ 390525 h 393440"/>
                <a:gd name="connsiteX75" fmla="*/ 335280 w 445770"/>
                <a:gd name="connsiteY75" fmla="*/ 390525 h 393440"/>
                <a:gd name="connsiteX76" fmla="*/ 339090 w 445770"/>
                <a:gd name="connsiteY76" fmla="*/ 384810 h 393440"/>
                <a:gd name="connsiteX77" fmla="*/ 344805 w 445770"/>
                <a:gd name="connsiteY77" fmla="*/ 379095 h 393440"/>
                <a:gd name="connsiteX78" fmla="*/ 346710 w 445770"/>
                <a:gd name="connsiteY78" fmla="*/ 373380 h 393440"/>
                <a:gd name="connsiteX79" fmla="*/ 363855 w 445770"/>
                <a:gd name="connsiteY79" fmla="*/ 354330 h 393440"/>
                <a:gd name="connsiteX80" fmla="*/ 371475 w 445770"/>
                <a:gd name="connsiteY80" fmla="*/ 350520 h 393440"/>
                <a:gd name="connsiteX81" fmla="*/ 377190 w 445770"/>
                <a:gd name="connsiteY81" fmla="*/ 346710 h 393440"/>
                <a:gd name="connsiteX82" fmla="*/ 396240 w 445770"/>
                <a:gd name="connsiteY82" fmla="*/ 342900 h 393440"/>
                <a:gd name="connsiteX83" fmla="*/ 403860 w 445770"/>
                <a:gd name="connsiteY83" fmla="*/ 339090 h 393440"/>
                <a:gd name="connsiteX84" fmla="*/ 417195 w 445770"/>
                <a:gd name="connsiteY84" fmla="*/ 337185 h 393440"/>
                <a:gd name="connsiteX85" fmla="*/ 440055 w 445770"/>
                <a:gd name="connsiteY85" fmla="*/ 333375 h 393440"/>
                <a:gd name="connsiteX86" fmla="*/ 443865 w 445770"/>
                <a:gd name="connsiteY86" fmla="*/ 321945 h 393440"/>
                <a:gd name="connsiteX87" fmla="*/ 445770 w 445770"/>
                <a:gd name="connsiteY87" fmla="*/ 316230 h 393440"/>
                <a:gd name="connsiteX88" fmla="*/ 422910 w 445770"/>
                <a:gd name="connsiteY88" fmla="*/ 306705 h 393440"/>
                <a:gd name="connsiteX89" fmla="*/ 415290 w 445770"/>
                <a:gd name="connsiteY89" fmla="*/ 291465 h 393440"/>
                <a:gd name="connsiteX90" fmla="*/ 413385 w 445770"/>
                <a:gd name="connsiteY90" fmla="*/ 285750 h 393440"/>
                <a:gd name="connsiteX91" fmla="*/ 411480 w 445770"/>
                <a:gd name="connsiteY91" fmla="*/ 260985 h 393440"/>
                <a:gd name="connsiteX92" fmla="*/ 409575 w 445770"/>
                <a:gd name="connsiteY92" fmla="*/ 255270 h 393440"/>
                <a:gd name="connsiteX93" fmla="*/ 407670 w 445770"/>
                <a:gd name="connsiteY93" fmla="*/ 247650 h 393440"/>
                <a:gd name="connsiteX94" fmla="*/ 405765 w 445770"/>
                <a:gd name="connsiteY94" fmla="*/ 232410 h 393440"/>
                <a:gd name="connsiteX95" fmla="*/ 394335 w 445770"/>
                <a:gd name="connsiteY95" fmla="*/ 222885 h 393440"/>
                <a:gd name="connsiteX96" fmla="*/ 388620 w 445770"/>
                <a:gd name="connsiteY96" fmla="*/ 215265 h 393440"/>
                <a:gd name="connsiteX97" fmla="*/ 377190 w 445770"/>
                <a:gd name="connsiteY97" fmla="*/ 207645 h 393440"/>
                <a:gd name="connsiteX98" fmla="*/ 363855 w 445770"/>
                <a:gd name="connsiteY98" fmla="*/ 190500 h 393440"/>
                <a:gd name="connsiteX99" fmla="*/ 358140 w 445770"/>
                <a:gd name="connsiteY99" fmla="*/ 184785 h 393440"/>
                <a:gd name="connsiteX100" fmla="*/ 352425 w 445770"/>
                <a:gd name="connsiteY100" fmla="*/ 179070 h 393440"/>
                <a:gd name="connsiteX101" fmla="*/ 346710 w 445770"/>
                <a:gd name="connsiteY101" fmla="*/ 175260 h 393440"/>
                <a:gd name="connsiteX102" fmla="*/ 333375 w 445770"/>
                <a:gd name="connsiteY102" fmla="*/ 165735 h 393440"/>
                <a:gd name="connsiteX103" fmla="*/ 333375 w 445770"/>
                <a:gd name="connsiteY103" fmla="*/ 175260 h 3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45770" h="393440">
                  <a:moveTo>
                    <a:pt x="333375" y="175260"/>
                  </a:moveTo>
                  <a:lnTo>
                    <a:pt x="333375" y="175260"/>
                  </a:lnTo>
                  <a:cubicBezTo>
                    <a:pt x="318135" y="174625"/>
                    <a:pt x="302815" y="175039"/>
                    <a:pt x="287655" y="173355"/>
                  </a:cubicBezTo>
                  <a:cubicBezTo>
                    <a:pt x="285379" y="173102"/>
                    <a:pt x="284044" y="170447"/>
                    <a:pt x="281940" y="169545"/>
                  </a:cubicBezTo>
                  <a:cubicBezTo>
                    <a:pt x="279534" y="168514"/>
                    <a:pt x="276837" y="168359"/>
                    <a:pt x="274320" y="167640"/>
                  </a:cubicBezTo>
                  <a:cubicBezTo>
                    <a:pt x="272389" y="167088"/>
                    <a:pt x="270510" y="166370"/>
                    <a:pt x="268605" y="165735"/>
                  </a:cubicBezTo>
                  <a:lnTo>
                    <a:pt x="257175" y="154305"/>
                  </a:lnTo>
                  <a:cubicBezTo>
                    <a:pt x="255270" y="152400"/>
                    <a:pt x="254016" y="149442"/>
                    <a:pt x="251460" y="148590"/>
                  </a:cubicBezTo>
                  <a:cubicBezTo>
                    <a:pt x="231876" y="142062"/>
                    <a:pt x="247751" y="146772"/>
                    <a:pt x="201930" y="144780"/>
                  </a:cubicBezTo>
                  <a:cubicBezTo>
                    <a:pt x="198120" y="144145"/>
                    <a:pt x="194288" y="143633"/>
                    <a:pt x="190500" y="142875"/>
                  </a:cubicBezTo>
                  <a:cubicBezTo>
                    <a:pt x="184520" y="141679"/>
                    <a:pt x="182612" y="140881"/>
                    <a:pt x="177165" y="139065"/>
                  </a:cubicBezTo>
                  <a:cubicBezTo>
                    <a:pt x="175895" y="136525"/>
                    <a:pt x="174764" y="133911"/>
                    <a:pt x="173355" y="131445"/>
                  </a:cubicBezTo>
                  <a:cubicBezTo>
                    <a:pt x="172219" y="129457"/>
                    <a:pt x="170447" y="127834"/>
                    <a:pt x="169545" y="125730"/>
                  </a:cubicBezTo>
                  <a:cubicBezTo>
                    <a:pt x="168514" y="123324"/>
                    <a:pt x="168359" y="120627"/>
                    <a:pt x="167640" y="118110"/>
                  </a:cubicBezTo>
                  <a:cubicBezTo>
                    <a:pt x="167088" y="116179"/>
                    <a:pt x="166171" y="114355"/>
                    <a:pt x="165735" y="112395"/>
                  </a:cubicBezTo>
                  <a:cubicBezTo>
                    <a:pt x="164897" y="108624"/>
                    <a:pt x="164417" y="104783"/>
                    <a:pt x="163830" y="100965"/>
                  </a:cubicBezTo>
                  <a:cubicBezTo>
                    <a:pt x="163147" y="96527"/>
                    <a:pt x="163783" y="91718"/>
                    <a:pt x="161925" y="87630"/>
                  </a:cubicBezTo>
                  <a:cubicBezTo>
                    <a:pt x="158414" y="79906"/>
                    <a:pt x="153445" y="79607"/>
                    <a:pt x="146685" y="78105"/>
                  </a:cubicBezTo>
                  <a:cubicBezTo>
                    <a:pt x="143524" y="77403"/>
                    <a:pt x="140284" y="77052"/>
                    <a:pt x="137160" y="76200"/>
                  </a:cubicBezTo>
                  <a:cubicBezTo>
                    <a:pt x="133285" y="75143"/>
                    <a:pt x="129540" y="73660"/>
                    <a:pt x="125730" y="72390"/>
                  </a:cubicBezTo>
                  <a:lnTo>
                    <a:pt x="120015" y="70485"/>
                  </a:lnTo>
                  <a:cubicBezTo>
                    <a:pt x="115802" y="66272"/>
                    <a:pt x="113889" y="63612"/>
                    <a:pt x="108585" y="60960"/>
                  </a:cubicBezTo>
                  <a:cubicBezTo>
                    <a:pt x="106789" y="60062"/>
                    <a:pt x="104775" y="59690"/>
                    <a:pt x="102870" y="59055"/>
                  </a:cubicBezTo>
                  <a:cubicBezTo>
                    <a:pt x="100965" y="57150"/>
                    <a:pt x="99200" y="55093"/>
                    <a:pt x="97155" y="53340"/>
                  </a:cubicBezTo>
                  <a:cubicBezTo>
                    <a:pt x="94744" y="51274"/>
                    <a:pt x="91568" y="50064"/>
                    <a:pt x="89535" y="47625"/>
                  </a:cubicBezTo>
                  <a:cubicBezTo>
                    <a:pt x="88249" y="46082"/>
                    <a:pt x="88605" y="43665"/>
                    <a:pt x="87630" y="41910"/>
                  </a:cubicBezTo>
                  <a:cubicBezTo>
                    <a:pt x="85406" y="37907"/>
                    <a:pt x="80010" y="30480"/>
                    <a:pt x="80010" y="30480"/>
                  </a:cubicBezTo>
                  <a:cubicBezTo>
                    <a:pt x="79375" y="27940"/>
                    <a:pt x="79136" y="25266"/>
                    <a:pt x="78105" y="22860"/>
                  </a:cubicBezTo>
                  <a:cubicBezTo>
                    <a:pt x="77143" y="20615"/>
                    <a:pt x="69277" y="10501"/>
                    <a:pt x="68580" y="9525"/>
                  </a:cubicBezTo>
                  <a:cubicBezTo>
                    <a:pt x="67249" y="7662"/>
                    <a:pt x="66389" y="5429"/>
                    <a:pt x="64770" y="3810"/>
                  </a:cubicBezTo>
                  <a:cubicBezTo>
                    <a:pt x="63151" y="2191"/>
                    <a:pt x="59055" y="0"/>
                    <a:pt x="59055" y="0"/>
                  </a:cubicBezTo>
                  <a:lnTo>
                    <a:pt x="0" y="47625"/>
                  </a:lnTo>
                  <a:lnTo>
                    <a:pt x="20955" y="72390"/>
                  </a:lnTo>
                  <a:cubicBezTo>
                    <a:pt x="23495" y="77470"/>
                    <a:pt x="26779" y="82242"/>
                    <a:pt x="28575" y="87630"/>
                  </a:cubicBezTo>
                  <a:cubicBezTo>
                    <a:pt x="30623" y="93773"/>
                    <a:pt x="30337" y="100537"/>
                    <a:pt x="32385" y="106680"/>
                  </a:cubicBezTo>
                  <a:cubicBezTo>
                    <a:pt x="33020" y="108585"/>
                    <a:pt x="33392" y="110599"/>
                    <a:pt x="34290" y="112395"/>
                  </a:cubicBezTo>
                  <a:cubicBezTo>
                    <a:pt x="35314" y="114443"/>
                    <a:pt x="37076" y="116062"/>
                    <a:pt x="38100" y="118110"/>
                  </a:cubicBezTo>
                  <a:cubicBezTo>
                    <a:pt x="39623" y="121155"/>
                    <a:pt x="41096" y="128597"/>
                    <a:pt x="41910" y="131445"/>
                  </a:cubicBezTo>
                  <a:cubicBezTo>
                    <a:pt x="42462" y="133376"/>
                    <a:pt x="43379" y="135200"/>
                    <a:pt x="43815" y="137160"/>
                  </a:cubicBezTo>
                  <a:cubicBezTo>
                    <a:pt x="44653" y="140931"/>
                    <a:pt x="44783" y="144843"/>
                    <a:pt x="45720" y="148590"/>
                  </a:cubicBezTo>
                  <a:cubicBezTo>
                    <a:pt x="46694" y="152486"/>
                    <a:pt x="48260" y="156210"/>
                    <a:pt x="49530" y="160020"/>
                  </a:cubicBezTo>
                  <a:cubicBezTo>
                    <a:pt x="50165" y="161925"/>
                    <a:pt x="50537" y="163939"/>
                    <a:pt x="51435" y="165735"/>
                  </a:cubicBezTo>
                  <a:cubicBezTo>
                    <a:pt x="52705" y="168275"/>
                    <a:pt x="54126" y="170745"/>
                    <a:pt x="55245" y="173355"/>
                  </a:cubicBezTo>
                  <a:cubicBezTo>
                    <a:pt x="56036" y="175201"/>
                    <a:pt x="56252" y="177274"/>
                    <a:pt x="57150" y="179070"/>
                  </a:cubicBezTo>
                  <a:cubicBezTo>
                    <a:pt x="60697" y="186165"/>
                    <a:pt x="61409" y="184180"/>
                    <a:pt x="66675" y="190500"/>
                  </a:cubicBezTo>
                  <a:cubicBezTo>
                    <a:pt x="73486" y="198674"/>
                    <a:pt x="67093" y="194341"/>
                    <a:pt x="76200" y="201930"/>
                  </a:cubicBezTo>
                  <a:cubicBezTo>
                    <a:pt x="77959" y="203396"/>
                    <a:pt x="80156" y="204274"/>
                    <a:pt x="81915" y="205740"/>
                  </a:cubicBezTo>
                  <a:cubicBezTo>
                    <a:pt x="83985" y="207465"/>
                    <a:pt x="85560" y="209730"/>
                    <a:pt x="87630" y="211455"/>
                  </a:cubicBezTo>
                  <a:cubicBezTo>
                    <a:pt x="92554" y="215558"/>
                    <a:pt x="93332" y="215261"/>
                    <a:pt x="99060" y="217170"/>
                  </a:cubicBezTo>
                  <a:cubicBezTo>
                    <a:pt x="100330" y="219075"/>
                    <a:pt x="101846" y="220837"/>
                    <a:pt x="102870" y="222885"/>
                  </a:cubicBezTo>
                  <a:cubicBezTo>
                    <a:pt x="103768" y="224681"/>
                    <a:pt x="103521" y="227032"/>
                    <a:pt x="104775" y="228600"/>
                  </a:cubicBezTo>
                  <a:cubicBezTo>
                    <a:pt x="106205" y="230388"/>
                    <a:pt x="108585" y="231140"/>
                    <a:pt x="110490" y="232410"/>
                  </a:cubicBezTo>
                  <a:cubicBezTo>
                    <a:pt x="122877" y="250990"/>
                    <a:pt x="103475" y="222116"/>
                    <a:pt x="120015" y="245745"/>
                  </a:cubicBezTo>
                  <a:cubicBezTo>
                    <a:pt x="122641" y="249496"/>
                    <a:pt x="124397" y="253937"/>
                    <a:pt x="127635" y="257175"/>
                  </a:cubicBezTo>
                  <a:cubicBezTo>
                    <a:pt x="130175" y="259715"/>
                    <a:pt x="132917" y="262068"/>
                    <a:pt x="135255" y="264795"/>
                  </a:cubicBezTo>
                  <a:cubicBezTo>
                    <a:pt x="136745" y="266533"/>
                    <a:pt x="137446" y="268891"/>
                    <a:pt x="139065" y="270510"/>
                  </a:cubicBezTo>
                  <a:cubicBezTo>
                    <a:pt x="140684" y="272129"/>
                    <a:pt x="143069" y="272799"/>
                    <a:pt x="144780" y="274320"/>
                  </a:cubicBezTo>
                  <a:cubicBezTo>
                    <a:pt x="162057" y="289678"/>
                    <a:pt x="149367" y="282329"/>
                    <a:pt x="163830" y="289560"/>
                  </a:cubicBezTo>
                  <a:cubicBezTo>
                    <a:pt x="165100" y="291465"/>
                    <a:pt x="166174" y="293516"/>
                    <a:pt x="167640" y="295275"/>
                  </a:cubicBezTo>
                  <a:cubicBezTo>
                    <a:pt x="172872" y="301553"/>
                    <a:pt x="172900" y="300393"/>
                    <a:pt x="179070" y="304800"/>
                  </a:cubicBezTo>
                  <a:cubicBezTo>
                    <a:pt x="181654" y="306645"/>
                    <a:pt x="184089" y="308694"/>
                    <a:pt x="186690" y="310515"/>
                  </a:cubicBezTo>
                  <a:cubicBezTo>
                    <a:pt x="190441" y="313141"/>
                    <a:pt x="193776" y="316687"/>
                    <a:pt x="198120" y="318135"/>
                  </a:cubicBezTo>
                  <a:cubicBezTo>
                    <a:pt x="201930" y="319405"/>
                    <a:pt x="206208" y="319717"/>
                    <a:pt x="209550" y="321945"/>
                  </a:cubicBezTo>
                  <a:cubicBezTo>
                    <a:pt x="216936" y="326869"/>
                    <a:pt x="213093" y="325031"/>
                    <a:pt x="220980" y="327660"/>
                  </a:cubicBezTo>
                  <a:cubicBezTo>
                    <a:pt x="222885" y="329565"/>
                    <a:pt x="224453" y="331881"/>
                    <a:pt x="226695" y="333375"/>
                  </a:cubicBezTo>
                  <a:cubicBezTo>
                    <a:pt x="228366" y="334489"/>
                    <a:pt x="230990" y="333860"/>
                    <a:pt x="232410" y="335280"/>
                  </a:cubicBezTo>
                  <a:cubicBezTo>
                    <a:pt x="235648" y="338518"/>
                    <a:pt x="237283" y="343047"/>
                    <a:pt x="240030" y="346710"/>
                  </a:cubicBezTo>
                  <a:cubicBezTo>
                    <a:pt x="241935" y="349250"/>
                    <a:pt x="243500" y="352085"/>
                    <a:pt x="245745" y="354330"/>
                  </a:cubicBezTo>
                  <a:cubicBezTo>
                    <a:pt x="247364" y="355949"/>
                    <a:pt x="249555" y="356870"/>
                    <a:pt x="251460" y="358140"/>
                  </a:cubicBezTo>
                  <a:cubicBezTo>
                    <a:pt x="261620" y="373380"/>
                    <a:pt x="248285" y="354965"/>
                    <a:pt x="260985" y="367665"/>
                  </a:cubicBezTo>
                  <a:cubicBezTo>
                    <a:pt x="262604" y="369284"/>
                    <a:pt x="263007" y="371950"/>
                    <a:pt x="264795" y="373380"/>
                  </a:cubicBezTo>
                  <a:cubicBezTo>
                    <a:pt x="266363" y="374634"/>
                    <a:pt x="268579" y="374733"/>
                    <a:pt x="270510" y="375285"/>
                  </a:cubicBezTo>
                  <a:cubicBezTo>
                    <a:pt x="287254" y="380069"/>
                    <a:pt x="270142" y="374527"/>
                    <a:pt x="283845" y="379095"/>
                  </a:cubicBezTo>
                  <a:cubicBezTo>
                    <a:pt x="285115" y="381000"/>
                    <a:pt x="286036" y="383191"/>
                    <a:pt x="287655" y="384810"/>
                  </a:cubicBezTo>
                  <a:cubicBezTo>
                    <a:pt x="294217" y="391372"/>
                    <a:pt x="300983" y="389466"/>
                    <a:pt x="310515" y="390525"/>
                  </a:cubicBezTo>
                  <a:cubicBezTo>
                    <a:pt x="319966" y="393675"/>
                    <a:pt x="321599" y="395085"/>
                    <a:pt x="335280" y="390525"/>
                  </a:cubicBezTo>
                  <a:cubicBezTo>
                    <a:pt x="337452" y="389801"/>
                    <a:pt x="337624" y="386569"/>
                    <a:pt x="339090" y="384810"/>
                  </a:cubicBezTo>
                  <a:cubicBezTo>
                    <a:pt x="340815" y="382740"/>
                    <a:pt x="342900" y="381000"/>
                    <a:pt x="344805" y="379095"/>
                  </a:cubicBezTo>
                  <a:cubicBezTo>
                    <a:pt x="345440" y="377190"/>
                    <a:pt x="345714" y="375123"/>
                    <a:pt x="346710" y="373380"/>
                  </a:cubicBezTo>
                  <a:cubicBezTo>
                    <a:pt x="349452" y="368581"/>
                    <a:pt x="360712" y="355902"/>
                    <a:pt x="363855" y="354330"/>
                  </a:cubicBezTo>
                  <a:cubicBezTo>
                    <a:pt x="366395" y="353060"/>
                    <a:pt x="369009" y="351929"/>
                    <a:pt x="371475" y="350520"/>
                  </a:cubicBezTo>
                  <a:cubicBezTo>
                    <a:pt x="373463" y="349384"/>
                    <a:pt x="375086" y="347612"/>
                    <a:pt x="377190" y="346710"/>
                  </a:cubicBezTo>
                  <a:cubicBezTo>
                    <a:pt x="380807" y="345160"/>
                    <a:pt x="393661" y="343330"/>
                    <a:pt x="396240" y="342900"/>
                  </a:cubicBezTo>
                  <a:cubicBezTo>
                    <a:pt x="398780" y="341630"/>
                    <a:pt x="401120" y="339837"/>
                    <a:pt x="403860" y="339090"/>
                  </a:cubicBezTo>
                  <a:cubicBezTo>
                    <a:pt x="408192" y="337909"/>
                    <a:pt x="412744" y="337778"/>
                    <a:pt x="417195" y="337185"/>
                  </a:cubicBezTo>
                  <a:cubicBezTo>
                    <a:pt x="436307" y="334637"/>
                    <a:pt x="426817" y="336685"/>
                    <a:pt x="440055" y="333375"/>
                  </a:cubicBezTo>
                  <a:lnTo>
                    <a:pt x="443865" y="321945"/>
                  </a:lnTo>
                  <a:lnTo>
                    <a:pt x="445770" y="316230"/>
                  </a:lnTo>
                  <a:lnTo>
                    <a:pt x="422910" y="306705"/>
                  </a:lnTo>
                  <a:cubicBezTo>
                    <a:pt x="420370" y="301625"/>
                    <a:pt x="417640" y="296636"/>
                    <a:pt x="415290" y="291465"/>
                  </a:cubicBezTo>
                  <a:cubicBezTo>
                    <a:pt x="414459" y="289637"/>
                    <a:pt x="413634" y="287743"/>
                    <a:pt x="413385" y="285750"/>
                  </a:cubicBezTo>
                  <a:cubicBezTo>
                    <a:pt x="412358" y="277535"/>
                    <a:pt x="412507" y="269200"/>
                    <a:pt x="411480" y="260985"/>
                  </a:cubicBezTo>
                  <a:cubicBezTo>
                    <a:pt x="411231" y="258992"/>
                    <a:pt x="410127" y="257201"/>
                    <a:pt x="409575" y="255270"/>
                  </a:cubicBezTo>
                  <a:cubicBezTo>
                    <a:pt x="408856" y="252753"/>
                    <a:pt x="408100" y="250233"/>
                    <a:pt x="407670" y="247650"/>
                  </a:cubicBezTo>
                  <a:cubicBezTo>
                    <a:pt x="406828" y="242600"/>
                    <a:pt x="407515" y="237221"/>
                    <a:pt x="405765" y="232410"/>
                  </a:cubicBezTo>
                  <a:cubicBezTo>
                    <a:pt x="403982" y="227506"/>
                    <a:pt x="397575" y="226125"/>
                    <a:pt x="394335" y="222885"/>
                  </a:cubicBezTo>
                  <a:cubicBezTo>
                    <a:pt x="392090" y="220640"/>
                    <a:pt x="390993" y="217374"/>
                    <a:pt x="388620" y="215265"/>
                  </a:cubicBezTo>
                  <a:cubicBezTo>
                    <a:pt x="385198" y="212223"/>
                    <a:pt x="377190" y="207645"/>
                    <a:pt x="377190" y="207645"/>
                  </a:cubicBezTo>
                  <a:cubicBezTo>
                    <a:pt x="373581" y="196818"/>
                    <a:pt x="376705" y="203350"/>
                    <a:pt x="363855" y="190500"/>
                  </a:cubicBezTo>
                  <a:lnTo>
                    <a:pt x="358140" y="184785"/>
                  </a:lnTo>
                  <a:cubicBezTo>
                    <a:pt x="356235" y="182880"/>
                    <a:pt x="354667" y="180564"/>
                    <a:pt x="352425" y="179070"/>
                  </a:cubicBezTo>
                  <a:cubicBezTo>
                    <a:pt x="350520" y="177800"/>
                    <a:pt x="348573" y="176591"/>
                    <a:pt x="346710" y="175260"/>
                  </a:cubicBezTo>
                  <a:cubicBezTo>
                    <a:pt x="344697" y="173822"/>
                    <a:pt x="336368" y="167232"/>
                    <a:pt x="333375" y="165735"/>
                  </a:cubicBezTo>
                  <a:cubicBezTo>
                    <a:pt x="331579" y="164837"/>
                    <a:pt x="333375" y="173673"/>
                    <a:pt x="333375" y="17526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Freeform 114"/>
            <p:cNvSpPr/>
            <p:nvPr/>
          </p:nvSpPr>
          <p:spPr bwMode="auto">
            <a:xfrm>
              <a:off x="8404856" y="3121246"/>
              <a:ext cx="112732" cy="157274"/>
            </a:xfrm>
            <a:custGeom>
              <a:avLst/>
              <a:gdLst>
                <a:gd name="connsiteX0" fmla="*/ 89542 w 211462"/>
                <a:gd name="connsiteY0" fmla="*/ 0 h 276312"/>
                <a:gd name="connsiteX1" fmla="*/ 89542 w 211462"/>
                <a:gd name="connsiteY1" fmla="*/ 0 h 276312"/>
                <a:gd name="connsiteX2" fmla="*/ 41917 w 211462"/>
                <a:gd name="connsiteY2" fmla="*/ 1905 h 276312"/>
                <a:gd name="connsiteX3" fmla="*/ 30487 w 211462"/>
                <a:gd name="connsiteY3" fmla="*/ 11430 h 276312"/>
                <a:gd name="connsiteX4" fmla="*/ 24772 w 211462"/>
                <a:gd name="connsiteY4" fmla="*/ 13335 h 276312"/>
                <a:gd name="connsiteX5" fmla="*/ 22867 w 211462"/>
                <a:gd name="connsiteY5" fmla="*/ 19050 h 276312"/>
                <a:gd name="connsiteX6" fmla="*/ 11437 w 211462"/>
                <a:gd name="connsiteY6" fmla="*/ 24765 h 276312"/>
                <a:gd name="connsiteX7" fmla="*/ 5722 w 211462"/>
                <a:gd name="connsiteY7" fmla="*/ 28575 h 276312"/>
                <a:gd name="connsiteX8" fmla="*/ 7 w 211462"/>
                <a:gd name="connsiteY8" fmla="*/ 40005 h 276312"/>
                <a:gd name="connsiteX9" fmla="*/ 7627 w 211462"/>
                <a:gd name="connsiteY9" fmla="*/ 74295 h 276312"/>
                <a:gd name="connsiteX10" fmla="*/ 5722 w 211462"/>
                <a:gd name="connsiteY10" fmla="*/ 120015 h 276312"/>
                <a:gd name="connsiteX11" fmla="*/ 5722 w 211462"/>
                <a:gd name="connsiteY11" fmla="*/ 135255 h 276312"/>
                <a:gd name="connsiteX12" fmla="*/ 11437 w 211462"/>
                <a:gd name="connsiteY12" fmla="*/ 139065 h 276312"/>
                <a:gd name="connsiteX13" fmla="*/ 24772 w 211462"/>
                <a:gd name="connsiteY13" fmla="*/ 142875 h 276312"/>
                <a:gd name="connsiteX14" fmla="*/ 30487 w 211462"/>
                <a:gd name="connsiteY14" fmla="*/ 146685 h 276312"/>
                <a:gd name="connsiteX15" fmla="*/ 47632 w 211462"/>
                <a:gd name="connsiteY15" fmla="*/ 167640 h 276312"/>
                <a:gd name="connsiteX16" fmla="*/ 53347 w 211462"/>
                <a:gd name="connsiteY16" fmla="*/ 177165 h 276312"/>
                <a:gd name="connsiteX17" fmla="*/ 59062 w 211462"/>
                <a:gd name="connsiteY17" fmla="*/ 182880 h 276312"/>
                <a:gd name="connsiteX18" fmla="*/ 66682 w 211462"/>
                <a:gd name="connsiteY18" fmla="*/ 194310 h 276312"/>
                <a:gd name="connsiteX19" fmla="*/ 80017 w 211462"/>
                <a:gd name="connsiteY19" fmla="*/ 201930 h 276312"/>
                <a:gd name="connsiteX20" fmla="*/ 85732 w 211462"/>
                <a:gd name="connsiteY20" fmla="*/ 203835 h 276312"/>
                <a:gd name="connsiteX21" fmla="*/ 91447 w 211462"/>
                <a:gd name="connsiteY21" fmla="*/ 207645 h 276312"/>
                <a:gd name="connsiteX22" fmla="*/ 100972 w 211462"/>
                <a:gd name="connsiteY22" fmla="*/ 211455 h 276312"/>
                <a:gd name="connsiteX23" fmla="*/ 112402 w 211462"/>
                <a:gd name="connsiteY23" fmla="*/ 219075 h 276312"/>
                <a:gd name="connsiteX24" fmla="*/ 118117 w 211462"/>
                <a:gd name="connsiteY24" fmla="*/ 222885 h 276312"/>
                <a:gd name="connsiteX25" fmla="*/ 129547 w 211462"/>
                <a:gd name="connsiteY25" fmla="*/ 226695 h 276312"/>
                <a:gd name="connsiteX26" fmla="*/ 140977 w 211462"/>
                <a:gd name="connsiteY26" fmla="*/ 236220 h 276312"/>
                <a:gd name="connsiteX27" fmla="*/ 144787 w 211462"/>
                <a:gd name="connsiteY27" fmla="*/ 243840 h 276312"/>
                <a:gd name="connsiteX28" fmla="*/ 156217 w 211462"/>
                <a:gd name="connsiteY28" fmla="*/ 255270 h 276312"/>
                <a:gd name="connsiteX29" fmla="*/ 167647 w 211462"/>
                <a:gd name="connsiteY29" fmla="*/ 260985 h 276312"/>
                <a:gd name="connsiteX30" fmla="*/ 171457 w 211462"/>
                <a:gd name="connsiteY30" fmla="*/ 266700 h 276312"/>
                <a:gd name="connsiteX31" fmla="*/ 186697 w 211462"/>
                <a:gd name="connsiteY31" fmla="*/ 270510 h 276312"/>
                <a:gd name="connsiteX32" fmla="*/ 200032 w 211462"/>
                <a:gd name="connsiteY32" fmla="*/ 276225 h 276312"/>
                <a:gd name="connsiteX33" fmla="*/ 205747 w 211462"/>
                <a:gd name="connsiteY33" fmla="*/ 272415 h 276312"/>
                <a:gd name="connsiteX34" fmla="*/ 211462 w 211462"/>
                <a:gd name="connsiteY34" fmla="*/ 260985 h 276312"/>
                <a:gd name="connsiteX35" fmla="*/ 209557 w 211462"/>
                <a:gd name="connsiteY35" fmla="*/ 249555 h 276312"/>
                <a:gd name="connsiteX36" fmla="*/ 205747 w 211462"/>
                <a:gd name="connsiteY36" fmla="*/ 236220 h 276312"/>
                <a:gd name="connsiteX37" fmla="*/ 200032 w 211462"/>
                <a:gd name="connsiteY37" fmla="*/ 224790 h 276312"/>
                <a:gd name="connsiteX38" fmla="*/ 201937 w 211462"/>
                <a:gd name="connsiteY38" fmla="*/ 129540 h 276312"/>
                <a:gd name="connsiteX39" fmla="*/ 198127 w 211462"/>
                <a:gd name="connsiteY39" fmla="*/ 91440 h 276312"/>
                <a:gd name="connsiteX40" fmla="*/ 194317 w 211462"/>
                <a:gd name="connsiteY40" fmla="*/ 83820 h 276312"/>
                <a:gd name="connsiteX41" fmla="*/ 190507 w 211462"/>
                <a:gd name="connsiteY41" fmla="*/ 68580 h 276312"/>
                <a:gd name="connsiteX42" fmla="*/ 186697 w 211462"/>
                <a:gd name="connsiteY42" fmla="*/ 62865 h 276312"/>
                <a:gd name="connsiteX43" fmla="*/ 180982 w 211462"/>
                <a:gd name="connsiteY43" fmla="*/ 43815 h 276312"/>
                <a:gd name="connsiteX44" fmla="*/ 179077 w 211462"/>
                <a:gd name="connsiteY44" fmla="*/ 38100 h 276312"/>
                <a:gd name="connsiteX45" fmla="*/ 177172 w 211462"/>
                <a:gd name="connsiteY45" fmla="*/ 32385 h 276312"/>
                <a:gd name="connsiteX46" fmla="*/ 175267 w 211462"/>
                <a:gd name="connsiteY46" fmla="*/ 24765 h 276312"/>
                <a:gd name="connsiteX47" fmla="*/ 165742 w 211462"/>
                <a:gd name="connsiteY47" fmla="*/ 13335 h 276312"/>
                <a:gd name="connsiteX48" fmla="*/ 148597 w 211462"/>
                <a:gd name="connsiteY48" fmla="*/ 17145 h 276312"/>
                <a:gd name="connsiteX49" fmla="*/ 142882 w 211462"/>
                <a:gd name="connsiteY49" fmla="*/ 19050 h 276312"/>
                <a:gd name="connsiteX50" fmla="*/ 140977 w 211462"/>
                <a:gd name="connsiteY50" fmla="*/ 24765 h 276312"/>
                <a:gd name="connsiteX51" fmla="*/ 135262 w 211462"/>
                <a:gd name="connsiteY51" fmla="*/ 28575 h 276312"/>
                <a:gd name="connsiteX52" fmla="*/ 123832 w 211462"/>
                <a:gd name="connsiteY52" fmla="*/ 36195 h 276312"/>
                <a:gd name="connsiteX53" fmla="*/ 104782 w 211462"/>
                <a:gd name="connsiteY53" fmla="*/ 34290 h 276312"/>
                <a:gd name="connsiteX54" fmla="*/ 91447 w 211462"/>
                <a:gd name="connsiteY54" fmla="*/ 30480 h 276312"/>
                <a:gd name="connsiteX55" fmla="*/ 81922 w 211462"/>
                <a:gd name="connsiteY55" fmla="*/ 19050 h 276312"/>
                <a:gd name="connsiteX56" fmla="*/ 80017 w 211462"/>
                <a:gd name="connsiteY56" fmla="*/ 13335 h 276312"/>
                <a:gd name="connsiteX57" fmla="*/ 89542 w 211462"/>
                <a:gd name="connsiteY57" fmla="*/ 0 h 27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1462" h="276312">
                  <a:moveTo>
                    <a:pt x="89542" y="0"/>
                  </a:moveTo>
                  <a:lnTo>
                    <a:pt x="89542" y="0"/>
                  </a:lnTo>
                  <a:cubicBezTo>
                    <a:pt x="73667" y="635"/>
                    <a:pt x="57714" y="212"/>
                    <a:pt x="41917" y="1905"/>
                  </a:cubicBezTo>
                  <a:cubicBezTo>
                    <a:pt x="38204" y="2303"/>
                    <a:pt x="32828" y="9870"/>
                    <a:pt x="30487" y="11430"/>
                  </a:cubicBezTo>
                  <a:cubicBezTo>
                    <a:pt x="28816" y="12544"/>
                    <a:pt x="26677" y="12700"/>
                    <a:pt x="24772" y="13335"/>
                  </a:cubicBezTo>
                  <a:cubicBezTo>
                    <a:pt x="24137" y="15240"/>
                    <a:pt x="24121" y="17482"/>
                    <a:pt x="22867" y="19050"/>
                  </a:cubicBezTo>
                  <a:cubicBezTo>
                    <a:pt x="19227" y="23600"/>
                    <a:pt x="16038" y="22464"/>
                    <a:pt x="11437" y="24765"/>
                  </a:cubicBezTo>
                  <a:cubicBezTo>
                    <a:pt x="9389" y="25789"/>
                    <a:pt x="7627" y="27305"/>
                    <a:pt x="5722" y="28575"/>
                  </a:cubicBezTo>
                  <a:cubicBezTo>
                    <a:pt x="4039" y="31100"/>
                    <a:pt x="-206" y="36381"/>
                    <a:pt x="7" y="40005"/>
                  </a:cubicBezTo>
                  <a:cubicBezTo>
                    <a:pt x="1411" y="63871"/>
                    <a:pt x="689" y="60419"/>
                    <a:pt x="7627" y="74295"/>
                  </a:cubicBezTo>
                  <a:cubicBezTo>
                    <a:pt x="6992" y="89535"/>
                    <a:pt x="6849" y="104803"/>
                    <a:pt x="5722" y="120015"/>
                  </a:cubicBezTo>
                  <a:cubicBezTo>
                    <a:pt x="5114" y="128229"/>
                    <a:pt x="-318" y="124684"/>
                    <a:pt x="5722" y="135255"/>
                  </a:cubicBezTo>
                  <a:cubicBezTo>
                    <a:pt x="6858" y="137243"/>
                    <a:pt x="9389" y="138041"/>
                    <a:pt x="11437" y="139065"/>
                  </a:cubicBezTo>
                  <a:cubicBezTo>
                    <a:pt x="14170" y="140431"/>
                    <a:pt x="22331" y="142265"/>
                    <a:pt x="24772" y="142875"/>
                  </a:cubicBezTo>
                  <a:cubicBezTo>
                    <a:pt x="26677" y="144145"/>
                    <a:pt x="28728" y="145219"/>
                    <a:pt x="30487" y="146685"/>
                  </a:cubicBezTo>
                  <a:cubicBezTo>
                    <a:pt x="36437" y="151643"/>
                    <a:pt x="44615" y="162611"/>
                    <a:pt x="47632" y="167640"/>
                  </a:cubicBezTo>
                  <a:cubicBezTo>
                    <a:pt x="49537" y="170815"/>
                    <a:pt x="51125" y="174203"/>
                    <a:pt x="53347" y="177165"/>
                  </a:cubicBezTo>
                  <a:cubicBezTo>
                    <a:pt x="54963" y="179320"/>
                    <a:pt x="57408" y="180753"/>
                    <a:pt x="59062" y="182880"/>
                  </a:cubicBezTo>
                  <a:cubicBezTo>
                    <a:pt x="61873" y="186494"/>
                    <a:pt x="62872" y="191770"/>
                    <a:pt x="66682" y="194310"/>
                  </a:cubicBezTo>
                  <a:cubicBezTo>
                    <a:pt x="72422" y="198136"/>
                    <a:pt x="73250" y="199030"/>
                    <a:pt x="80017" y="201930"/>
                  </a:cubicBezTo>
                  <a:cubicBezTo>
                    <a:pt x="81863" y="202721"/>
                    <a:pt x="83936" y="202937"/>
                    <a:pt x="85732" y="203835"/>
                  </a:cubicBezTo>
                  <a:cubicBezTo>
                    <a:pt x="87780" y="204859"/>
                    <a:pt x="89399" y="206621"/>
                    <a:pt x="91447" y="207645"/>
                  </a:cubicBezTo>
                  <a:cubicBezTo>
                    <a:pt x="94506" y="209174"/>
                    <a:pt x="97970" y="209818"/>
                    <a:pt x="100972" y="211455"/>
                  </a:cubicBezTo>
                  <a:cubicBezTo>
                    <a:pt x="104992" y="213648"/>
                    <a:pt x="108592" y="216535"/>
                    <a:pt x="112402" y="219075"/>
                  </a:cubicBezTo>
                  <a:cubicBezTo>
                    <a:pt x="114307" y="220345"/>
                    <a:pt x="115945" y="222161"/>
                    <a:pt x="118117" y="222885"/>
                  </a:cubicBezTo>
                  <a:cubicBezTo>
                    <a:pt x="121927" y="224155"/>
                    <a:pt x="126205" y="224467"/>
                    <a:pt x="129547" y="226695"/>
                  </a:cubicBezTo>
                  <a:cubicBezTo>
                    <a:pt x="134104" y="229733"/>
                    <a:pt x="137643" y="231553"/>
                    <a:pt x="140977" y="236220"/>
                  </a:cubicBezTo>
                  <a:cubicBezTo>
                    <a:pt x="142628" y="238531"/>
                    <a:pt x="143013" y="241622"/>
                    <a:pt x="144787" y="243840"/>
                  </a:cubicBezTo>
                  <a:cubicBezTo>
                    <a:pt x="148153" y="248047"/>
                    <a:pt x="151105" y="253566"/>
                    <a:pt x="156217" y="255270"/>
                  </a:cubicBezTo>
                  <a:cubicBezTo>
                    <a:pt x="164104" y="257899"/>
                    <a:pt x="160261" y="256061"/>
                    <a:pt x="167647" y="260985"/>
                  </a:cubicBezTo>
                  <a:cubicBezTo>
                    <a:pt x="168917" y="262890"/>
                    <a:pt x="169409" y="265676"/>
                    <a:pt x="171457" y="266700"/>
                  </a:cubicBezTo>
                  <a:cubicBezTo>
                    <a:pt x="176141" y="269042"/>
                    <a:pt x="186697" y="270510"/>
                    <a:pt x="186697" y="270510"/>
                  </a:cubicBezTo>
                  <a:cubicBezTo>
                    <a:pt x="190414" y="272988"/>
                    <a:pt x="194967" y="276949"/>
                    <a:pt x="200032" y="276225"/>
                  </a:cubicBezTo>
                  <a:cubicBezTo>
                    <a:pt x="202299" y="275901"/>
                    <a:pt x="203842" y="273685"/>
                    <a:pt x="205747" y="272415"/>
                  </a:cubicBezTo>
                  <a:cubicBezTo>
                    <a:pt x="207673" y="269526"/>
                    <a:pt x="211462" y="264929"/>
                    <a:pt x="211462" y="260985"/>
                  </a:cubicBezTo>
                  <a:cubicBezTo>
                    <a:pt x="211462" y="257122"/>
                    <a:pt x="210315" y="253343"/>
                    <a:pt x="209557" y="249555"/>
                  </a:cubicBezTo>
                  <a:cubicBezTo>
                    <a:pt x="209150" y="247520"/>
                    <a:pt x="206957" y="238641"/>
                    <a:pt x="205747" y="236220"/>
                  </a:cubicBezTo>
                  <a:cubicBezTo>
                    <a:pt x="198361" y="221448"/>
                    <a:pt x="204820" y="239155"/>
                    <a:pt x="200032" y="224790"/>
                  </a:cubicBezTo>
                  <a:cubicBezTo>
                    <a:pt x="200667" y="193040"/>
                    <a:pt x="201937" y="161296"/>
                    <a:pt x="201937" y="129540"/>
                  </a:cubicBezTo>
                  <a:cubicBezTo>
                    <a:pt x="201937" y="124638"/>
                    <a:pt x="201969" y="101685"/>
                    <a:pt x="198127" y="91440"/>
                  </a:cubicBezTo>
                  <a:cubicBezTo>
                    <a:pt x="197130" y="88781"/>
                    <a:pt x="195587" y="86360"/>
                    <a:pt x="194317" y="83820"/>
                  </a:cubicBezTo>
                  <a:cubicBezTo>
                    <a:pt x="193592" y="80197"/>
                    <a:pt x="192460" y="72485"/>
                    <a:pt x="190507" y="68580"/>
                  </a:cubicBezTo>
                  <a:cubicBezTo>
                    <a:pt x="189483" y="66532"/>
                    <a:pt x="187967" y="64770"/>
                    <a:pt x="186697" y="62865"/>
                  </a:cubicBezTo>
                  <a:cubicBezTo>
                    <a:pt x="183818" y="51349"/>
                    <a:pt x="185620" y="57729"/>
                    <a:pt x="180982" y="43815"/>
                  </a:cubicBezTo>
                  <a:lnTo>
                    <a:pt x="179077" y="38100"/>
                  </a:lnTo>
                  <a:cubicBezTo>
                    <a:pt x="178442" y="36195"/>
                    <a:pt x="177659" y="34333"/>
                    <a:pt x="177172" y="32385"/>
                  </a:cubicBezTo>
                  <a:cubicBezTo>
                    <a:pt x="176537" y="29845"/>
                    <a:pt x="176298" y="27171"/>
                    <a:pt x="175267" y="24765"/>
                  </a:cubicBezTo>
                  <a:cubicBezTo>
                    <a:pt x="173278" y="20124"/>
                    <a:pt x="169175" y="16768"/>
                    <a:pt x="165742" y="13335"/>
                  </a:cubicBezTo>
                  <a:cubicBezTo>
                    <a:pt x="160027" y="14605"/>
                    <a:pt x="154277" y="15725"/>
                    <a:pt x="148597" y="17145"/>
                  </a:cubicBezTo>
                  <a:cubicBezTo>
                    <a:pt x="146649" y="17632"/>
                    <a:pt x="144302" y="17630"/>
                    <a:pt x="142882" y="19050"/>
                  </a:cubicBezTo>
                  <a:cubicBezTo>
                    <a:pt x="141462" y="20470"/>
                    <a:pt x="142231" y="23197"/>
                    <a:pt x="140977" y="24765"/>
                  </a:cubicBezTo>
                  <a:cubicBezTo>
                    <a:pt x="139547" y="26553"/>
                    <a:pt x="137021" y="27109"/>
                    <a:pt x="135262" y="28575"/>
                  </a:cubicBezTo>
                  <a:cubicBezTo>
                    <a:pt x="125749" y="36503"/>
                    <a:pt x="133876" y="32847"/>
                    <a:pt x="123832" y="36195"/>
                  </a:cubicBezTo>
                  <a:cubicBezTo>
                    <a:pt x="117482" y="35560"/>
                    <a:pt x="111100" y="35193"/>
                    <a:pt x="104782" y="34290"/>
                  </a:cubicBezTo>
                  <a:cubicBezTo>
                    <a:pt x="100596" y="33692"/>
                    <a:pt x="95518" y="31837"/>
                    <a:pt x="91447" y="30480"/>
                  </a:cubicBezTo>
                  <a:cubicBezTo>
                    <a:pt x="87234" y="26267"/>
                    <a:pt x="84574" y="24354"/>
                    <a:pt x="81922" y="19050"/>
                  </a:cubicBezTo>
                  <a:cubicBezTo>
                    <a:pt x="81024" y="17254"/>
                    <a:pt x="80652" y="15240"/>
                    <a:pt x="80017" y="13335"/>
                  </a:cubicBezTo>
                  <a:lnTo>
                    <a:pt x="89542"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Freeform 115"/>
            <p:cNvSpPr/>
            <p:nvPr/>
          </p:nvSpPr>
          <p:spPr bwMode="auto">
            <a:xfrm>
              <a:off x="8325468" y="3343653"/>
              <a:ext cx="117494" cy="171571"/>
            </a:xfrm>
            <a:custGeom>
              <a:avLst/>
              <a:gdLst>
                <a:gd name="connsiteX0" fmla="*/ 15681 w 221896"/>
                <a:gd name="connsiteY0" fmla="*/ 2397 h 301482"/>
                <a:gd name="connsiteX1" fmla="*/ 15681 w 221896"/>
                <a:gd name="connsiteY1" fmla="*/ 2397 h 301482"/>
                <a:gd name="connsiteX2" fmla="*/ 55686 w 221896"/>
                <a:gd name="connsiteY2" fmla="*/ 2397 h 301482"/>
                <a:gd name="connsiteX3" fmla="*/ 61401 w 221896"/>
                <a:gd name="connsiteY3" fmla="*/ 34782 h 301482"/>
                <a:gd name="connsiteX4" fmla="*/ 72831 w 221896"/>
                <a:gd name="connsiteY4" fmla="*/ 50022 h 301482"/>
                <a:gd name="connsiteX5" fmla="*/ 76641 w 221896"/>
                <a:gd name="connsiteY5" fmla="*/ 55737 h 301482"/>
                <a:gd name="connsiteX6" fmla="*/ 86166 w 221896"/>
                <a:gd name="connsiteY6" fmla="*/ 65262 h 301482"/>
                <a:gd name="connsiteX7" fmla="*/ 93786 w 221896"/>
                <a:gd name="connsiteY7" fmla="*/ 76692 h 301482"/>
                <a:gd name="connsiteX8" fmla="*/ 97596 w 221896"/>
                <a:gd name="connsiteY8" fmla="*/ 82407 h 301482"/>
                <a:gd name="connsiteX9" fmla="*/ 103311 w 221896"/>
                <a:gd name="connsiteY9" fmla="*/ 88122 h 301482"/>
                <a:gd name="connsiteX10" fmla="*/ 105216 w 221896"/>
                <a:gd name="connsiteY10" fmla="*/ 95742 h 301482"/>
                <a:gd name="connsiteX11" fmla="*/ 124266 w 221896"/>
                <a:gd name="connsiteY11" fmla="*/ 118602 h 301482"/>
                <a:gd name="connsiteX12" fmla="*/ 129981 w 221896"/>
                <a:gd name="connsiteY12" fmla="*/ 122412 h 301482"/>
                <a:gd name="connsiteX13" fmla="*/ 141411 w 221896"/>
                <a:gd name="connsiteY13" fmla="*/ 133842 h 301482"/>
                <a:gd name="connsiteX14" fmla="*/ 147126 w 221896"/>
                <a:gd name="connsiteY14" fmla="*/ 139557 h 301482"/>
                <a:gd name="connsiteX15" fmla="*/ 154746 w 221896"/>
                <a:gd name="connsiteY15" fmla="*/ 141462 h 301482"/>
                <a:gd name="connsiteX16" fmla="*/ 160461 w 221896"/>
                <a:gd name="connsiteY16" fmla="*/ 145272 h 301482"/>
                <a:gd name="connsiteX17" fmla="*/ 171891 w 221896"/>
                <a:gd name="connsiteY17" fmla="*/ 149082 h 301482"/>
                <a:gd name="connsiteX18" fmla="*/ 173796 w 221896"/>
                <a:gd name="connsiteY18" fmla="*/ 154797 h 301482"/>
                <a:gd name="connsiteX19" fmla="*/ 166176 w 221896"/>
                <a:gd name="connsiteY19" fmla="*/ 170037 h 301482"/>
                <a:gd name="connsiteX20" fmla="*/ 162366 w 221896"/>
                <a:gd name="connsiteY20" fmla="*/ 177657 h 301482"/>
                <a:gd name="connsiteX21" fmla="*/ 166176 w 221896"/>
                <a:gd name="connsiteY21" fmla="*/ 200517 h 301482"/>
                <a:gd name="connsiteX22" fmla="*/ 169986 w 221896"/>
                <a:gd name="connsiteY22" fmla="*/ 208137 h 301482"/>
                <a:gd name="connsiteX23" fmla="*/ 173796 w 221896"/>
                <a:gd name="connsiteY23" fmla="*/ 217662 h 301482"/>
                <a:gd name="connsiteX24" fmla="*/ 177606 w 221896"/>
                <a:gd name="connsiteY24" fmla="*/ 229092 h 301482"/>
                <a:gd name="connsiteX25" fmla="*/ 189036 w 221896"/>
                <a:gd name="connsiteY25" fmla="*/ 248142 h 301482"/>
                <a:gd name="connsiteX26" fmla="*/ 202371 w 221896"/>
                <a:gd name="connsiteY26" fmla="*/ 255762 h 301482"/>
                <a:gd name="connsiteX27" fmla="*/ 204276 w 221896"/>
                <a:gd name="connsiteY27" fmla="*/ 261477 h 301482"/>
                <a:gd name="connsiteX28" fmla="*/ 213801 w 221896"/>
                <a:gd name="connsiteY28" fmla="*/ 272907 h 301482"/>
                <a:gd name="connsiteX29" fmla="*/ 219516 w 221896"/>
                <a:gd name="connsiteY29" fmla="*/ 280527 h 301482"/>
                <a:gd name="connsiteX30" fmla="*/ 219516 w 221896"/>
                <a:gd name="connsiteY30" fmla="*/ 297672 h 301482"/>
                <a:gd name="connsiteX31" fmla="*/ 213801 w 221896"/>
                <a:gd name="connsiteY31" fmla="*/ 301482 h 301482"/>
                <a:gd name="connsiteX32" fmla="*/ 192846 w 221896"/>
                <a:gd name="connsiteY32" fmla="*/ 299577 h 301482"/>
                <a:gd name="connsiteX33" fmla="*/ 185226 w 221896"/>
                <a:gd name="connsiteY33" fmla="*/ 295767 h 301482"/>
                <a:gd name="connsiteX34" fmla="*/ 168081 w 221896"/>
                <a:gd name="connsiteY34" fmla="*/ 288147 h 301482"/>
                <a:gd name="connsiteX35" fmla="*/ 164271 w 221896"/>
                <a:gd name="connsiteY35" fmla="*/ 276717 h 301482"/>
                <a:gd name="connsiteX36" fmla="*/ 158556 w 221896"/>
                <a:gd name="connsiteY36" fmla="*/ 265287 h 301482"/>
                <a:gd name="connsiteX37" fmla="*/ 152841 w 221896"/>
                <a:gd name="connsiteY37" fmla="*/ 259572 h 301482"/>
                <a:gd name="connsiteX38" fmla="*/ 149031 w 221896"/>
                <a:gd name="connsiteY38" fmla="*/ 251952 h 301482"/>
                <a:gd name="connsiteX39" fmla="*/ 145221 w 221896"/>
                <a:gd name="connsiteY39" fmla="*/ 246237 h 301482"/>
                <a:gd name="connsiteX40" fmla="*/ 141411 w 221896"/>
                <a:gd name="connsiteY40" fmla="*/ 238617 h 301482"/>
                <a:gd name="connsiteX41" fmla="*/ 131886 w 221896"/>
                <a:gd name="connsiteY41" fmla="*/ 227187 h 301482"/>
                <a:gd name="connsiteX42" fmla="*/ 126171 w 221896"/>
                <a:gd name="connsiteY42" fmla="*/ 223377 h 301482"/>
                <a:gd name="connsiteX43" fmla="*/ 118551 w 221896"/>
                <a:gd name="connsiteY43" fmla="*/ 221472 h 301482"/>
                <a:gd name="connsiteX44" fmla="*/ 112836 w 221896"/>
                <a:gd name="connsiteY44" fmla="*/ 217662 h 301482"/>
                <a:gd name="connsiteX45" fmla="*/ 107121 w 221896"/>
                <a:gd name="connsiteY45" fmla="*/ 211947 h 301482"/>
                <a:gd name="connsiteX46" fmla="*/ 101406 w 221896"/>
                <a:gd name="connsiteY46" fmla="*/ 210042 h 301482"/>
                <a:gd name="connsiteX47" fmla="*/ 84261 w 221896"/>
                <a:gd name="connsiteY47" fmla="*/ 194802 h 301482"/>
                <a:gd name="connsiteX48" fmla="*/ 78546 w 221896"/>
                <a:gd name="connsiteY48" fmla="*/ 189087 h 301482"/>
                <a:gd name="connsiteX49" fmla="*/ 67116 w 221896"/>
                <a:gd name="connsiteY49" fmla="*/ 181467 h 301482"/>
                <a:gd name="connsiteX50" fmla="*/ 63306 w 221896"/>
                <a:gd name="connsiteY50" fmla="*/ 173847 h 301482"/>
                <a:gd name="connsiteX51" fmla="*/ 57591 w 221896"/>
                <a:gd name="connsiteY51" fmla="*/ 170037 h 301482"/>
                <a:gd name="connsiteX52" fmla="*/ 49971 w 221896"/>
                <a:gd name="connsiteY52" fmla="*/ 162417 h 301482"/>
                <a:gd name="connsiteX53" fmla="*/ 44256 w 221896"/>
                <a:gd name="connsiteY53" fmla="*/ 156702 h 301482"/>
                <a:gd name="connsiteX54" fmla="*/ 25206 w 221896"/>
                <a:gd name="connsiteY54" fmla="*/ 143367 h 301482"/>
                <a:gd name="connsiteX55" fmla="*/ 19491 w 221896"/>
                <a:gd name="connsiteY55" fmla="*/ 139557 h 301482"/>
                <a:gd name="connsiteX56" fmla="*/ 13776 w 221896"/>
                <a:gd name="connsiteY56" fmla="*/ 135747 h 301482"/>
                <a:gd name="connsiteX57" fmla="*/ 8061 w 221896"/>
                <a:gd name="connsiteY57" fmla="*/ 122412 h 301482"/>
                <a:gd name="connsiteX58" fmla="*/ 4251 w 221896"/>
                <a:gd name="connsiteY58" fmla="*/ 116697 h 301482"/>
                <a:gd name="connsiteX59" fmla="*/ 4251 w 221896"/>
                <a:gd name="connsiteY59" fmla="*/ 57642 h 301482"/>
                <a:gd name="connsiteX60" fmla="*/ 11871 w 221896"/>
                <a:gd name="connsiteY60" fmla="*/ 46212 h 301482"/>
                <a:gd name="connsiteX61" fmla="*/ 13776 w 221896"/>
                <a:gd name="connsiteY61" fmla="*/ 40497 h 301482"/>
                <a:gd name="connsiteX62" fmla="*/ 15681 w 221896"/>
                <a:gd name="connsiteY62" fmla="*/ 29067 h 301482"/>
                <a:gd name="connsiteX63" fmla="*/ 17586 w 221896"/>
                <a:gd name="connsiteY63" fmla="*/ 21447 h 301482"/>
                <a:gd name="connsiteX64" fmla="*/ 15681 w 221896"/>
                <a:gd name="connsiteY64" fmla="*/ 2397 h 3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21896" h="301482">
                  <a:moveTo>
                    <a:pt x="15681" y="2397"/>
                  </a:moveTo>
                  <a:lnTo>
                    <a:pt x="15681" y="2397"/>
                  </a:lnTo>
                  <a:cubicBezTo>
                    <a:pt x="22947" y="1590"/>
                    <a:pt x="50339" y="-2568"/>
                    <a:pt x="55686" y="2397"/>
                  </a:cubicBezTo>
                  <a:cubicBezTo>
                    <a:pt x="63930" y="10052"/>
                    <a:pt x="56346" y="25393"/>
                    <a:pt x="61401" y="34782"/>
                  </a:cubicBezTo>
                  <a:cubicBezTo>
                    <a:pt x="64412" y="40373"/>
                    <a:pt x="69309" y="44738"/>
                    <a:pt x="72831" y="50022"/>
                  </a:cubicBezTo>
                  <a:cubicBezTo>
                    <a:pt x="74101" y="51927"/>
                    <a:pt x="75133" y="54014"/>
                    <a:pt x="76641" y="55737"/>
                  </a:cubicBezTo>
                  <a:cubicBezTo>
                    <a:pt x="79598" y="59116"/>
                    <a:pt x="83323" y="61787"/>
                    <a:pt x="86166" y="65262"/>
                  </a:cubicBezTo>
                  <a:cubicBezTo>
                    <a:pt x="89066" y="68806"/>
                    <a:pt x="91246" y="72882"/>
                    <a:pt x="93786" y="76692"/>
                  </a:cubicBezTo>
                  <a:cubicBezTo>
                    <a:pt x="95056" y="78597"/>
                    <a:pt x="95977" y="80788"/>
                    <a:pt x="97596" y="82407"/>
                  </a:cubicBezTo>
                  <a:lnTo>
                    <a:pt x="103311" y="88122"/>
                  </a:lnTo>
                  <a:cubicBezTo>
                    <a:pt x="103946" y="90662"/>
                    <a:pt x="104045" y="93400"/>
                    <a:pt x="105216" y="95742"/>
                  </a:cubicBezTo>
                  <a:cubicBezTo>
                    <a:pt x="108730" y="102770"/>
                    <a:pt x="117946" y="114389"/>
                    <a:pt x="124266" y="118602"/>
                  </a:cubicBezTo>
                  <a:cubicBezTo>
                    <a:pt x="126171" y="119872"/>
                    <a:pt x="128270" y="120891"/>
                    <a:pt x="129981" y="122412"/>
                  </a:cubicBezTo>
                  <a:cubicBezTo>
                    <a:pt x="134008" y="125992"/>
                    <a:pt x="137601" y="130032"/>
                    <a:pt x="141411" y="133842"/>
                  </a:cubicBezTo>
                  <a:cubicBezTo>
                    <a:pt x="143316" y="135747"/>
                    <a:pt x="144512" y="138904"/>
                    <a:pt x="147126" y="139557"/>
                  </a:cubicBezTo>
                  <a:lnTo>
                    <a:pt x="154746" y="141462"/>
                  </a:lnTo>
                  <a:cubicBezTo>
                    <a:pt x="156651" y="142732"/>
                    <a:pt x="158369" y="144342"/>
                    <a:pt x="160461" y="145272"/>
                  </a:cubicBezTo>
                  <a:cubicBezTo>
                    <a:pt x="164131" y="146903"/>
                    <a:pt x="171891" y="149082"/>
                    <a:pt x="171891" y="149082"/>
                  </a:cubicBezTo>
                  <a:cubicBezTo>
                    <a:pt x="172526" y="150987"/>
                    <a:pt x="174045" y="152804"/>
                    <a:pt x="173796" y="154797"/>
                  </a:cubicBezTo>
                  <a:cubicBezTo>
                    <a:pt x="172896" y="161998"/>
                    <a:pt x="169365" y="164456"/>
                    <a:pt x="166176" y="170037"/>
                  </a:cubicBezTo>
                  <a:cubicBezTo>
                    <a:pt x="164767" y="172503"/>
                    <a:pt x="163636" y="175117"/>
                    <a:pt x="162366" y="177657"/>
                  </a:cubicBezTo>
                  <a:cubicBezTo>
                    <a:pt x="163058" y="183189"/>
                    <a:pt x="163816" y="194224"/>
                    <a:pt x="166176" y="200517"/>
                  </a:cubicBezTo>
                  <a:cubicBezTo>
                    <a:pt x="167173" y="203176"/>
                    <a:pt x="168833" y="205542"/>
                    <a:pt x="169986" y="208137"/>
                  </a:cubicBezTo>
                  <a:cubicBezTo>
                    <a:pt x="171375" y="211262"/>
                    <a:pt x="172627" y="214448"/>
                    <a:pt x="173796" y="217662"/>
                  </a:cubicBezTo>
                  <a:cubicBezTo>
                    <a:pt x="175168" y="221436"/>
                    <a:pt x="175810" y="225500"/>
                    <a:pt x="177606" y="229092"/>
                  </a:cubicBezTo>
                  <a:cubicBezTo>
                    <a:pt x="179662" y="233204"/>
                    <a:pt x="185971" y="246609"/>
                    <a:pt x="189036" y="248142"/>
                  </a:cubicBezTo>
                  <a:cubicBezTo>
                    <a:pt x="198704" y="252976"/>
                    <a:pt x="194293" y="250377"/>
                    <a:pt x="202371" y="255762"/>
                  </a:cubicBezTo>
                  <a:cubicBezTo>
                    <a:pt x="203006" y="257667"/>
                    <a:pt x="203378" y="259681"/>
                    <a:pt x="204276" y="261477"/>
                  </a:cubicBezTo>
                  <a:cubicBezTo>
                    <a:pt x="207644" y="268214"/>
                    <a:pt x="208745" y="267009"/>
                    <a:pt x="213801" y="272907"/>
                  </a:cubicBezTo>
                  <a:cubicBezTo>
                    <a:pt x="215867" y="275318"/>
                    <a:pt x="217611" y="277987"/>
                    <a:pt x="219516" y="280527"/>
                  </a:cubicBezTo>
                  <a:cubicBezTo>
                    <a:pt x="221713" y="287118"/>
                    <a:pt x="223539" y="289626"/>
                    <a:pt x="219516" y="297672"/>
                  </a:cubicBezTo>
                  <a:cubicBezTo>
                    <a:pt x="218492" y="299720"/>
                    <a:pt x="215706" y="300212"/>
                    <a:pt x="213801" y="301482"/>
                  </a:cubicBezTo>
                  <a:cubicBezTo>
                    <a:pt x="206816" y="300847"/>
                    <a:pt x="199724" y="300953"/>
                    <a:pt x="192846" y="299577"/>
                  </a:cubicBezTo>
                  <a:cubicBezTo>
                    <a:pt x="190061" y="299020"/>
                    <a:pt x="187863" y="296822"/>
                    <a:pt x="185226" y="295767"/>
                  </a:cubicBezTo>
                  <a:cubicBezTo>
                    <a:pt x="168223" y="288966"/>
                    <a:pt x="179076" y="295477"/>
                    <a:pt x="168081" y="288147"/>
                  </a:cubicBezTo>
                  <a:lnTo>
                    <a:pt x="164271" y="276717"/>
                  </a:lnTo>
                  <a:cubicBezTo>
                    <a:pt x="162362" y="270989"/>
                    <a:pt x="162659" y="270211"/>
                    <a:pt x="158556" y="265287"/>
                  </a:cubicBezTo>
                  <a:cubicBezTo>
                    <a:pt x="156831" y="263217"/>
                    <a:pt x="154407" y="261764"/>
                    <a:pt x="152841" y="259572"/>
                  </a:cubicBezTo>
                  <a:cubicBezTo>
                    <a:pt x="151190" y="257261"/>
                    <a:pt x="150440" y="254418"/>
                    <a:pt x="149031" y="251952"/>
                  </a:cubicBezTo>
                  <a:cubicBezTo>
                    <a:pt x="147895" y="249964"/>
                    <a:pt x="146357" y="248225"/>
                    <a:pt x="145221" y="246237"/>
                  </a:cubicBezTo>
                  <a:cubicBezTo>
                    <a:pt x="143812" y="243771"/>
                    <a:pt x="142820" y="241083"/>
                    <a:pt x="141411" y="238617"/>
                  </a:cubicBezTo>
                  <a:cubicBezTo>
                    <a:pt x="138686" y="233849"/>
                    <a:pt x="136184" y="230769"/>
                    <a:pt x="131886" y="227187"/>
                  </a:cubicBezTo>
                  <a:cubicBezTo>
                    <a:pt x="130127" y="225721"/>
                    <a:pt x="128275" y="224279"/>
                    <a:pt x="126171" y="223377"/>
                  </a:cubicBezTo>
                  <a:cubicBezTo>
                    <a:pt x="123765" y="222346"/>
                    <a:pt x="121091" y="222107"/>
                    <a:pt x="118551" y="221472"/>
                  </a:cubicBezTo>
                  <a:cubicBezTo>
                    <a:pt x="116646" y="220202"/>
                    <a:pt x="114595" y="219128"/>
                    <a:pt x="112836" y="217662"/>
                  </a:cubicBezTo>
                  <a:cubicBezTo>
                    <a:pt x="110766" y="215937"/>
                    <a:pt x="109363" y="213441"/>
                    <a:pt x="107121" y="211947"/>
                  </a:cubicBezTo>
                  <a:cubicBezTo>
                    <a:pt x="105450" y="210833"/>
                    <a:pt x="103202" y="210940"/>
                    <a:pt x="101406" y="210042"/>
                  </a:cubicBezTo>
                  <a:cubicBezTo>
                    <a:pt x="94607" y="206643"/>
                    <a:pt x="89310" y="199851"/>
                    <a:pt x="84261" y="194802"/>
                  </a:cubicBezTo>
                  <a:cubicBezTo>
                    <a:pt x="82356" y="192897"/>
                    <a:pt x="80788" y="190581"/>
                    <a:pt x="78546" y="189087"/>
                  </a:cubicBezTo>
                  <a:lnTo>
                    <a:pt x="67116" y="181467"/>
                  </a:lnTo>
                  <a:cubicBezTo>
                    <a:pt x="65846" y="178927"/>
                    <a:pt x="65124" y="176029"/>
                    <a:pt x="63306" y="173847"/>
                  </a:cubicBezTo>
                  <a:cubicBezTo>
                    <a:pt x="61840" y="172088"/>
                    <a:pt x="59021" y="171825"/>
                    <a:pt x="57591" y="170037"/>
                  </a:cubicBezTo>
                  <a:cubicBezTo>
                    <a:pt x="50202" y="160801"/>
                    <a:pt x="62440" y="166573"/>
                    <a:pt x="49971" y="162417"/>
                  </a:cubicBezTo>
                  <a:cubicBezTo>
                    <a:pt x="48066" y="160512"/>
                    <a:pt x="46301" y="158455"/>
                    <a:pt x="44256" y="156702"/>
                  </a:cubicBezTo>
                  <a:cubicBezTo>
                    <a:pt x="39320" y="152471"/>
                    <a:pt x="30124" y="146646"/>
                    <a:pt x="25206" y="143367"/>
                  </a:cubicBezTo>
                  <a:lnTo>
                    <a:pt x="19491" y="139557"/>
                  </a:lnTo>
                  <a:lnTo>
                    <a:pt x="13776" y="135747"/>
                  </a:lnTo>
                  <a:cubicBezTo>
                    <a:pt x="4211" y="121399"/>
                    <a:pt x="15442" y="139634"/>
                    <a:pt x="8061" y="122412"/>
                  </a:cubicBezTo>
                  <a:cubicBezTo>
                    <a:pt x="7159" y="120308"/>
                    <a:pt x="5521" y="118602"/>
                    <a:pt x="4251" y="116697"/>
                  </a:cubicBezTo>
                  <a:cubicBezTo>
                    <a:pt x="-1227" y="94784"/>
                    <a:pt x="-1604" y="96283"/>
                    <a:pt x="4251" y="57642"/>
                  </a:cubicBezTo>
                  <a:cubicBezTo>
                    <a:pt x="4937" y="53115"/>
                    <a:pt x="10423" y="50556"/>
                    <a:pt x="11871" y="46212"/>
                  </a:cubicBezTo>
                  <a:cubicBezTo>
                    <a:pt x="12506" y="44307"/>
                    <a:pt x="13340" y="42457"/>
                    <a:pt x="13776" y="40497"/>
                  </a:cubicBezTo>
                  <a:cubicBezTo>
                    <a:pt x="14614" y="36726"/>
                    <a:pt x="14923" y="32855"/>
                    <a:pt x="15681" y="29067"/>
                  </a:cubicBezTo>
                  <a:cubicBezTo>
                    <a:pt x="16194" y="26500"/>
                    <a:pt x="17399" y="24059"/>
                    <a:pt x="17586" y="21447"/>
                  </a:cubicBezTo>
                  <a:cubicBezTo>
                    <a:pt x="18038" y="15113"/>
                    <a:pt x="15998" y="5572"/>
                    <a:pt x="15681" y="2397"/>
                  </a:cubicBez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Freeform 116"/>
            <p:cNvSpPr/>
            <p:nvPr/>
          </p:nvSpPr>
          <p:spPr bwMode="auto">
            <a:xfrm>
              <a:off x="7610976" y="2544577"/>
              <a:ext cx="311201" cy="276420"/>
            </a:xfrm>
            <a:custGeom>
              <a:avLst/>
              <a:gdLst>
                <a:gd name="connsiteX0" fmla="*/ 211455 w 582930"/>
                <a:gd name="connsiteY0" fmla="*/ 13949 h 482647"/>
                <a:gd name="connsiteX1" fmla="*/ 0 w 582930"/>
                <a:gd name="connsiteY1" fmla="*/ 305414 h 482647"/>
                <a:gd name="connsiteX2" fmla="*/ 3810 w 582930"/>
                <a:gd name="connsiteY2" fmla="*/ 328274 h 482647"/>
                <a:gd name="connsiteX3" fmla="*/ 64770 w 582930"/>
                <a:gd name="connsiteY3" fmla="*/ 330179 h 482647"/>
                <a:gd name="connsiteX4" fmla="*/ 70485 w 582930"/>
                <a:gd name="connsiteY4" fmla="*/ 332084 h 482647"/>
                <a:gd name="connsiteX5" fmla="*/ 87630 w 582930"/>
                <a:gd name="connsiteY5" fmla="*/ 341609 h 482647"/>
                <a:gd name="connsiteX6" fmla="*/ 93345 w 582930"/>
                <a:gd name="connsiteY6" fmla="*/ 343514 h 482647"/>
                <a:gd name="connsiteX7" fmla="*/ 99060 w 582930"/>
                <a:gd name="connsiteY7" fmla="*/ 347324 h 482647"/>
                <a:gd name="connsiteX8" fmla="*/ 106680 w 582930"/>
                <a:gd name="connsiteY8" fmla="*/ 351134 h 482647"/>
                <a:gd name="connsiteX9" fmla="*/ 118110 w 582930"/>
                <a:gd name="connsiteY9" fmla="*/ 358754 h 482647"/>
                <a:gd name="connsiteX10" fmla="*/ 123825 w 582930"/>
                <a:gd name="connsiteY10" fmla="*/ 360659 h 482647"/>
                <a:gd name="connsiteX11" fmla="*/ 135255 w 582930"/>
                <a:gd name="connsiteY11" fmla="*/ 370184 h 482647"/>
                <a:gd name="connsiteX12" fmla="*/ 140970 w 582930"/>
                <a:gd name="connsiteY12" fmla="*/ 372089 h 482647"/>
                <a:gd name="connsiteX13" fmla="*/ 150495 w 582930"/>
                <a:gd name="connsiteY13" fmla="*/ 389234 h 482647"/>
                <a:gd name="connsiteX14" fmla="*/ 161925 w 582930"/>
                <a:gd name="connsiteY14" fmla="*/ 396854 h 482647"/>
                <a:gd name="connsiteX15" fmla="*/ 165735 w 582930"/>
                <a:gd name="connsiteY15" fmla="*/ 402569 h 482647"/>
                <a:gd name="connsiteX16" fmla="*/ 177165 w 582930"/>
                <a:gd name="connsiteY16" fmla="*/ 412094 h 482647"/>
                <a:gd name="connsiteX17" fmla="*/ 184785 w 582930"/>
                <a:gd name="connsiteY17" fmla="*/ 423524 h 482647"/>
                <a:gd name="connsiteX18" fmla="*/ 188595 w 582930"/>
                <a:gd name="connsiteY18" fmla="*/ 436859 h 482647"/>
                <a:gd name="connsiteX19" fmla="*/ 200025 w 582930"/>
                <a:gd name="connsiteY19" fmla="*/ 448289 h 482647"/>
                <a:gd name="connsiteX20" fmla="*/ 211455 w 582930"/>
                <a:gd name="connsiteY20" fmla="*/ 459719 h 482647"/>
                <a:gd name="connsiteX21" fmla="*/ 262890 w 582930"/>
                <a:gd name="connsiteY21" fmla="*/ 461624 h 482647"/>
                <a:gd name="connsiteX22" fmla="*/ 274320 w 582930"/>
                <a:gd name="connsiteY22" fmla="*/ 471149 h 482647"/>
                <a:gd name="connsiteX23" fmla="*/ 291465 w 582930"/>
                <a:gd name="connsiteY23" fmla="*/ 476864 h 482647"/>
                <a:gd name="connsiteX24" fmla="*/ 302895 w 582930"/>
                <a:gd name="connsiteY24" fmla="*/ 482579 h 482647"/>
                <a:gd name="connsiteX25" fmla="*/ 304800 w 582930"/>
                <a:gd name="connsiteY25" fmla="*/ 482579 h 482647"/>
                <a:gd name="connsiteX26" fmla="*/ 582930 w 582930"/>
                <a:gd name="connsiteY26" fmla="*/ 141584 h 482647"/>
                <a:gd name="connsiteX27" fmla="*/ 556260 w 582930"/>
                <a:gd name="connsiteY27" fmla="*/ 143489 h 482647"/>
                <a:gd name="connsiteX28" fmla="*/ 512445 w 582930"/>
                <a:gd name="connsiteY28" fmla="*/ 141584 h 482647"/>
                <a:gd name="connsiteX29" fmla="*/ 504825 w 582930"/>
                <a:gd name="connsiteY29" fmla="*/ 135869 h 482647"/>
                <a:gd name="connsiteX30" fmla="*/ 495300 w 582930"/>
                <a:gd name="connsiteY30" fmla="*/ 122534 h 482647"/>
                <a:gd name="connsiteX31" fmla="*/ 493395 w 582930"/>
                <a:gd name="connsiteY31" fmla="*/ 114914 h 482647"/>
                <a:gd name="connsiteX32" fmla="*/ 487680 w 582930"/>
                <a:gd name="connsiteY32" fmla="*/ 111104 h 482647"/>
                <a:gd name="connsiteX33" fmla="*/ 483870 w 582930"/>
                <a:gd name="connsiteY33" fmla="*/ 105389 h 482647"/>
                <a:gd name="connsiteX34" fmla="*/ 476250 w 582930"/>
                <a:gd name="connsiteY34" fmla="*/ 99674 h 482647"/>
                <a:gd name="connsiteX35" fmla="*/ 474345 w 582930"/>
                <a:gd name="connsiteY35" fmla="*/ 93959 h 482647"/>
                <a:gd name="connsiteX36" fmla="*/ 472440 w 582930"/>
                <a:gd name="connsiteY36" fmla="*/ 99674 h 482647"/>
                <a:gd name="connsiteX37" fmla="*/ 470535 w 582930"/>
                <a:gd name="connsiteY37" fmla="*/ 111104 h 482647"/>
                <a:gd name="connsiteX38" fmla="*/ 466725 w 582930"/>
                <a:gd name="connsiteY38" fmla="*/ 116819 h 482647"/>
                <a:gd name="connsiteX39" fmla="*/ 426720 w 582930"/>
                <a:gd name="connsiteY39" fmla="*/ 114914 h 482647"/>
                <a:gd name="connsiteX40" fmla="*/ 419100 w 582930"/>
                <a:gd name="connsiteY40" fmla="*/ 113009 h 482647"/>
                <a:gd name="connsiteX41" fmla="*/ 411480 w 582930"/>
                <a:gd name="connsiteY41" fmla="*/ 95864 h 482647"/>
                <a:gd name="connsiteX42" fmla="*/ 403860 w 582930"/>
                <a:gd name="connsiteY42" fmla="*/ 84434 h 482647"/>
                <a:gd name="connsiteX43" fmla="*/ 401955 w 582930"/>
                <a:gd name="connsiteY43" fmla="*/ 76814 h 482647"/>
                <a:gd name="connsiteX44" fmla="*/ 390525 w 582930"/>
                <a:gd name="connsiteY44" fmla="*/ 69194 h 482647"/>
                <a:gd name="connsiteX45" fmla="*/ 386715 w 582930"/>
                <a:gd name="connsiteY45" fmla="*/ 63479 h 482647"/>
                <a:gd name="connsiteX46" fmla="*/ 375285 w 582930"/>
                <a:gd name="connsiteY46" fmla="*/ 52049 h 482647"/>
                <a:gd name="connsiteX47" fmla="*/ 367665 w 582930"/>
                <a:gd name="connsiteY47" fmla="*/ 40619 h 482647"/>
                <a:gd name="connsiteX48" fmla="*/ 361950 w 582930"/>
                <a:gd name="connsiteY48" fmla="*/ 34904 h 482647"/>
                <a:gd name="connsiteX49" fmla="*/ 350520 w 582930"/>
                <a:gd name="connsiteY49" fmla="*/ 27284 h 482647"/>
                <a:gd name="connsiteX50" fmla="*/ 331470 w 582930"/>
                <a:gd name="connsiteY50" fmla="*/ 29189 h 482647"/>
                <a:gd name="connsiteX51" fmla="*/ 325755 w 582930"/>
                <a:gd name="connsiteY51" fmla="*/ 31094 h 482647"/>
                <a:gd name="connsiteX52" fmla="*/ 312420 w 582930"/>
                <a:gd name="connsiteY52" fmla="*/ 29189 h 482647"/>
                <a:gd name="connsiteX53" fmla="*/ 304800 w 582930"/>
                <a:gd name="connsiteY53" fmla="*/ 15854 h 482647"/>
                <a:gd name="connsiteX54" fmla="*/ 299085 w 582930"/>
                <a:gd name="connsiteY54" fmla="*/ 4424 h 482647"/>
                <a:gd name="connsiteX55" fmla="*/ 285750 w 582930"/>
                <a:gd name="connsiteY55" fmla="*/ 2519 h 482647"/>
                <a:gd name="connsiteX56" fmla="*/ 266700 w 582930"/>
                <a:gd name="connsiteY56" fmla="*/ 2519 h 482647"/>
                <a:gd name="connsiteX57" fmla="*/ 262890 w 582930"/>
                <a:gd name="connsiteY57" fmla="*/ 8234 h 482647"/>
                <a:gd name="connsiteX58" fmla="*/ 253365 w 582930"/>
                <a:gd name="connsiteY58" fmla="*/ 10139 h 482647"/>
                <a:gd name="connsiteX59" fmla="*/ 241935 w 582930"/>
                <a:gd name="connsiteY59" fmla="*/ 13949 h 482647"/>
                <a:gd name="connsiteX60" fmla="*/ 211455 w 582930"/>
                <a:gd name="connsiteY60" fmla="*/ 13949 h 482647"/>
                <a:gd name="connsiteX0" fmla="*/ 211455 w 582930"/>
                <a:gd name="connsiteY0" fmla="*/ 13949 h 482647"/>
                <a:gd name="connsiteX1" fmla="*/ 0 w 582930"/>
                <a:gd name="connsiteY1" fmla="*/ 305414 h 482647"/>
                <a:gd name="connsiteX2" fmla="*/ 3810 w 582930"/>
                <a:gd name="connsiteY2" fmla="*/ 328274 h 482647"/>
                <a:gd name="connsiteX3" fmla="*/ 64770 w 582930"/>
                <a:gd name="connsiteY3" fmla="*/ 330179 h 482647"/>
                <a:gd name="connsiteX4" fmla="*/ 70485 w 582930"/>
                <a:gd name="connsiteY4" fmla="*/ 332084 h 482647"/>
                <a:gd name="connsiteX5" fmla="*/ 87630 w 582930"/>
                <a:gd name="connsiteY5" fmla="*/ 341609 h 482647"/>
                <a:gd name="connsiteX6" fmla="*/ 93345 w 582930"/>
                <a:gd name="connsiteY6" fmla="*/ 343514 h 482647"/>
                <a:gd name="connsiteX7" fmla="*/ 99060 w 582930"/>
                <a:gd name="connsiteY7" fmla="*/ 347324 h 482647"/>
                <a:gd name="connsiteX8" fmla="*/ 106680 w 582930"/>
                <a:gd name="connsiteY8" fmla="*/ 351134 h 482647"/>
                <a:gd name="connsiteX9" fmla="*/ 118110 w 582930"/>
                <a:gd name="connsiteY9" fmla="*/ 358754 h 482647"/>
                <a:gd name="connsiteX10" fmla="*/ 123825 w 582930"/>
                <a:gd name="connsiteY10" fmla="*/ 360659 h 482647"/>
                <a:gd name="connsiteX11" fmla="*/ 135255 w 582930"/>
                <a:gd name="connsiteY11" fmla="*/ 370184 h 482647"/>
                <a:gd name="connsiteX12" fmla="*/ 140970 w 582930"/>
                <a:gd name="connsiteY12" fmla="*/ 372089 h 482647"/>
                <a:gd name="connsiteX13" fmla="*/ 150495 w 582930"/>
                <a:gd name="connsiteY13" fmla="*/ 389234 h 482647"/>
                <a:gd name="connsiteX14" fmla="*/ 161925 w 582930"/>
                <a:gd name="connsiteY14" fmla="*/ 396854 h 482647"/>
                <a:gd name="connsiteX15" fmla="*/ 165735 w 582930"/>
                <a:gd name="connsiteY15" fmla="*/ 402569 h 482647"/>
                <a:gd name="connsiteX16" fmla="*/ 177165 w 582930"/>
                <a:gd name="connsiteY16" fmla="*/ 412094 h 482647"/>
                <a:gd name="connsiteX17" fmla="*/ 184785 w 582930"/>
                <a:gd name="connsiteY17" fmla="*/ 423524 h 482647"/>
                <a:gd name="connsiteX18" fmla="*/ 188595 w 582930"/>
                <a:gd name="connsiteY18" fmla="*/ 436859 h 482647"/>
                <a:gd name="connsiteX19" fmla="*/ 200025 w 582930"/>
                <a:gd name="connsiteY19" fmla="*/ 448289 h 482647"/>
                <a:gd name="connsiteX20" fmla="*/ 211455 w 582930"/>
                <a:gd name="connsiteY20" fmla="*/ 459719 h 482647"/>
                <a:gd name="connsiteX21" fmla="*/ 262890 w 582930"/>
                <a:gd name="connsiteY21" fmla="*/ 461624 h 482647"/>
                <a:gd name="connsiteX22" fmla="*/ 274320 w 582930"/>
                <a:gd name="connsiteY22" fmla="*/ 471149 h 482647"/>
                <a:gd name="connsiteX23" fmla="*/ 291465 w 582930"/>
                <a:gd name="connsiteY23" fmla="*/ 476864 h 482647"/>
                <a:gd name="connsiteX24" fmla="*/ 302895 w 582930"/>
                <a:gd name="connsiteY24" fmla="*/ 482579 h 482647"/>
                <a:gd name="connsiteX25" fmla="*/ 304800 w 582930"/>
                <a:gd name="connsiteY25" fmla="*/ 482579 h 482647"/>
                <a:gd name="connsiteX26" fmla="*/ 582930 w 582930"/>
                <a:gd name="connsiteY26" fmla="*/ 141584 h 482647"/>
                <a:gd name="connsiteX27" fmla="*/ 556260 w 582930"/>
                <a:gd name="connsiteY27" fmla="*/ 143489 h 482647"/>
                <a:gd name="connsiteX28" fmla="*/ 512445 w 582930"/>
                <a:gd name="connsiteY28" fmla="*/ 141584 h 482647"/>
                <a:gd name="connsiteX29" fmla="*/ 504825 w 582930"/>
                <a:gd name="connsiteY29" fmla="*/ 135869 h 482647"/>
                <a:gd name="connsiteX30" fmla="*/ 495300 w 582930"/>
                <a:gd name="connsiteY30" fmla="*/ 122534 h 482647"/>
                <a:gd name="connsiteX31" fmla="*/ 493395 w 582930"/>
                <a:gd name="connsiteY31" fmla="*/ 114914 h 482647"/>
                <a:gd name="connsiteX32" fmla="*/ 487680 w 582930"/>
                <a:gd name="connsiteY32" fmla="*/ 111104 h 482647"/>
                <a:gd name="connsiteX33" fmla="*/ 483870 w 582930"/>
                <a:gd name="connsiteY33" fmla="*/ 105389 h 482647"/>
                <a:gd name="connsiteX34" fmla="*/ 476250 w 582930"/>
                <a:gd name="connsiteY34" fmla="*/ 99674 h 482647"/>
                <a:gd name="connsiteX35" fmla="*/ 474345 w 582930"/>
                <a:gd name="connsiteY35" fmla="*/ 93959 h 482647"/>
                <a:gd name="connsiteX36" fmla="*/ 472440 w 582930"/>
                <a:gd name="connsiteY36" fmla="*/ 99674 h 482647"/>
                <a:gd name="connsiteX37" fmla="*/ 470535 w 582930"/>
                <a:gd name="connsiteY37" fmla="*/ 111104 h 482647"/>
                <a:gd name="connsiteX38" fmla="*/ 466725 w 582930"/>
                <a:gd name="connsiteY38" fmla="*/ 116819 h 482647"/>
                <a:gd name="connsiteX39" fmla="*/ 426720 w 582930"/>
                <a:gd name="connsiteY39" fmla="*/ 114914 h 482647"/>
                <a:gd name="connsiteX40" fmla="*/ 419100 w 582930"/>
                <a:gd name="connsiteY40" fmla="*/ 113009 h 482647"/>
                <a:gd name="connsiteX41" fmla="*/ 411480 w 582930"/>
                <a:gd name="connsiteY41" fmla="*/ 95864 h 482647"/>
                <a:gd name="connsiteX42" fmla="*/ 403860 w 582930"/>
                <a:gd name="connsiteY42" fmla="*/ 84434 h 482647"/>
                <a:gd name="connsiteX43" fmla="*/ 401955 w 582930"/>
                <a:gd name="connsiteY43" fmla="*/ 76814 h 482647"/>
                <a:gd name="connsiteX44" fmla="*/ 390525 w 582930"/>
                <a:gd name="connsiteY44" fmla="*/ 69194 h 482647"/>
                <a:gd name="connsiteX45" fmla="*/ 386715 w 582930"/>
                <a:gd name="connsiteY45" fmla="*/ 63479 h 482647"/>
                <a:gd name="connsiteX46" fmla="*/ 375285 w 582930"/>
                <a:gd name="connsiteY46" fmla="*/ 52049 h 482647"/>
                <a:gd name="connsiteX47" fmla="*/ 367665 w 582930"/>
                <a:gd name="connsiteY47" fmla="*/ 40619 h 482647"/>
                <a:gd name="connsiteX48" fmla="*/ 361950 w 582930"/>
                <a:gd name="connsiteY48" fmla="*/ 34904 h 482647"/>
                <a:gd name="connsiteX49" fmla="*/ 350520 w 582930"/>
                <a:gd name="connsiteY49" fmla="*/ 27284 h 482647"/>
                <a:gd name="connsiteX50" fmla="*/ 331470 w 582930"/>
                <a:gd name="connsiteY50" fmla="*/ 29189 h 482647"/>
                <a:gd name="connsiteX51" fmla="*/ 325755 w 582930"/>
                <a:gd name="connsiteY51" fmla="*/ 31094 h 482647"/>
                <a:gd name="connsiteX52" fmla="*/ 318135 w 582930"/>
                <a:gd name="connsiteY52" fmla="*/ 12044 h 482647"/>
                <a:gd name="connsiteX53" fmla="*/ 304800 w 582930"/>
                <a:gd name="connsiteY53" fmla="*/ 15854 h 482647"/>
                <a:gd name="connsiteX54" fmla="*/ 299085 w 582930"/>
                <a:gd name="connsiteY54" fmla="*/ 4424 h 482647"/>
                <a:gd name="connsiteX55" fmla="*/ 285750 w 582930"/>
                <a:gd name="connsiteY55" fmla="*/ 2519 h 482647"/>
                <a:gd name="connsiteX56" fmla="*/ 266700 w 582930"/>
                <a:gd name="connsiteY56" fmla="*/ 2519 h 482647"/>
                <a:gd name="connsiteX57" fmla="*/ 262890 w 582930"/>
                <a:gd name="connsiteY57" fmla="*/ 8234 h 482647"/>
                <a:gd name="connsiteX58" fmla="*/ 253365 w 582930"/>
                <a:gd name="connsiteY58" fmla="*/ 10139 h 482647"/>
                <a:gd name="connsiteX59" fmla="*/ 241935 w 582930"/>
                <a:gd name="connsiteY59" fmla="*/ 13949 h 482647"/>
                <a:gd name="connsiteX60" fmla="*/ 211455 w 582930"/>
                <a:gd name="connsiteY60" fmla="*/ 13949 h 482647"/>
                <a:gd name="connsiteX0" fmla="*/ 211455 w 582930"/>
                <a:gd name="connsiteY0" fmla="*/ 13949 h 482647"/>
                <a:gd name="connsiteX1" fmla="*/ 0 w 582930"/>
                <a:gd name="connsiteY1" fmla="*/ 305414 h 482647"/>
                <a:gd name="connsiteX2" fmla="*/ 3810 w 582930"/>
                <a:gd name="connsiteY2" fmla="*/ 328274 h 482647"/>
                <a:gd name="connsiteX3" fmla="*/ 64770 w 582930"/>
                <a:gd name="connsiteY3" fmla="*/ 330179 h 482647"/>
                <a:gd name="connsiteX4" fmla="*/ 70485 w 582930"/>
                <a:gd name="connsiteY4" fmla="*/ 332084 h 482647"/>
                <a:gd name="connsiteX5" fmla="*/ 87630 w 582930"/>
                <a:gd name="connsiteY5" fmla="*/ 341609 h 482647"/>
                <a:gd name="connsiteX6" fmla="*/ 93345 w 582930"/>
                <a:gd name="connsiteY6" fmla="*/ 343514 h 482647"/>
                <a:gd name="connsiteX7" fmla="*/ 99060 w 582930"/>
                <a:gd name="connsiteY7" fmla="*/ 347324 h 482647"/>
                <a:gd name="connsiteX8" fmla="*/ 106680 w 582930"/>
                <a:gd name="connsiteY8" fmla="*/ 351134 h 482647"/>
                <a:gd name="connsiteX9" fmla="*/ 118110 w 582930"/>
                <a:gd name="connsiteY9" fmla="*/ 358754 h 482647"/>
                <a:gd name="connsiteX10" fmla="*/ 123825 w 582930"/>
                <a:gd name="connsiteY10" fmla="*/ 360659 h 482647"/>
                <a:gd name="connsiteX11" fmla="*/ 135255 w 582930"/>
                <a:gd name="connsiteY11" fmla="*/ 370184 h 482647"/>
                <a:gd name="connsiteX12" fmla="*/ 140970 w 582930"/>
                <a:gd name="connsiteY12" fmla="*/ 372089 h 482647"/>
                <a:gd name="connsiteX13" fmla="*/ 150495 w 582930"/>
                <a:gd name="connsiteY13" fmla="*/ 389234 h 482647"/>
                <a:gd name="connsiteX14" fmla="*/ 161925 w 582930"/>
                <a:gd name="connsiteY14" fmla="*/ 396854 h 482647"/>
                <a:gd name="connsiteX15" fmla="*/ 165735 w 582930"/>
                <a:gd name="connsiteY15" fmla="*/ 402569 h 482647"/>
                <a:gd name="connsiteX16" fmla="*/ 177165 w 582930"/>
                <a:gd name="connsiteY16" fmla="*/ 412094 h 482647"/>
                <a:gd name="connsiteX17" fmla="*/ 184785 w 582930"/>
                <a:gd name="connsiteY17" fmla="*/ 423524 h 482647"/>
                <a:gd name="connsiteX18" fmla="*/ 188595 w 582930"/>
                <a:gd name="connsiteY18" fmla="*/ 436859 h 482647"/>
                <a:gd name="connsiteX19" fmla="*/ 200025 w 582930"/>
                <a:gd name="connsiteY19" fmla="*/ 448289 h 482647"/>
                <a:gd name="connsiteX20" fmla="*/ 211455 w 582930"/>
                <a:gd name="connsiteY20" fmla="*/ 459719 h 482647"/>
                <a:gd name="connsiteX21" fmla="*/ 262890 w 582930"/>
                <a:gd name="connsiteY21" fmla="*/ 461624 h 482647"/>
                <a:gd name="connsiteX22" fmla="*/ 274320 w 582930"/>
                <a:gd name="connsiteY22" fmla="*/ 471149 h 482647"/>
                <a:gd name="connsiteX23" fmla="*/ 291465 w 582930"/>
                <a:gd name="connsiteY23" fmla="*/ 476864 h 482647"/>
                <a:gd name="connsiteX24" fmla="*/ 302895 w 582930"/>
                <a:gd name="connsiteY24" fmla="*/ 482579 h 482647"/>
                <a:gd name="connsiteX25" fmla="*/ 304800 w 582930"/>
                <a:gd name="connsiteY25" fmla="*/ 482579 h 482647"/>
                <a:gd name="connsiteX26" fmla="*/ 582930 w 582930"/>
                <a:gd name="connsiteY26" fmla="*/ 141584 h 482647"/>
                <a:gd name="connsiteX27" fmla="*/ 556260 w 582930"/>
                <a:gd name="connsiteY27" fmla="*/ 143489 h 482647"/>
                <a:gd name="connsiteX28" fmla="*/ 512445 w 582930"/>
                <a:gd name="connsiteY28" fmla="*/ 141584 h 482647"/>
                <a:gd name="connsiteX29" fmla="*/ 504825 w 582930"/>
                <a:gd name="connsiteY29" fmla="*/ 135869 h 482647"/>
                <a:gd name="connsiteX30" fmla="*/ 495300 w 582930"/>
                <a:gd name="connsiteY30" fmla="*/ 122534 h 482647"/>
                <a:gd name="connsiteX31" fmla="*/ 493395 w 582930"/>
                <a:gd name="connsiteY31" fmla="*/ 114914 h 482647"/>
                <a:gd name="connsiteX32" fmla="*/ 487680 w 582930"/>
                <a:gd name="connsiteY32" fmla="*/ 111104 h 482647"/>
                <a:gd name="connsiteX33" fmla="*/ 483870 w 582930"/>
                <a:gd name="connsiteY33" fmla="*/ 105389 h 482647"/>
                <a:gd name="connsiteX34" fmla="*/ 476250 w 582930"/>
                <a:gd name="connsiteY34" fmla="*/ 99674 h 482647"/>
                <a:gd name="connsiteX35" fmla="*/ 474345 w 582930"/>
                <a:gd name="connsiteY35" fmla="*/ 93959 h 482647"/>
                <a:gd name="connsiteX36" fmla="*/ 472440 w 582930"/>
                <a:gd name="connsiteY36" fmla="*/ 99674 h 482647"/>
                <a:gd name="connsiteX37" fmla="*/ 470535 w 582930"/>
                <a:gd name="connsiteY37" fmla="*/ 111104 h 482647"/>
                <a:gd name="connsiteX38" fmla="*/ 466725 w 582930"/>
                <a:gd name="connsiteY38" fmla="*/ 116819 h 482647"/>
                <a:gd name="connsiteX39" fmla="*/ 426720 w 582930"/>
                <a:gd name="connsiteY39" fmla="*/ 114914 h 482647"/>
                <a:gd name="connsiteX40" fmla="*/ 419100 w 582930"/>
                <a:gd name="connsiteY40" fmla="*/ 113009 h 482647"/>
                <a:gd name="connsiteX41" fmla="*/ 411480 w 582930"/>
                <a:gd name="connsiteY41" fmla="*/ 95864 h 482647"/>
                <a:gd name="connsiteX42" fmla="*/ 403860 w 582930"/>
                <a:gd name="connsiteY42" fmla="*/ 84434 h 482647"/>
                <a:gd name="connsiteX43" fmla="*/ 401955 w 582930"/>
                <a:gd name="connsiteY43" fmla="*/ 76814 h 482647"/>
                <a:gd name="connsiteX44" fmla="*/ 390525 w 582930"/>
                <a:gd name="connsiteY44" fmla="*/ 69194 h 482647"/>
                <a:gd name="connsiteX45" fmla="*/ 386715 w 582930"/>
                <a:gd name="connsiteY45" fmla="*/ 63479 h 482647"/>
                <a:gd name="connsiteX46" fmla="*/ 375285 w 582930"/>
                <a:gd name="connsiteY46" fmla="*/ 52049 h 482647"/>
                <a:gd name="connsiteX47" fmla="*/ 367665 w 582930"/>
                <a:gd name="connsiteY47" fmla="*/ 40619 h 482647"/>
                <a:gd name="connsiteX48" fmla="*/ 361950 w 582930"/>
                <a:gd name="connsiteY48" fmla="*/ 34904 h 482647"/>
                <a:gd name="connsiteX49" fmla="*/ 350520 w 582930"/>
                <a:gd name="connsiteY49" fmla="*/ 27284 h 482647"/>
                <a:gd name="connsiteX50" fmla="*/ 331470 w 582930"/>
                <a:gd name="connsiteY50" fmla="*/ 29189 h 482647"/>
                <a:gd name="connsiteX51" fmla="*/ 337185 w 582930"/>
                <a:gd name="connsiteY51" fmla="*/ 15854 h 482647"/>
                <a:gd name="connsiteX52" fmla="*/ 318135 w 582930"/>
                <a:gd name="connsiteY52" fmla="*/ 12044 h 482647"/>
                <a:gd name="connsiteX53" fmla="*/ 304800 w 582930"/>
                <a:gd name="connsiteY53" fmla="*/ 15854 h 482647"/>
                <a:gd name="connsiteX54" fmla="*/ 299085 w 582930"/>
                <a:gd name="connsiteY54" fmla="*/ 4424 h 482647"/>
                <a:gd name="connsiteX55" fmla="*/ 285750 w 582930"/>
                <a:gd name="connsiteY55" fmla="*/ 2519 h 482647"/>
                <a:gd name="connsiteX56" fmla="*/ 266700 w 582930"/>
                <a:gd name="connsiteY56" fmla="*/ 2519 h 482647"/>
                <a:gd name="connsiteX57" fmla="*/ 262890 w 582930"/>
                <a:gd name="connsiteY57" fmla="*/ 8234 h 482647"/>
                <a:gd name="connsiteX58" fmla="*/ 253365 w 582930"/>
                <a:gd name="connsiteY58" fmla="*/ 10139 h 482647"/>
                <a:gd name="connsiteX59" fmla="*/ 241935 w 582930"/>
                <a:gd name="connsiteY59" fmla="*/ 13949 h 482647"/>
                <a:gd name="connsiteX60" fmla="*/ 211455 w 582930"/>
                <a:gd name="connsiteY60" fmla="*/ 13949 h 48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2930" h="482647">
                  <a:moveTo>
                    <a:pt x="211455" y="13949"/>
                  </a:moveTo>
                  <a:lnTo>
                    <a:pt x="0" y="305414"/>
                  </a:lnTo>
                  <a:lnTo>
                    <a:pt x="3810" y="328274"/>
                  </a:lnTo>
                  <a:cubicBezTo>
                    <a:pt x="24130" y="328909"/>
                    <a:pt x="44473" y="329019"/>
                    <a:pt x="64770" y="330179"/>
                  </a:cubicBezTo>
                  <a:cubicBezTo>
                    <a:pt x="66775" y="330294"/>
                    <a:pt x="68639" y="331293"/>
                    <a:pt x="70485" y="332084"/>
                  </a:cubicBezTo>
                  <a:cubicBezTo>
                    <a:pt x="83327" y="337588"/>
                    <a:pt x="73179" y="334383"/>
                    <a:pt x="87630" y="341609"/>
                  </a:cubicBezTo>
                  <a:cubicBezTo>
                    <a:pt x="89426" y="342507"/>
                    <a:pt x="91549" y="342616"/>
                    <a:pt x="93345" y="343514"/>
                  </a:cubicBezTo>
                  <a:cubicBezTo>
                    <a:pt x="95393" y="344538"/>
                    <a:pt x="97072" y="346188"/>
                    <a:pt x="99060" y="347324"/>
                  </a:cubicBezTo>
                  <a:cubicBezTo>
                    <a:pt x="101526" y="348733"/>
                    <a:pt x="104245" y="349673"/>
                    <a:pt x="106680" y="351134"/>
                  </a:cubicBezTo>
                  <a:cubicBezTo>
                    <a:pt x="110607" y="353490"/>
                    <a:pt x="113766" y="357306"/>
                    <a:pt x="118110" y="358754"/>
                  </a:cubicBezTo>
                  <a:cubicBezTo>
                    <a:pt x="120015" y="359389"/>
                    <a:pt x="122029" y="359761"/>
                    <a:pt x="123825" y="360659"/>
                  </a:cubicBezTo>
                  <a:cubicBezTo>
                    <a:pt x="136290" y="366892"/>
                    <a:pt x="122616" y="361758"/>
                    <a:pt x="135255" y="370184"/>
                  </a:cubicBezTo>
                  <a:cubicBezTo>
                    <a:pt x="136926" y="371298"/>
                    <a:pt x="139065" y="371454"/>
                    <a:pt x="140970" y="372089"/>
                  </a:cubicBezTo>
                  <a:cubicBezTo>
                    <a:pt x="142955" y="378044"/>
                    <a:pt x="144880" y="385491"/>
                    <a:pt x="150495" y="389234"/>
                  </a:cubicBezTo>
                  <a:lnTo>
                    <a:pt x="161925" y="396854"/>
                  </a:lnTo>
                  <a:cubicBezTo>
                    <a:pt x="163195" y="398759"/>
                    <a:pt x="164116" y="400950"/>
                    <a:pt x="165735" y="402569"/>
                  </a:cubicBezTo>
                  <a:cubicBezTo>
                    <a:pt x="176742" y="413576"/>
                    <a:pt x="166242" y="398050"/>
                    <a:pt x="177165" y="412094"/>
                  </a:cubicBezTo>
                  <a:cubicBezTo>
                    <a:pt x="179976" y="415708"/>
                    <a:pt x="184785" y="423524"/>
                    <a:pt x="184785" y="423524"/>
                  </a:cubicBezTo>
                  <a:cubicBezTo>
                    <a:pt x="184927" y="424090"/>
                    <a:pt x="187588" y="435564"/>
                    <a:pt x="188595" y="436859"/>
                  </a:cubicBezTo>
                  <a:cubicBezTo>
                    <a:pt x="191903" y="441112"/>
                    <a:pt x="197036" y="443806"/>
                    <a:pt x="200025" y="448289"/>
                  </a:cubicBezTo>
                  <a:cubicBezTo>
                    <a:pt x="202509" y="452015"/>
                    <a:pt x="206284" y="459052"/>
                    <a:pt x="211455" y="459719"/>
                  </a:cubicBezTo>
                  <a:cubicBezTo>
                    <a:pt x="228471" y="461915"/>
                    <a:pt x="245745" y="460989"/>
                    <a:pt x="262890" y="461624"/>
                  </a:cubicBezTo>
                  <a:cubicBezTo>
                    <a:pt x="266211" y="464945"/>
                    <a:pt x="269773" y="469255"/>
                    <a:pt x="274320" y="471149"/>
                  </a:cubicBezTo>
                  <a:cubicBezTo>
                    <a:pt x="279881" y="473466"/>
                    <a:pt x="286453" y="473522"/>
                    <a:pt x="291465" y="476864"/>
                  </a:cubicBezTo>
                  <a:cubicBezTo>
                    <a:pt x="297052" y="480589"/>
                    <a:pt x="296585" y="481002"/>
                    <a:pt x="302895" y="482579"/>
                  </a:cubicBezTo>
                  <a:cubicBezTo>
                    <a:pt x="303511" y="482733"/>
                    <a:pt x="304165" y="482579"/>
                    <a:pt x="304800" y="482579"/>
                  </a:cubicBezTo>
                  <a:lnTo>
                    <a:pt x="582930" y="141584"/>
                  </a:lnTo>
                  <a:lnTo>
                    <a:pt x="556260" y="143489"/>
                  </a:lnTo>
                  <a:cubicBezTo>
                    <a:pt x="541655" y="142854"/>
                    <a:pt x="526906" y="143726"/>
                    <a:pt x="512445" y="141584"/>
                  </a:cubicBezTo>
                  <a:cubicBezTo>
                    <a:pt x="509304" y="141119"/>
                    <a:pt x="507236" y="137935"/>
                    <a:pt x="504825" y="135869"/>
                  </a:cubicBezTo>
                  <a:cubicBezTo>
                    <a:pt x="499464" y="131274"/>
                    <a:pt x="497825" y="129266"/>
                    <a:pt x="495300" y="122534"/>
                  </a:cubicBezTo>
                  <a:cubicBezTo>
                    <a:pt x="494381" y="120083"/>
                    <a:pt x="494847" y="117092"/>
                    <a:pt x="493395" y="114914"/>
                  </a:cubicBezTo>
                  <a:cubicBezTo>
                    <a:pt x="492125" y="113009"/>
                    <a:pt x="489585" y="112374"/>
                    <a:pt x="487680" y="111104"/>
                  </a:cubicBezTo>
                  <a:cubicBezTo>
                    <a:pt x="486410" y="109199"/>
                    <a:pt x="485489" y="107008"/>
                    <a:pt x="483870" y="105389"/>
                  </a:cubicBezTo>
                  <a:cubicBezTo>
                    <a:pt x="481625" y="103144"/>
                    <a:pt x="478283" y="102113"/>
                    <a:pt x="476250" y="99674"/>
                  </a:cubicBezTo>
                  <a:cubicBezTo>
                    <a:pt x="474964" y="98131"/>
                    <a:pt x="474980" y="95864"/>
                    <a:pt x="474345" y="93959"/>
                  </a:cubicBezTo>
                  <a:cubicBezTo>
                    <a:pt x="473710" y="95864"/>
                    <a:pt x="472876" y="97714"/>
                    <a:pt x="472440" y="99674"/>
                  </a:cubicBezTo>
                  <a:cubicBezTo>
                    <a:pt x="471602" y="103445"/>
                    <a:pt x="471756" y="107440"/>
                    <a:pt x="470535" y="111104"/>
                  </a:cubicBezTo>
                  <a:cubicBezTo>
                    <a:pt x="469811" y="113276"/>
                    <a:pt x="467995" y="114914"/>
                    <a:pt x="466725" y="116819"/>
                  </a:cubicBezTo>
                  <a:cubicBezTo>
                    <a:pt x="453390" y="116184"/>
                    <a:pt x="440028" y="115979"/>
                    <a:pt x="426720" y="114914"/>
                  </a:cubicBezTo>
                  <a:cubicBezTo>
                    <a:pt x="424110" y="114705"/>
                    <a:pt x="421278" y="114461"/>
                    <a:pt x="419100" y="113009"/>
                  </a:cubicBezTo>
                  <a:cubicBezTo>
                    <a:pt x="414447" y="109907"/>
                    <a:pt x="413584" y="99021"/>
                    <a:pt x="411480" y="95864"/>
                  </a:cubicBezTo>
                  <a:lnTo>
                    <a:pt x="403860" y="84434"/>
                  </a:lnTo>
                  <a:cubicBezTo>
                    <a:pt x="403225" y="81894"/>
                    <a:pt x="403679" y="78784"/>
                    <a:pt x="401955" y="76814"/>
                  </a:cubicBezTo>
                  <a:cubicBezTo>
                    <a:pt x="398940" y="73368"/>
                    <a:pt x="390525" y="69194"/>
                    <a:pt x="390525" y="69194"/>
                  </a:cubicBezTo>
                  <a:cubicBezTo>
                    <a:pt x="389255" y="67289"/>
                    <a:pt x="388236" y="65190"/>
                    <a:pt x="386715" y="63479"/>
                  </a:cubicBezTo>
                  <a:cubicBezTo>
                    <a:pt x="383135" y="59452"/>
                    <a:pt x="378274" y="56532"/>
                    <a:pt x="375285" y="52049"/>
                  </a:cubicBezTo>
                  <a:cubicBezTo>
                    <a:pt x="372745" y="48239"/>
                    <a:pt x="370903" y="43857"/>
                    <a:pt x="367665" y="40619"/>
                  </a:cubicBezTo>
                  <a:cubicBezTo>
                    <a:pt x="365760" y="38714"/>
                    <a:pt x="364077" y="36558"/>
                    <a:pt x="361950" y="34904"/>
                  </a:cubicBezTo>
                  <a:cubicBezTo>
                    <a:pt x="358336" y="32093"/>
                    <a:pt x="350520" y="27284"/>
                    <a:pt x="350520" y="27284"/>
                  </a:cubicBezTo>
                  <a:cubicBezTo>
                    <a:pt x="344170" y="27919"/>
                    <a:pt x="333693" y="31094"/>
                    <a:pt x="331470" y="29189"/>
                  </a:cubicBezTo>
                  <a:cubicBezTo>
                    <a:pt x="329248" y="27284"/>
                    <a:pt x="339408" y="18712"/>
                    <a:pt x="337185" y="15854"/>
                  </a:cubicBezTo>
                  <a:cubicBezTo>
                    <a:pt x="334963" y="12997"/>
                    <a:pt x="322580" y="12679"/>
                    <a:pt x="318135" y="12044"/>
                  </a:cubicBezTo>
                  <a:cubicBezTo>
                    <a:pt x="313767" y="-1060"/>
                    <a:pt x="307975" y="17124"/>
                    <a:pt x="304800" y="15854"/>
                  </a:cubicBezTo>
                  <a:cubicBezTo>
                    <a:pt x="301625" y="14584"/>
                    <a:pt x="302898" y="6119"/>
                    <a:pt x="299085" y="4424"/>
                  </a:cubicBezTo>
                  <a:cubicBezTo>
                    <a:pt x="294982" y="2600"/>
                    <a:pt x="290195" y="3154"/>
                    <a:pt x="285750" y="2519"/>
                  </a:cubicBezTo>
                  <a:cubicBezTo>
                    <a:pt x="278432" y="80"/>
                    <a:pt x="276081" y="-1650"/>
                    <a:pt x="266700" y="2519"/>
                  </a:cubicBezTo>
                  <a:cubicBezTo>
                    <a:pt x="264608" y="3449"/>
                    <a:pt x="264878" y="7098"/>
                    <a:pt x="262890" y="8234"/>
                  </a:cubicBezTo>
                  <a:cubicBezTo>
                    <a:pt x="260079" y="9840"/>
                    <a:pt x="256489" y="9287"/>
                    <a:pt x="253365" y="10139"/>
                  </a:cubicBezTo>
                  <a:cubicBezTo>
                    <a:pt x="249490" y="11196"/>
                    <a:pt x="245951" y="13949"/>
                    <a:pt x="241935" y="13949"/>
                  </a:cubicBezTo>
                  <a:lnTo>
                    <a:pt x="211455" y="13949"/>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Freeform 117"/>
            <p:cNvSpPr/>
            <p:nvPr/>
          </p:nvSpPr>
          <p:spPr bwMode="auto">
            <a:xfrm>
              <a:off x="7764989" y="2385714"/>
              <a:ext cx="182592" cy="244648"/>
            </a:xfrm>
            <a:custGeom>
              <a:avLst/>
              <a:gdLst>
                <a:gd name="connsiteX0" fmla="*/ 123825 w 341061"/>
                <a:gd name="connsiteY0" fmla="*/ 0 h 428942"/>
                <a:gd name="connsiteX1" fmla="*/ 0 w 341061"/>
                <a:gd name="connsiteY1" fmla="*/ 152400 h 428942"/>
                <a:gd name="connsiteX2" fmla="*/ 1905 w 341061"/>
                <a:gd name="connsiteY2" fmla="*/ 179070 h 428942"/>
                <a:gd name="connsiteX3" fmla="*/ 3810 w 341061"/>
                <a:gd name="connsiteY3" fmla="*/ 196215 h 428942"/>
                <a:gd name="connsiteX4" fmla="*/ 7620 w 341061"/>
                <a:gd name="connsiteY4" fmla="*/ 207645 h 428942"/>
                <a:gd name="connsiteX5" fmla="*/ 9525 w 341061"/>
                <a:gd name="connsiteY5" fmla="*/ 215265 h 428942"/>
                <a:gd name="connsiteX6" fmla="*/ 11430 w 341061"/>
                <a:gd name="connsiteY6" fmla="*/ 259080 h 428942"/>
                <a:gd name="connsiteX7" fmla="*/ 15240 w 341061"/>
                <a:gd name="connsiteY7" fmla="*/ 264795 h 428942"/>
                <a:gd name="connsiteX8" fmla="*/ 17145 w 341061"/>
                <a:gd name="connsiteY8" fmla="*/ 274320 h 428942"/>
                <a:gd name="connsiteX9" fmla="*/ 19050 w 341061"/>
                <a:gd name="connsiteY9" fmla="*/ 280035 h 428942"/>
                <a:gd name="connsiteX10" fmla="*/ 26670 w 341061"/>
                <a:gd name="connsiteY10" fmla="*/ 291465 h 428942"/>
                <a:gd name="connsiteX11" fmla="*/ 32385 w 341061"/>
                <a:gd name="connsiteY11" fmla="*/ 304800 h 428942"/>
                <a:gd name="connsiteX12" fmla="*/ 34290 w 341061"/>
                <a:gd name="connsiteY12" fmla="*/ 310515 h 428942"/>
                <a:gd name="connsiteX13" fmla="*/ 43815 w 341061"/>
                <a:gd name="connsiteY13" fmla="*/ 321945 h 428942"/>
                <a:gd name="connsiteX14" fmla="*/ 49530 w 341061"/>
                <a:gd name="connsiteY14" fmla="*/ 325755 h 428942"/>
                <a:gd name="connsiteX15" fmla="*/ 80010 w 341061"/>
                <a:gd name="connsiteY15" fmla="*/ 329565 h 428942"/>
                <a:gd name="connsiteX16" fmla="*/ 85725 w 341061"/>
                <a:gd name="connsiteY16" fmla="*/ 333375 h 428942"/>
                <a:gd name="connsiteX17" fmla="*/ 97155 w 341061"/>
                <a:gd name="connsiteY17" fmla="*/ 346710 h 428942"/>
                <a:gd name="connsiteX18" fmla="*/ 100965 w 341061"/>
                <a:gd name="connsiteY18" fmla="*/ 352425 h 428942"/>
                <a:gd name="connsiteX19" fmla="*/ 104775 w 341061"/>
                <a:gd name="connsiteY19" fmla="*/ 363855 h 428942"/>
                <a:gd name="connsiteX20" fmla="*/ 106680 w 341061"/>
                <a:gd name="connsiteY20" fmla="*/ 371475 h 428942"/>
                <a:gd name="connsiteX21" fmla="*/ 112395 w 341061"/>
                <a:gd name="connsiteY21" fmla="*/ 375285 h 428942"/>
                <a:gd name="connsiteX22" fmla="*/ 118110 w 341061"/>
                <a:gd name="connsiteY22" fmla="*/ 381000 h 428942"/>
                <a:gd name="connsiteX23" fmla="*/ 123825 w 341061"/>
                <a:gd name="connsiteY23" fmla="*/ 392430 h 428942"/>
                <a:gd name="connsiteX24" fmla="*/ 131445 w 341061"/>
                <a:gd name="connsiteY24" fmla="*/ 396240 h 428942"/>
                <a:gd name="connsiteX25" fmla="*/ 148590 w 341061"/>
                <a:gd name="connsiteY25" fmla="*/ 400050 h 428942"/>
                <a:gd name="connsiteX26" fmla="*/ 171450 w 341061"/>
                <a:gd name="connsiteY26" fmla="*/ 398145 h 428942"/>
                <a:gd name="connsiteX27" fmla="*/ 184785 w 341061"/>
                <a:gd name="connsiteY27" fmla="*/ 396240 h 428942"/>
                <a:gd name="connsiteX28" fmla="*/ 203835 w 341061"/>
                <a:gd name="connsiteY28" fmla="*/ 398145 h 428942"/>
                <a:gd name="connsiteX29" fmla="*/ 213360 w 341061"/>
                <a:gd name="connsiteY29" fmla="*/ 409575 h 428942"/>
                <a:gd name="connsiteX30" fmla="*/ 224790 w 341061"/>
                <a:gd name="connsiteY30" fmla="*/ 417195 h 428942"/>
                <a:gd name="connsiteX31" fmla="*/ 230505 w 341061"/>
                <a:gd name="connsiteY31" fmla="*/ 421005 h 428942"/>
                <a:gd name="connsiteX32" fmla="*/ 249555 w 341061"/>
                <a:gd name="connsiteY32" fmla="*/ 424815 h 428942"/>
                <a:gd name="connsiteX33" fmla="*/ 283845 w 341061"/>
                <a:gd name="connsiteY33" fmla="*/ 426720 h 428942"/>
                <a:gd name="connsiteX34" fmla="*/ 297180 w 341061"/>
                <a:gd name="connsiteY34" fmla="*/ 415290 h 428942"/>
                <a:gd name="connsiteX35" fmla="*/ 304800 w 341061"/>
                <a:gd name="connsiteY35" fmla="*/ 405765 h 428942"/>
                <a:gd name="connsiteX36" fmla="*/ 308610 w 341061"/>
                <a:gd name="connsiteY36" fmla="*/ 398145 h 428942"/>
                <a:gd name="connsiteX37" fmla="*/ 308610 w 341061"/>
                <a:gd name="connsiteY37" fmla="*/ 352425 h 428942"/>
                <a:gd name="connsiteX38" fmla="*/ 302895 w 341061"/>
                <a:gd name="connsiteY38" fmla="*/ 333375 h 428942"/>
                <a:gd name="connsiteX39" fmla="*/ 304800 w 341061"/>
                <a:gd name="connsiteY39" fmla="*/ 312420 h 428942"/>
                <a:gd name="connsiteX40" fmla="*/ 321945 w 341061"/>
                <a:gd name="connsiteY40" fmla="*/ 302895 h 428942"/>
                <a:gd name="connsiteX41" fmla="*/ 331470 w 341061"/>
                <a:gd name="connsiteY41" fmla="*/ 300990 h 428942"/>
                <a:gd name="connsiteX42" fmla="*/ 340995 w 341061"/>
                <a:gd name="connsiteY42" fmla="*/ 287655 h 428942"/>
                <a:gd name="connsiteX43" fmla="*/ 339090 w 341061"/>
                <a:gd name="connsiteY43" fmla="*/ 281940 h 428942"/>
                <a:gd name="connsiteX44" fmla="*/ 331470 w 341061"/>
                <a:gd name="connsiteY44" fmla="*/ 280035 h 428942"/>
                <a:gd name="connsiteX45" fmla="*/ 327660 w 341061"/>
                <a:gd name="connsiteY45" fmla="*/ 274320 h 428942"/>
                <a:gd name="connsiteX46" fmla="*/ 323850 w 341061"/>
                <a:gd name="connsiteY46" fmla="*/ 262890 h 428942"/>
                <a:gd name="connsiteX47" fmla="*/ 321945 w 341061"/>
                <a:gd name="connsiteY47" fmla="*/ 257175 h 428942"/>
                <a:gd name="connsiteX48" fmla="*/ 320040 w 341061"/>
                <a:gd name="connsiteY48" fmla="*/ 249555 h 428942"/>
                <a:gd name="connsiteX49" fmla="*/ 316230 w 341061"/>
                <a:gd name="connsiteY49" fmla="*/ 243840 h 428942"/>
                <a:gd name="connsiteX50" fmla="*/ 314325 w 341061"/>
                <a:gd name="connsiteY50" fmla="*/ 238125 h 428942"/>
                <a:gd name="connsiteX51" fmla="*/ 308610 w 341061"/>
                <a:gd name="connsiteY51" fmla="*/ 196215 h 428942"/>
                <a:gd name="connsiteX52" fmla="*/ 302895 w 341061"/>
                <a:gd name="connsiteY52" fmla="*/ 192405 h 428942"/>
                <a:gd name="connsiteX53" fmla="*/ 300990 w 341061"/>
                <a:gd name="connsiteY53" fmla="*/ 146685 h 428942"/>
                <a:gd name="connsiteX54" fmla="*/ 312420 w 341061"/>
                <a:gd name="connsiteY54" fmla="*/ 137160 h 428942"/>
                <a:gd name="connsiteX55" fmla="*/ 314325 w 341061"/>
                <a:gd name="connsiteY55" fmla="*/ 110490 h 428942"/>
                <a:gd name="connsiteX56" fmla="*/ 310515 w 341061"/>
                <a:gd name="connsiteY56" fmla="*/ 102870 h 428942"/>
                <a:gd name="connsiteX57" fmla="*/ 306705 w 341061"/>
                <a:gd name="connsiteY57" fmla="*/ 97155 h 428942"/>
                <a:gd name="connsiteX58" fmla="*/ 297180 w 341061"/>
                <a:gd name="connsiteY58" fmla="*/ 95250 h 428942"/>
                <a:gd name="connsiteX59" fmla="*/ 291465 w 341061"/>
                <a:gd name="connsiteY59" fmla="*/ 89535 h 428942"/>
                <a:gd name="connsiteX60" fmla="*/ 285750 w 341061"/>
                <a:gd name="connsiteY60" fmla="*/ 87630 h 428942"/>
                <a:gd name="connsiteX61" fmla="*/ 280035 w 341061"/>
                <a:gd name="connsiteY61" fmla="*/ 83820 h 428942"/>
                <a:gd name="connsiteX62" fmla="*/ 264795 w 341061"/>
                <a:gd name="connsiteY62" fmla="*/ 80010 h 428942"/>
                <a:gd name="connsiteX63" fmla="*/ 245745 w 341061"/>
                <a:gd name="connsiteY63" fmla="*/ 74295 h 428942"/>
                <a:gd name="connsiteX64" fmla="*/ 240030 w 341061"/>
                <a:gd name="connsiteY64" fmla="*/ 68580 h 428942"/>
                <a:gd name="connsiteX65" fmla="*/ 234315 w 341061"/>
                <a:gd name="connsiteY65" fmla="*/ 64770 h 428942"/>
                <a:gd name="connsiteX66" fmla="*/ 230505 w 341061"/>
                <a:gd name="connsiteY66" fmla="*/ 59055 h 428942"/>
                <a:gd name="connsiteX67" fmla="*/ 222885 w 341061"/>
                <a:gd name="connsiteY67" fmla="*/ 55245 h 428942"/>
                <a:gd name="connsiteX68" fmla="*/ 217170 w 341061"/>
                <a:gd name="connsiteY68" fmla="*/ 51435 h 428942"/>
                <a:gd name="connsiteX69" fmla="*/ 205740 w 341061"/>
                <a:gd name="connsiteY69" fmla="*/ 40005 h 428942"/>
                <a:gd name="connsiteX70" fmla="*/ 192405 w 341061"/>
                <a:gd name="connsiteY70" fmla="*/ 30480 h 428942"/>
                <a:gd name="connsiteX71" fmla="*/ 180975 w 341061"/>
                <a:gd name="connsiteY71" fmla="*/ 22860 h 428942"/>
                <a:gd name="connsiteX72" fmla="*/ 169545 w 341061"/>
                <a:gd name="connsiteY72" fmla="*/ 19050 h 428942"/>
                <a:gd name="connsiteX73" fmla="*/ 156210 w 341061"/>
                <a:gd name="connsiteY73" fmla="*/ 11430 h 428942"/>
                <a:gd name="connsiteX74" fmla="*/ 150495 w 341061"/>
                <a:gd name="connsiteY74" fmla="*/ 7620 h 428942"/>
                <a:gd name="connsiteX75" fmla="*/ 123825 w 341061"/>
                <a:gd name="connsiteY75" fmla="*/ 0 h 42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41061" h="428942">
                  <a:moveTo>
                    <a:pt x="123825" y="0"/>
                  </a:moveTo>
                  <a:lnTo>
                    <a:pt x="0" y="152400"/>
                  </a:lnTo>
                  <a:lnTo>
                    <a:pt x="1905" y="179070"/>
                  </a:lnTo>
                  <a:cubicBezTo>
                    <a:pt x="2540" y="184785"/>
                    <a:pt x="2682" y="190576"/>
                    <a:pt x="3810" y="196215"/>
                  </a:cubicBezTo>
                  <a:cubicBezTo>
                    <a:pt x="4598" y="200153"/>
                    <a:pt x="6646" y="203749"/>
                    <a:pt x="7620" y="207645"/>
                  </a:cubicBezTo>
                  <a:lnTo>
                    <a:pt x="9525" y="215265"/>
                  </a:lnTo>
                  <a:cubicBezTo>
                    <a:pt x="10160" y="229870"/>
                    <a:pt x="9754" y="244558"/>
                    <a:pt x="11430" y="259080"/>
                  </a:cubicBezTo>
                  <a:cubicBezTo>
                    <a:pt x="11692" y="261354"/>
                    <a:pt x="14436" y="262651"/>
                    <a:pt x="15240" y="264795"/>
                  </a:cubicBezTo>
                  <a:cubicBezTo>
                    <a:pt x="16377" y="267827"/>
                    <a:pt x="16360" y="271179"/>
                    <a:pt x="17145" y="274320"/>
                  </a:cubicBezTo>
                  <a:cubicBezTo>
                    <a:pt x="17632" y="276268"/>
                    <a:pt x="18075" y="278280"/>
                    <a:pt x="19050" y="280035"/>
                  </a:cubicBezTo>
                  <a:cubicBezTo>
                    <a:pt x="21274" y="284038"/>
                    <a:pt x="25222" y="287121"/>
                    <a:pt x="26670" y="291465"/>
                  </a:cubicBezTo>
                  <a:cubicBezTo>
                    <a:pt x="31138" y="304868"/>
                    <a:pt x="25323" y="288322"/>
                    <a:pt x="32385" y="304800"/>
                  </a:cubicBezTo>
                  <a:cubicBezTo>
                    <a:pt x="33176" y="306646"/>
                    <a:pt x="33392" y="308719"/>
                    <a:pt x="34290" y="310515"/>
                  </a:cubicBezTo>
                  <a:cubicBezTo>
                    <a:pt x="36431" y="314796"/>
                    <a:pt x="40204" y="318936"/>
                    <a:pt x="43815" y="321945"/>
                  </a:cubicBezTo>
                  <a:cubicBezTo>
                    <a:pt x="45574" y="323411"/>
                    <a:pt x="47358" y="325031"/>
                    <a:pt x="49530" y="325755"/>
                  </a:cubicBezTo>
                  <a:cubicBezTo>
                    <a:pt x="54594" y="327443"/>
                    <a:pt x="78034" y="329367"/>
                    <a:pt x="80010" y="329565"/>
                  </a:cubicBezTo>
                  <a:cubicBezTo>
                    <a:pt x="81915" y="330835"/>
                    <a:pt x="83966" y="331909"/>
                    <a:pt x="85725" y="333375"/>
                  </a:cubicBezTo>
                  <a:cubicBezTo>
                    <a:pt x="90612" y="337447"/>
                    <a:pt x="93445" y="341516"/>
                    <a:pt x="97155" y="346710"/>
                  </a:cubicBezTo>
                  <a:cubicBezTo>
                    <a:pt x="98486" y="348573"/>
                    <a:pt x="100035" y="350333"/>
                    <a:pt x="100965" y="352425"/>
                  </a:cubicBezTo>
                  <a:cubicBezTo>
                    <a:pt x="102596" y="356095"/>
                    <a:pt x="103801" y="359959"/>
                    <a:pt x="104775" y="363855"/>
                  </a:cubicBezTo>
                  <a:cubicBezTo>
                    <a:pt x="105410" y="366395"/>
                    <a:pt x="105228" y="369297"/>
                    <a:pt x="106680" y="371475"/>
                  </a:cubicBezTo>
                  <a:cubicBezTo>
                    <a:pt x="107950" y="373380"/>
                    <a:pt x="110636" y="373819"/>
                    <a:pt x="112395" y="375285"/>
                  </a:cubicBezTo>
                  <a:cubicBezTo>
                    <a:pt x="114465" y="377010"/>
                    <a:pt x="116205" y="379095"/>
                    <a:pt x="118110" y="381000"/>
                  </a:cubicBezTo>
                  <a:cubicBezTo>
                    <a:pt x="119410" y="384901"/>
                    <a:pt x="120416" y="389589"/>
                    <a:pt x="123825" y="392430"/>
                  </a:cubicBezTo>
                  <a:cubicBezTo>
                    <a:pt x="126007" y="394248"/>
                    <a:pt x="128835" y="395121"/>
                    <a:pt x="131445" y="396240"/>
                  </a:cubicBezTo>
                  <a:cubicBezTo>
                    <a:pt x="137414" y="398798"/>
                    <a:pt x="141740" y="398908"/>
                    <a:pt x="148590" y="400050"/>
                  </a:cubicBezTo>
                  <a:cubicBezTo>
                    <a:pt x="156210" y="399415"/>
                    <a:pt x="163846" y="398945"/>
                    <a:pt x="171450" y="398145"/>
                  </a:cubicBezTo>
                  <a:cubicBezTo>
                    <a:pt x="175915" y="397675"/>
                    <a:pt x="180295" y="396240"/>
                    <a:pt x="184785" y="396240"/>
                  </a:cubicBezTo>
                  <a:cubicBezTo>
                    <a:pt x="191167" y="396240"/>
                    <a:pt x="197485" y="397510"/>
                    <a:pt x="203835" y="398145"/>
                  </a:cubicBezTo>
                  <a:cubicBezTo>
                    <a:pt x="223605" y="411325"/>
                    <a:pt x="194024" y="390239"/>
                    <a:pt x="213360" y="409575"/>
                  </a:cubicBezTo>
                  <a:cubicBezTo>
                    <a:pt x="216598" y="412813"/>
                    <a:pt x="220980" y="414655"/>
                    <a:pt x="224790" y="417195"/>
                  </a:cubicBezTo>
                  <a:cubicBezTo>
                    <a:pt x="226695" y="418465"/>
                    <a:pt x="228333" y="420281"/>
                    <a:pt x="230505" y="421005"/>
                  </a:cubicBezTo>
                  <a:cubicBezTo>
                    <a:pt x="240480" y="424330"/>
                    <a:pt x="234232" y="422626"/>
                    <a:pt x="249555" y="424815"/>
                  </a:cubicBezTo>
                  <a:cubicBezTo>
                    <a:pt x="268239" y="431043"/>
                    <a:pt x="256983" y="428959"/>
                    <a:pt x="283845" y="426720"/>
                  </a:cubicBezTo>
                  <a:cubicBezTo>
                    <a:pt x="286584" y="424665"/>
                    <a:pt x="295190" y="418773"/>
                    <a:pt x="297180" y="415290"/>
                  </a:cubicBezTo>
                  <a:cubicBezTo>
                    <a:pt x="303371" y="404456"/>
                    <a:pt x="293687" y="409469"/>
                    <a:pt x="304800" y="405765"/>
                  </a:cubicBezTo>
                  <a:cubicBezTo>
                    <a:pt x="306070" y="403225"/>
                    <a:pt x="307491" y="400755"/>
                    <a:pt x="308610" y="398145"/>
                  </a:cubicBezTo>
                  <a:cubicBezTo>
                    <a:pt x="314858" y="383567"/>
                    <a:pt x="309805" y="369160"/>
                    <a:pt x="308610" y="352425"/>
                  </a:cubicBezTo>
                  <a:cubicBezTo>
                    <a:pt x="307629" y="338696"/>
                    <a:pt x="308559" y="341871"/>
                    <a:pt x="302895" y="333375"/>
                  </a:cubicBezTo>
                  <a:cubicBezTo>
                    <a:pt x="303530" y="326390"/>
                    <a:pt x="301834" y="318776"/>
                    <a:pt x="304800" y="312420"/>
                  </a:cubicBezTo>
                  <a:cubicBezTo>
                    <a:pt x="306674" y="308404"/>
                    <a:pt x="316809" y="304179"/>
                    <a:pt x="321945" y="302895"/>
                  </a:cubicBezTo>
                  <a:cubicBezTo>
                    <a:pt x="325086" y="302110"/>
                    <a:pt x="328295" y="301625"/>
                    <a:pt x="331470" y="300990"/>
                  </a:cubicBezTo>
                  <a:cubicBezTo>
                    <a:pt x="335228" y="297232"/>
                    <a:pt x="340159" y="293506"/>
                    <a:pt x="340995" y="287655"/>
                  </a:cubicBezTo>
                  <a:cubicBezTo>
                    <a:pt x="341279" y="285667"/>
                    <a:pt x="340658" y="283194"/>
                    <a:pt x="339090" y="281940"/>
                  </a:cubicBezTo>
                  <a:cubicBezTo>
                    <a:pt x="337046" y="280304"/>
                    <a:pt x="334010" y="280670"/>
                    <a:pt x="331470" y="280035"/>
                  </a:cubicBezTo>
                  <a:cubicBezTo>
                    <a:pt x="330200" y="278130"/>
                    <a:pt x="328590" y="276412"/>
                    <a:pt x="327660" y="274320"/>
                  </a:cubicBezTo>
                  <a:cubicBezTo>
                    <a:pt x="326029" y="270650"/>
                    <a:pt x="325120" y="266700"/>
                    <a:pt x="323850" y="262890"/>
                  </a:cubicBezTo>
                  <a:cubicBezTo>
                    <a:pt x="323215" y="260985"/>
                    <a:pt x="322432" y="259123"/>
                    <a:pt x="321945" y="257175"/>
                  </a:cubicBezTo>
                  <a:cubicBezTo>
                    <a:pt x="321310" y="254635"/>
                    <a:pt x="321071" y="251961"/>
                    <a:pt x="320040" y="249555"/>
                  </a:cubicBezTo>
                  <a:cubicBezTo>
                    <a:pt x="319138" y="247451"/>
                    <a:pt x="317254" y="245888"/>
                    <a:pt x="316230" y="243840"/>
                  </a:cubicBezTo>
                  <a:cubicBezTo>
                    <a:pt x="315332" y="242044"/>
                    <a:pt x="314960" y="240030"/>
                    <a:pt x="314325" y="238125"/>
                  </a:cubicBezTo>
                  <a:cubicBezTo>
                    <a:pt x="313840" y="228919"/>
                    <a:pt x="318830" y="206435"/>
                    <a:pt x="308610" y="196215"/>
                  </a:cubicBezTo>
                  <a:cubicBezTo>
                    <a:pt x="306991" y="194596"/>
                    <a:pt x="304800" y="193675"/>
                    <a:pt x="302895" y="192405"/>
                  </a:cubicBezTo>
                  <a:cubicBezTo>
                    <a:pt x="296619" y="173576"/>
                    <a:pt x="295574" y="175120"/>
                    <a:pt x="300990" y="146685"/>
                  </a:cubicBezTo>
                  <a:cubicBezTo>
                    <a:pt x="301523" y="143885"/>
                    <a:pt x="310243" y="138611"/>
                    <a:pt x="312420" y="137160"/>
                  </a:cubicBezTo>
                  <a:cubicBezTo>
                    <a:pt x="316772" y="124105"/>
                    <a:pt x="318101" y="125595"/>
                    <a:pt x="314325" y="110490"/>
                  </a:cubicBezTo>
                  <a:cubicBezTo>
                    <a:pt x="313636" y="107735"/>
                    <a:pt x="311924" y="105336"/>
                    <a:pt x="310515" y="102870"/>
                  </a:cubicBezTo>
                  <a:cubicBezTo>
                    <a:pt x="309379" y="100882"/>
                    <a:pt x="308693" y="98291"/>
                    <a:pt x="306705" y="97155"/>
                  </a:cubicBezTo>
                  <a:cubicBezTo>
                    <a:pt x="303894" y="95549"/>
                    <a:pt x="300355" y="95885"/>
                    <a:pt x="297180" y="95250"/>
                  </a:cubicBezTo>
                  <a:cubicBezTo>
                    <a:pt x="295275" y="93345"/>
                    <a:pt x="293707" y="91029"/>
                    <a:pt x="291465" y="89535"/>
                  </a:cubicBezTo>
                  <a:cubicBezTo>
                    <a:pt x="289794" y="88421"/>
                    <a:pt x="287546" y="88528"/>
                    <a:pt x="285750" y="87630"/>
                  </a:cubicBezTo>
                  <a:cubicBezTo>
                    <a:pt x="283702" y="86606"/>
                    <a:pt x="282083" y="84844"/>
                    <a:pt x="280035" y="83820"/>
                  </a:cubicBezTo>
                  <a:cubicBezTo>
                    <a:pt x="276130" y="81867"/>
                    <a:pt x="268418" y="80735"/>
                    <a:pt x="264795" y="80010"/>
                  </a:cubicBezTo>
                  <a:cubicBezTo>
                    <a:pt x="247673" y="68595"/>
                    <a:pt x="276391" y="86553"/>
                    <a:pt x="245745" y="74295"/>
                  </a:cubicBezTo>
                  <a:cubicBezTo>
                    <a:pt x="243244" y="73294"/>
                    <a:pt x="242100" y="70305"/>
                    <a:pt x="240030" y="68580"/>
                  </a:cubicBezTo>
                  <a:cubicBezTo>
                    <a:pt x="238271" y="67114"/>
                    <a:pt x="236220" y="66040"/>
                    <a:pt x="234315" y="64770"/>
                  </a:cubicBezTo>
                  <a:cubicBezTo>
                    <a:pt x="233045" y="62865"/>
                    <a:pt x="232264" y="60521"/>
                    <a:pt x="230505" y="59055"/>
                  </a:cubicBezTo>
                  <a:cubicBezTo>
                    <a:pt x="228323" y="57237"/>
                    <a:pt x="225351" y="56654"/>
                    <a:pt x="222885" y="55245"/>
                  </a:cubicBezTo>
                  <a:cubicBezTo>
                    <a:pt x="220897" y="54109"/>
                    <a:pt x="218881" y="52956"/>
                    <a:pt x="217170" y="51435"/>
                  </a:cubicBezTo>
                  <a:cubicBezTo>
                    <a:pt x="213143" y="47855"/>
                    <a:pt x="210223" y="42994"/>
                    <a:pt x="205740" y="40005"/>
                  </a:cubicBezTo>
                  <a:cubicBezTo>
                    <a:pt x="187160" y="27618"/>
                    <a:pt x="216034" y="47020"/>
                    <a:pt x="192405" y="30480"/>
                  </a:cubicBezTo>
                  <a:cubicBezTo>
                    <a:pt x="188654" y="27854"/>
                    <a:pt x="185319" y="24308"/>
                    <a:pt x="180975" y="22860"/>
                  </a:cubicBezTo>
                  <a:cubicBezTo>
                    <a:pt x="177165" y="21590"/>
                    <a:pt x="172887" y="21278"/>
                    <a:pt x="169545" y="19050"/>
                  </a:cubicBezTo>
                  <a:cubicBezTo>
                    <a:pt x="155621" y="9768"/>
                    <a:pt x="173129" y="21098"/>
                    <a:pt x="156210" y="11430"/>
                  </a:cubicBezTo>
                  <a:cubicBezTo>
                    <a:pt x="154222" y="10294"/>
                    <a:pt x="152587" y="8550"/>
                    <a:pt x="150495" y="7620"/>
                  </a:cubicBezTo>
                  <a:cubicBezTo>
                    <a:pt x="146825" y="5989"/>
                    <a:pt x="139065" y="3810"/>
                    <a:pt x="123825" y="0"/>
                  </a:cubicBez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Freeform 118"/>
            <p:cNvSpPr/>
            <p:nvPr/>
          </p:nvSpPr>
          <p:spPr bwMode="auto">
            <a:xfrm>
              <a:off x="7993627" y="2145832"/>
              <a:ext cx="76213" cy="61957"/>
            </a:xfrm>
            <a:custGeom>
              <a:avLst/>
              <a:gdLst>
                <a:gd name="connsiteX0" fmla="*/ 68580 w 140970"/>
                <a:gd name="connsiteY0" fmla="*/ 108585 h 108585"/>
                <a:gd name="connsiteX1" fmla="*/ 140970 w 140970"/>
                <a:gd name="connsiteY1" fmla="*/ 100965 h 108585"/>
                <a:gd name="connsiteX2" fmla="*/ 135255 w 140970"/>
                <a:gd name="connsiteY2" fmla="*/ 70485 h 108585"/>
                <a:gd name="connsiteX3" fmla="*/ 102870 w 140970"/>
                <a:gd name="connsiteY3" fmla="*/ 24765 h 108585"/>
                <a:gd name="connsiteX4" fmla="*/ 57150 w 140970"/>
                <a:gd name="connsiteY4" fmla="*/ 0 h 108585"/>
                <a:gd name="connsiteX5" fmla="*/ 0 w 140970"/>
                <a:gd name="connsiteY5" fmla="*/ 34290 h 108585"/>
                <a:gd name="connsiteX6" fmla="*/ 68580 w 140970"/>
                <a:gd name="connsiteY6" fmla="*/ 108585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 h="108585">
                  <a:moveTo>
                    <a:pt x="68580" y="108585"/>
                  </a:moveTo>
                  <a:lnTo>
                    <a:pt x="140970" y="100965"/>
                  </a:lnTo>
                  <a:lnTo>
                    <a:pt x="135255" y="70485"/>
                  </a:lnTo>
                  <a:lnTo>
                    <a:pt x="102870" y="24765"/>
                  </a:lnTo>
                  <a:lnTo>
                    <a:pt x="57150" y="0"/>
                  </a:lnTo>
                  <a:lnTo>
                    <a:pt x="0" y="34290"/>
                  </a:lnTo>
                  <a:lnTo>
                    <a:pt x="68580" y="108585"/>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Freeform 119"/>
            <p:cNvSpPr/>
            <p:nvPr/>
          </p:nvSpPr>
          <p:spPr bwMode="auto">
            <a:xfrm>
              <a:off x="5118190" y="3507282"/>
              <a:ext cx="39695" cy="49247"/>
            </a:xfrm>
            <a:custGeom>
              <a:avLst/>
              <a:gdLst>
                <a:gd name="connsiteX0" fmla="*/ 21492 w 74246"/>
                <a:gd name="connsiteY0" fmla="*/ 0 h 85969"/>
                <a:gd name="connsiteX1" fmla="*/ 74246 w 74246"/>
                <a:gd name="connsiteY1" fmla="*/ 27353 h 85969"/>
                <a:gd name="connsiteX2" fmla="*/ 58615 w 74246"/>
                <a:gd name="connsiteY2" fmla="*/ 56661 h 85969"/>
                <a:gd name="connsiteX3" fmla="*/ 48846 w 74246"/>
                <a:gd name="connsiteY3" fmla="*/ 85969 h 85969"/>
                <a:gd name="connsiteX4" fmla="*/ 0 w 74246"/>
                <a:gd name="connsiteY4" fmla="*/ 82061 h 85969"/>
                <a:gd name="connsiteX5" fmla="*/ 0 w 74246"/>
                <a:gd name="connsiteY5" fmla="*/ 46892 h 85969"/>
                <a:gd name="connsiteX6" fmla="*/ 21492 w 74246"/>
                <a:gd name="connsiteY6" fmla="*/ 0 h 8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6" h="85969">
                  <a:moveTo>
                    <a:pt x="21492" y="0"/>
                  </a:moveTo>
                  <a:lnTo>
                    <a:pt x="74246" y="27353"/>
                  </a:lnTo>
                  <a:lnTo>
                    <a:pt x="58615" y="56661"/>
                  </a:lnTo>
                  <a:lnTo>
                    <a:pt x="48846" y="85969"/>
                  </a:lnTo>
                  <a:lnTo>
                    <a:pt x="0" y="82061"/>
                  </a:lnTo>
                  <a:lnTo>
                    <a:pt x="0" y="46892"/>
                  </a:lnTo>
                  <a:lnTo>
                    <a:pt x="21492"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Freeform 120"/>
            <p:cNvSpPr/>
            <p:nvPr/>
          </p:nvSpPr>
          <p:spPr bwMode="auto">
            <a:xfrm>
              <a:off x="5334126" y="3724923"/>
              <a:ext cx="80976" cy="55602"/>
            </a:xfrm>
            <a:custGeom>
              <a:avLst/>
              <a:gdLst>
                <a:gd name="connsiteX0" fmla="*/ 0 w 150447"/>
                <a:gd name="connsiteY0" fmla="*/ 95738 h 97692"/>
                <a:gd name="connsiteX1" fmla="*/ 89877 w 150447"/>
                <a:gd name="connsiteY1" fmla="*/ 48846 h 97692"/>
                <a:gd name="connsiteX2" fmla="*/ 117231 w 150447"/>
                <a:gd name="connsiteY2" fmla="*/ 48846 h 97692"/>
                <a:gd name="connsiteX3" fmla="*/ 113323 w 150447"/>
                <a:gd name="connsiteY3" fmla="*/ 0 h 97692"/>
                <a:gd name="connsiteX4" fmla="*/ 150447 w 150447"/>
                <a:gd name="connsiteY4" fmla="*/ 52753 h 97692"/>
                <a:gd name="connsiteX5" fmla="*/ 103554 w 150447"/>
                <a:gd name="connsiteY5" fmla="*/ 97692 h 97692"/>
                <a:gd name="connsiteX6" fmla="*/ 0 w 150447"/>
                <a:gd name="connsiteY6" fmla="*/ 95738 h 9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47" h="97692">
                  <a:moveTo>
                    <a:pt x="0" y="95738"/>
                  </a:moveTo>
                  <a:lnTo>
                    <a:pt x="89877" y="48846"/>
                  </a:lnTo>
                  <a:lnTo>
                    <a:pt x="117231" y="48846"/>
                  </a:lnTo>
                  <a:lnTo>
                    <a:pt x="113323" y="0"/>
                  </a:lnTo>
                  <a:lnTo>
                    <a:pt x="150447" y="52753"/>
                  </a:lnTo>
                  <a:lnTo>
                    <a:pt x="103554" y="97692"/>
                  </a:lnTo>
                  <a:lnTo>
                    <a:pt x="0" y="95738"/>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reeform 121"/>
            <p:cNvSpPr/>
            <p:nvPr/>
          </p:nvSpPr>
          <p:spPr bwMode="auto">
            <a:xfrm>
              <a:off x="6012100" y="3723335"/>
              <a:ext cx="58747" cy="47659"/>
            </a:xfrm>
            <a:custGeom>
              <a:avLst/>
              <a:gdLst>
                <a:gd name="connsiteX0" fmla="*/ 0 w 109415"/>
                <a:gd name="connsiteY0" fmla="*/ 44938 h 82061"/>
                <a:gd name="connsiteX1" fmla="*/ 54707 w 109415"/>
                <a:gd name="connsiteY1" fmla="*/ 82061 h 82061"/>
                <a:gd name="connsiteX2" fmla="*/ 109415 w 109415"/>
                <a:gd name="connsiteY2" fmla="*/ 13677 h 82061"/>
                <a:gd name="connsiteX3" fmla="*/ 52754 w 109415"/>
                <a:gd name="connsiteY3" fmla="*/ 0 h 82061"/>
                <a:gd name="connsiteX4" fmla="*/ 0 w 109415"/>
                <a:gd name="connsiteY4" fmla="*/ 44938 h 8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15" h="82061">
                  <a:moveTo>
                    <a:pt x="0" y="44938"/>
                  </a:moveTo>
                  <a:lnTo>
                    <a:pt x="54707" y="82061"/>
                  </a:lnTo>
                  <a:lnTo>
                    <a:pt x="109415" y="13677"/>
                  </a:lnTo>
                  <a:lnTo>
                    <a:pt x="52754" y="0"/>
                  </a:lnTo>
                  <a:lnTo>
                    <a:pt x="0" y="44938"/>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Freeform 122"/>
            <p:cNvSpPr/>
            <p:nvPr/>
          </p:nvSpPr>
          <p:spPr bwMode="auto">
            <a:xfrm>
              <a:off x="6204219" y="3410376"/>
              <a:ext cx="58748" cy="46071"/>
            </a:xfrm>
            <a:custGeom>
              <a:avLst/>
              <a:gdLst>
                <a:gd name="connsiteX0" fmla="*/ 56661 w 109415"/>
                <a:gd name="connsiteY0" fmla="*/ 0 h 80108"/>
                <a:gd name="connsiteX1" fmla="*/ 0 w 109415"/>
                <a:gd name="connsiteY1" fmla="*/ 25400 h 80108"/>
                <a:gd name="connsiteX2" fmla="*/ 50800 w 109415"/>
                <a:gd name="connsiteY2" fmla="*/ 80108 h 80108"/>
                <a:gd name="connsiteX3" fmla="*/ 109415 w 109415"/>
                <a:gd name="connsiteY3" fmla="*/ 37123 h 80108"/>
                <a:gd name="connsiteX4" fmla="*/ 56661 w 109415"/>
                <a:gd name="connsiteY4" fmla="*/ 0 h 80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15" h="80108">
                  <a:moveTo>
                    <a:pt x="56661" y="0"/>
                  </a:moveTo>
                  <a:lnTo>
                    <a:pt x="0" y="25400"/>
                  </a:lnTo>
                  <a:lnTo>
                    <a:pt x="50800" y="80108"/>
                  </a:lnTo>
                  <a:lnTo>
                    <a:pt x="109415" y="37123"/>
                  </a:lnTo>
                  <a:lnTo>
                    <a:pt x="56661"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Freeform 123"/>
            <p:cNvSpPr/>
            <p:nvPr/>
          </p:nvSpPr>
          <p:spPr bwMode="auto">
            <a:xfrm>
              <a:off x="6577343" y="3720157"/>
              <a:ext cx="47633" cy="42892"/>
            </a:xfrm>
            <a:custGeom>
              <a:avLst/>
              <a:gdLst>
                <a:gd name="connsiteX0" fmla="*/ 35169 w 89877"/>
                <a:gd name="connsiteY0" fmla="*/ 0 h 74246"/>
                <a:gd name="connsiteX1" fmla="*/ 0 w 89877"/>
                <a:gd name="connsiteY1" fmla="*/ 37123 h 74246"/>
                <a:gd name="connsiteX2" fmla="*/ 68384 w 89877"/>
                <a:gd name="connsiteY2" fmla="*/ 74246 h 74246"/>
                <a:gd name="connsiteX3" fmla="*/ 89877 w 89877"/>
                <a:gd name="connsiteY3" fmla="*/ 9769 h 74246"/>
                <a:gd name="connsiteX4" fmla="*/ 35169 w 89877"/>
                <a:gd name="connsiteY4" fmla="*/ 0 h 7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77" h="74246">
                  <a:moveTo>
                    <a:pt x="35169" y="0"/>
                  </a:moveTo>
                  <a:lnTo>
                    <a:pt x="0" y="37123"/>
                  </a:lnTo>
                  <a:lnTo>
                    <a:pt x="68384" y="74246"/>
                  </a:lnTo>
                  <a:lnTo>
                    <a:pt x="89877" y="9769"/>
                  </a:lnTo>
                  <a:lnTo>
                    <a:pt x="35169"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Freeform 124"/>
            <p:cNvSpPr/>
            <p:nvPr/>
          </p:nvSpPr>
          <p:spPr bwMode="auto">
            <a:xfrm>
              <a:off x="6790103" y="3764639"/>
              <a:ext cx="117494" cy="74665"/>
            </a:xfrm>
            <a:custGeom>
              <a:avLst/>
              <a:gdLst>
                <a:gd name="connsiteX0" fmla="*/ 23446 w 218830"/>
                <a:gd name="connsiteY0" fmla="*/ 128954 h 128954"/>
                <a:gd name="connsiteX1" fmla="*/ 162169 w 218830"/>
                <a:gd name="connsiteY1" fmla="*/ 125046 h 128954"/>
                <a:gd name="connsiteX2" fmla="*/ 177800 w 218830"/>
                <a:gd name="connsiteY2" fmla="*/ 89877 h 128954"/>
                <a:gd name="connsiteX3" fmla="*/ 218830 w 218830"/>
                <a:gd name="connsiteY3" fmla="*/ 89877 h 128954"/>
                <a:gd name="connsiteX4" fmla="*/ 181707 w 218830"/>
                <a:gd name="connsiteY4" fmla="*/ 48846 h 128954"/>
                <a:gd name="connsiteX5" fmla="*/ 144584 w 218830"/>
                <a:gd name="connsiteY5" fmla="*/ 33216 h 128954"/>
                <a:gd name="connsiteX6" fmla="*/ 134815 w 218830"/>
                <a:gd name="connsiteY6" fmla="*/ 11723 h 128954"/>
                <a:gd name="connsiteX7" fmla="*/ 105507 w 218830"/>
                <a:gd name="connsiteY7" fmla="*/ 0 h 128954"/>
                <a:gd name="connsiteX8" fmla="*/ 82061 w 218830"/>
                <a:gd name="connsiteY8" fmla="*/ 42985 h 128954"/>
                <a:gd name="connsiteX9" fmla="*/ 42984 w 218830"/>
                <a:gd name="connsiteY9" fmla="*/ 31262 h 128954"/>
                <a:gd name="connsiteX10" fmla="*/ 3907 w 218830"/>
                <a:gd name="connsiteY10" fmla="*/ 29308 h 128954"/>
                <a:gd name="connsiteX11" fmla="*/ 0 w 218830"/>
                <a:gd name="connsiteY11" fmla="*/ 60569 h 128954"/>
                <a:gd name="connsiteX12" fmla="*/ 56661 w 218830"/>
                <a:gd name="connsiteY12" fmla="*/ 78154 h 128954"/>
                <a:gd name="connsiteX13" fmla="*/ 23446 w 218830"/>
                <a:gd name="connsiteY13" fmla="*/ 128954 h 1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830" h="128954">
                  <a:moveTo>
                    <a:pt x="23446" y="128954"/>
                  </a:moveTo>
                  <a:lnTo>
                    <a:pt x="162169" y="125046"/>
                  </a:lnTo>
                  <a:lnTo>
                    <a:pt x="177800" y="89877"/>
                  </a:lnTo>
                  <a:lnTo>
                    <a:pt x="218830" y="89877"/>
                  </a:lnTo>
                  <a:lnTo>
                    <a:pt x="181707" y="48846"/>
                  </a:lnTo>
                  <a:lnTo>
                    <a:pt x="144584" y="33216"/>
                  </a:lnTo>
                  <a:lnTo>
                    <a:pt x="134815" y="11723"/>
                  </a:lnTo>
                  <a:lnTo>
                    <a:pt x="105507" y="0"/>
                  </a:lnTo>
                  <a:lnTo>
                    <a:pt x="82061" y="42985"/>
                  </a:lnTo>
                  <a:lnTo>
                    <a:pt x="42984" y="31262"/>
                  </a:lnTo>
                  <a:lnTo>
                    <a:pt x="3907" y="29308"/>
                  </a:lnTo>
                  <a:lnTo>
                    <a:pt x="0" y="60569"/>
                  </a:lnTo>
                  <a:lnTo>
                    <a:pt x="56661" y="78154"/>
                  </a:lnTo>
                  <a:lnTo>
                    <a:pt x="23446" y="128954"/>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Freeform 125"/>
            <p:cNvSpPr/>
            <p:nvPr/>
          </p:nvSpPr>
          <p:spPr bwMode="auto">
            <a:xfrm>
              <a:off x="6520184" y="2941732"/>
              <a:ext cx="41282" cy="50836"/>
            </a:xfrm>
            <a:custGeom>
              <a:avLst/>
              <a:gdLst>
                <a:gd name="connsiteX0" fmla="*/ 11723 w 76200"/>
                <a:gd name="connsiteY0" fmla="*/ 0 h 87924"/>
                <a:gd name="connsiteX1" fmla="*/ 0 w 76200"/>
                <a:gd name="connsiteY1" fmla="*/ 76200 h 87924"/>
                <a:gd name="connsiteX2" fmla="*/ 58615 w 76200"/>
                <a:gd name="connsiteY2" fmla="*/ 87924 h 87924"/>
                <a:gd name="connsiteX3" fmla="*/ 76200 w 76200"/>
                <a:gd name="connsiteY3" fmla="*/ 27354 h 87924"/>
                <a:gd name="connsiteX4" fmla="*/ 11723 w 76200"/>
                <a:gd name="connsiteY4" fmla="*/ 0 h 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87924">
                  <a:moveTo>
                    <a:pt x="11723" y="0"/>
                  </a:moveTo>
                  <a:lnTo>
                    <a:pt x="0" y="76200"/>
                  </a:lnTo>
                  <a:lnTo>
                    <a:pt x="58615" y="87924"/>
                  </a:lnTo>
                  <a:lnTo>
                    <a:pt x="76200" y="27354"/>
                  </a:lnTo>
                  <a:lnTo>
                    <a:pt x="11723"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Freeform 127"/>
            <p:cNvSpPr/>
            <p:nvPr/>
          </p:nvSpPr>
          <p:spPr bwMode="auto">
            <a:xfrm>
              <a:off x="6499543" y="3284875"/>
              <a:ext cx="92090" cy="81019"/>
            </a:xfrm>
            <a:custGeom>
              <a:avLst/>
              <a:gdLst>
                <a:gd name="connsiteX0" fmla="*/ 33216 w 171939"/>
                <a:gd name="connsiteY0" fmla="*/ 31262 h 138723"/>
                <a:gd name="connsiteX1" fmla="*/ 95739 w 171939"/>
                <a:gd name="connsiteY1" fmla="*/ 0 h 138723"/>
                <a:gd name="connsiteX2" fmla="*/ 144585 w 171939"/>
                <a:gd name="connsiteY2" fmla="*/ 19539 h 138723"/>
                <a:gd name="connsiteX3" fmla="*/ 169985 w 171939"/>
                <a:gd name="connsiteY3" fmla="*/ 37123 h 138723"/>
                <a:gd name="connsiteX4" fmla="*/ 171939 w 171939"/>
                <a:gd name="connsiteY4" fmla="*/ 58615 h 138723"/>
                <a:gd name="connsiteX5" fmla="*/ 132862 w 171939"/>
                <a:gd name="connsiteY5" fmla="*/ 68385 h 138723"/>
                <a:gd name="connsiteX6" fmla="*/ 148493 w 171939"/>
                <a:gd name="connsiteY6" fmla="*/ 103554 h 138723"/>
                <a:gd name="connsiteX7" fmla="*/ 121139 w 171939"/>
                <a:gd name="connsiteY7" fmla="*/ 138723 h 138723"/>
                <a:gd name="connsiteX8" fmla="*/ 93785 w 171939"/>
                <a:gd name="connsiteY8" fmla="*/ 132862 h 138723"/>
                <a:gd name="connsiteX9" fmla="*/ 52754 w 171939"/>
                <a:gd name="connsiteY9" fmla="*/ 99646 h 138723"/>
                <a:gd name="connsiteX10" fmla="*/ 21493 w 171939"/>
                <a:gd name="connsiteY10" fmla="*/ 113323 h 138723"/>
                <a:gd name="connsiteX11" fmla="*/ 0 w 171939"/>
                <a:gd name="connsiteY11" fmla="*/ 70339 h 138723"/>
                <a:gd name="connsiteX12" fmla="*/ 33216 w 171939"/>
                <a:gd name="connsiteY12" fmla="*/ 31262 h 1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39" h="138723">
                  <a:moveTo>
                    <a:pt x="33216" y="31262"/>
                  </a:moveTo>
                  <a:lnTo>
                    <a:pt x="95739" y="0"/>
                  </a:lnTo>
                  <a:lnTo>
                    <a:pt x="144585" y="19539"/>
                  </a:lnTo>
                  <a:lnTo>
                    <a:pt x="169985" y="37123"/>
                  </a:lnTo>
                  <a:lnTo>
                    <a:pt x="171939" y="58615"/>
                  </a:lnTo>
                  <a:lnTo>
                    <a:pt x="132862" y="68385"/>
                  </a:lnTo>
                  <a:lnTo>
                    <a:pt x="148493" y="103554"/>
                  </a:lnTo>
                  <a:lnTo>
                    <a:pt x="121139" y="138723"/>
                  </a:lnTo>
                  <a:lnTo>
                    <a:pt x="93785" y="132862"/>
                  </a:lnTo>
                  <a:lnTo>
                    <a:pt x="52754" y="99646"/>
                  </a:lnTo>
                  <a:lnTo>
                    <a:pt x="21493" y="113323"/>
                  </a:lnTo>
                  <a:lnTo>
                    <a:pt x="0" y="70339"/>
                  </a:lnTo>
                  <a:lnTo>
                    <a:pt x="33216" y="31262"/>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Freeform 37893"/>
            <p:cNvSpPr/>
            <p:nvPr/>
          </p:nvSpPr>
          <p:spPr bwMode="auto">
            <a:xfrm>
              <a:off x="6464612" y="3294407"/>
              <a:ext cx="55572" cy="44481"/>
            </a:xfrm>
            <a:custGeom>
              <a:avLst/>
              <a:gdLst>
                <a:gd name="connsiteX0" fmla="*/ 0 w 101600"/>
                <a:gd name="connsiteY0" fmla="*/ 31262 h 78154"/>
                <a:gd name="connsiteX1" fmla="*/ 97693 w 101600"/>
                <a:gd name="connsiteY1" fmla="*/ 0 h 78154"/>
                <a:gd name="connsiteX2" fmla="*/ 101600 w 101600"/>
                <a:gd name="connsiteY2" fmla="*/ 58615 h 78154"/>
                <a:gd name="connsiteX3" fmla="*/ 62523 w 101600"/>
                <a:gd name="connsiteY3" fmla="*/ 78154 h 78154"/>
                <a:gd name="connsiteX4" fmla="*/ 0 w 101600"/>
                <a:gd name="connsiteY4" fmla="*/ 31262 h 7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78154">
                  <a:moveTo>
                    <a:pt x="0" y="31262"/>
                  </a:moveTo>
                  <a:lnTo>
                    <a:pt x="97693" y="0"/>
                  </a:lnTo>
                  <a:lnTo>
                    <a:pt x="101600" y="58615"/>
                  </a:lnTo>
                  <a:lnTo>
                    <a:pt x="62523" y="78154"/>
                  </a:lnTo>
                  <a:lnTo>
                    <a:pt x="0" y="31262"/>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Freeform 130"/>
            <p:cNvSpPr/>
            <p:nvPr/>
          </p:nvSpPr>
          <p:spPr bwMode="auto">
            <a:xfrm>
              <a:off x="7094954" y="2473088"/>
              <a:ext cx="63510" cy="71489"/>
            </a:xfrm>
            <a:custGeom>
              <a:avLst/>
              <a:gdLst>
                <a:gd name="connsiteX0" fmla="*/ 46892 w 119184"/>
                <a:gd name="connsiteY0" fmla="*/ 0 h 125046"/>
                <a:gd name="connsiteX1" fmla="*/ 0 w 119184"/>
                <a:gd name="connsiteY1" fmla="*/ 46892 h 125046"/>
                <a:gd name="connsiteX2" fmla="*/ 23446 w 119184"/>
                <a:gd name="connsiteY2" fmla="*/ 68385 h 125046"/>
                <a:gd name="connsiteX3" fmla="*/ 3907 w 119184"/>
                <a:gd name="connsiteY3" fmla="*/ 107462 h 125046"/>
                <a:gd name="connsiteX4" fmla="*/ 25400 w 119184"/>
                <a:gd name="connsiteY4" fmla="*/ 125046 h 125046"/>
                <a:gd name="connsiteX5" fmla="*/ 58615 w 119184"/>
                <a:gd name="connsiteY5" fmla="*/ 87923 h 125046"/>
                <a:gd name="connsiteX6" fmla="*/ 119184 w 119184"/>
                <a:gd name="connsiteY6" fmla="*/ 85969 h 125046"/>
                <a:gd name="connsiteX7" fmla="*/ 46892 w 119184"/>
                <a:gd name="connsiteY7" fmla="*/ 0 h 12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84" h="125046">
                  <a:moveTo>
                    <a:pt x="46892" y="0"/>
                  </a:moveTo>
                  <a:lnTo>
                    <a:pt x="0" y="46892"/>
                  </a:lnTo>
                  <a:lnTo>
                    <a:pt x="23446" y="68385"/>
                  </a:lnTo>
                  <a:lnTo>
                    <a:pt x="3907" y="107462"/>
                  </a:lnTo>
                  <a:lnTo>
                    <a:pt x="25400" y="125046"/>
                  </a:lnTo>
                  <a:lnTo>
                    <a:pt x="58615" y="87923"/>
                  </a:lnTo>
                  <a:lnTo>
                    <a:pt x="119184" y="85969"/>
                  </a:lnTo>
                  <a:lnTo>
                    <a:pt x="46892"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Freeform 131"/>
            <p:cNvSpPr/>
            <p:nvPr/>
          </p:nvSpPr>
          <p:spPr bwMode="auto">
            <a:xfrm>
              <a:off x="6994924" y="2678021"/>
              <a:ext cx="44457" cy="52424"/>
            </a:xfrm>
            <a:custGeom>
              <a:avLst/>
              <a:gdLst>
                <a:gd name="connsiteX0" fmla="*/ 80108 w 82062"/>
                <a:gd name="connsiteY0" fmla="*/ 0 h 91831"/>
                <a:gd name="connsiteX1" fmla="*/ 23447 w 82062"/>
                <a:gd name="connsiteY1" fmla="*/ 15631 h 91831"/>
                <a:gd name="connsiteX2" fmla="*/ 0 w 82062"/>
                <a:gd name="connsiteY2" fmla="*/ 64477 h 91831"/>
                <a:gd name="connsiteX3" fmla="*/ 44939 w 82062"/>
                <a:gd name="connsiteY3" fmla="*/ 80108 h 91831"/>
                <a:gd name="connsiteX4" fmla="*/ 82062 w 82062"/>
                <a:gd name="connsiteY4" fmla="*/ 91831 h 91831"/>
                <a:gd name="connsiteX5" fmla="*/ 80108 w 82062"/>
                <a:gd name="connsiteY5" fmla="*/ 0 h 9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62" h="91831">
                  <a:moveTo>
                    <a:pt x="80108" y="0"/>
                  </a:moveTo>
                  <a:lnTo>
                    <a:pt x="23447" y="15631"/>
                  </a:lnTo>
                  <a:lnTo>
                    <a:pt x="0" y="64477"/>
                  </a:lnTo>
                  <a:lnTo>
                    <a:pt x="44939" y="80108"/>
                  </a:lnTo>
                  <a:lnTo>
                    <a:pt x="82062" y="91831"/>
                  </a:lnTo>
                  <a:cubicBezTo>
                    <a:pt x="81411" y="61221"/>
                    <a:pt x="80759" y="30610"/>
                    <a:pt x="80108" y="0"/>
                  </a:cubicBez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Freeform 37898"/>
            <p:cNvSpPr/>
            <p:nvPr/>
          </p:nvSpPr>
          <p:spPr bwMode="auto">
            <a:xfrm>
              <a:off x="7077488" y="2738389"/>
              <a:ext cx="50808" cy="49247"/>
            </a:xfrm>
            <a:custGeom>
              <a:avLst/>
              <a:gdLst>
                <a:gd name="connsiteX0" fmla="*/ 39077 w 95739"/>
                <a:gd name="connsiteY0" fmla="*/ 0 h 85970"/>
                <a:gd name="connsiteX1" fmla="*/ 0 w 95739"/>
                <a:gd name="connsiteY1" fmla="*/ 56662 h 85970"/>
                <a:gd name="connsiteX2" fmla="*/ 37123 w 95739"/>
                <a:gd name="connsiteY2" fmla="*/ 85970 h 85970"/>
                <a:gd name="connsiteX3" fmla="*/ 87923 w 95739"/>
                <a:gd name="connsiteY3" fmla="*/ 74247 h 85970"/>
                <a:gd name="connsiteX4" fmla="*/ 95739 w 95739"/>
                <a:gd name="connsiteY4" fmla="*/ 35170 h 85970"/>
                <a:gd name="connsiteX5" fmla="*/ 39077 w 95739"/>
                <a:gd name="connsiteY5" fmla="*/ 0 h 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39" h="85970">
                  <a:moveTo>
                    <a:pt x="39077" y="0"/>
                  </a:moveTo>
                  <a:lnTo>
                    <a:pt x="0" y="56662"/>
                  </a:lnTo>
                  <a:lnTo>
                    <a:pt x="37123" y="85970"/>
                  </a:lnTo>
                  <a:lnTo>
                    <a:pt x="87923" y="74247"/>
                  </a:lnTo>
                  <a:lnTo>
                    <a:pt x="95739" y="35170"/>
                  </a:lnTo>
                  <a:lnTo>
                    <a:pt x="39077" y="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Freeform 37899"/>
            <p:cNvSpPr/>
            <p:nvPr/>
          </p:nvSpPr>
          <p:spPr bwMode="auto">
            <a:xfrm>
              <a:off x="7302950" y="2762217"/>
              <a:ext cx="47633" cy="46071"/>
            </a:xfrm>
            <a:custGeom>
              <a:avLst/>
              <a:gdLst>
                <a:gd name="connsiteX0" fmla="*/ 35169 w 89877"/>
                <a:gd name="connsiteY0" fmla="*/ 0 h 82062"/>
                <a:gd name="connsiteX1" fmla="*/ 0 w 89877"/>
                <a:gd name="connsiteY1" fmla="*/ 72293 h 82062"/>
                <a:gd name="connsiteX2" fmla="*/ 72292 w 89877"/>
                <a:gd name="connsiteY2" fmla="*/ 82062 h 82062"/>
                <a:gd name="connsiteX3" fmla="*/ 89877 w 89877"/>
                <a:gd name="connsiteY3" fmla="*/ 31262 h 82062"/>
                <a:gd name="connsiteX4" fmla="*/ 35169 w 89877"/>
                <a:gd name="connsiteY4" fmla="*/ 0 h 8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77" h="82062">
                  <a:moveTo>
                    <a:pt x="35169" y="0"/>
                  </a:moveTo>
                  <a:lnTo>
                    <a:pt x="0" y="72293"/>
                  </a:lnTo>
                  <a:lnTo>
                    <a:pt x="72292" y="82062"/>
                  </a:lnTo>
                  <a:lnTo>
                    <a:pt x="89877" y="31262"/>
                  </a:lnTo>
                  <a:lnTo>
                    <a:pt x="35169" y="0"/>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Freeform 134"/>
            <p:cNvSpPr/>
            <p:nvPr/>
          </p:nvSpPr>
          <p:spPr bwMode="auto">
            <a:xfrm>
              <a:off x="6799630" y="2949675"/>
              <a:ext cx="60335" cy="33362"/>
            </a:xfrm>
            <a:custGeom>
              <a:avLst/>
              <a:gdLst>
                <a:gd name="connsiteX0" fmla="*/ 48846 w 111369"/>
                <a:gd name="connsiteY0" fmla="*/ 0 h 58616"/>
                <a:gd name="connsiteX1" fmla="*/ 0 w 111369"/>
                <a:gd name="connsiteY1" fmla="*/ 23447 h 58616"/>
                <a:gd name="connsiteX2" fmla="*/ 42985 w 111369"/>
                <a:gd name="connsiteY2" fmla="*/ 58616 h 58616"/>
                <a:gd name="connsiteX3" fmla="*/ 111369 w 111369"/>
                <a:gd name="connsiteY3" fmla="*/ 3908 h 58616"/>
                <a:gd name="connsiteX4" fmla="*/ 48846 w 111369"/>
                <a:gd name="connsiteY4" fmla="*/ 0 h 5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69" h="58616">
                  <a:moveTo>
                    <a:pt x="48846" y="0"/>
                  </a:moveTo>
                  <a:lnTo>
                    <a:pt x="0" y="23447"/>
                  </a:lnTo>
                  <a:lnTo>
                    <a:pt x="42985" y="58616"/>
                  </a:lnTo>
                  <a:lnTo>
                    <a:pt x="111369" y="3908"/>
                  </a:lnTo>
                  <a:lnTo>
                    <a:pt x="48846"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Freeform 135"/>
            <p:cNvSpPr/>
            <p:nvPr/>
          </p:nvSpPr>
          <p:spPr bwMode="auto">
            <a:xfrm>
              <a:off x="6852026" y="2963973"/>
              <a:ext cx="50808" cy="63545"/>
            </a:xfrm>
            <a:custGeom>
              <a:avLst/>
              <a:gdLst>
                <a:gd name="connsiteX0" fmla="*/ 48847 w 95739"/>
                <a:gd name="connsiteY0" fmla="*/ 35170 h 109416"/>
                <a:gd name="connsiteX1" fmla="*/ 0 w 95739"/>
                <a:gd name="connsiteY1" fmla="*/ 56662 h 109416"/>
                <a:gd name="connsiteX2" fmla="*/ 1954 w 95739"/>
                <a:gd name="connsiteY2" fmla="*/ 109416 h 109416"/>
                <a:gd name="connsiteX3" fmla="*/ 37124 w 95739"/>
                <a:gd name="connsiteY3" fmla="*/ 109416 h 109416"/>
                <a:gd name="connsiteX4" fmla="*/ 95739 w 95739"/>
                <a:gd name="connsiteY4" fmla="*/ 0 h 109416"/>
                <a:gd name="connsiteX5" fmla="*/ 48847 w 95739"/>
                <a:gd name="connsiteY5" fmla="*/ 35170 h 10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39" h="109416">
                  <a:moveTo>
                    <a:pt x="48847" y="35170"/>
                  </a:moveTo>
                  <a:lnTo>
                    <a:pt x="0" y="56662"/>
                  </a:lnTo>
                  <a:cubicBezTo>
                    <a:pt x="651" y="74247"/>
                    <a:pt x="1303" y="91831"/>
                    <a:pt x="1954" y="109416"/>
                  </a:cubicBezTo>
                  <a:lnTo>
                    <a:pt x="37124" y="109416"/>
                  </a:lnTo>
                  <a:lnTo>
                    <a:pt x="95739" y="0"/>
                  </a:lnTo>
                  <a:lnTo>
                    <a:pt x="48847" y="35170"/>
                  </a:lnTo>
                  <a:close/>
                </a:path>
              </a:pathLst>
            </a:custGeom>
            <a:solidFill>
              <a:srgbClr val="D07E8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Freeform 136"/>
            <p:cNvSpPr/>
            <p:nvPr/>
          </p:nvSpPr>
          <p:spPr bwMode="auto">
            <a:xfrm>
              <a:off x="7822148" y="3709037"/>
              <a:ext cx="34931" cy="33362"/>
            </a:xfrm>
            <a:custGeom>
              <a:avLst/>
              <a:gdLst>
                <a:gd name="connsiteX0" fmla="*/ 0 w 64477"/>
                <a:gd name="connsiteY0" fmla="*/ 0 h 56661"/>
                <a:gd name="connsiteX1" fmla="*/ 13677 w 64477"/>
                <a:gd name="connsiteY1" fmla="*/ 52754 h 56661"/>
                <a:gd name="connsiteX2" fmla="*/ 48846 w 64477"/>
                <a:gd name="connsiteY2" fmla="*/ 56661 h 56661"/>
                <a:gd name="connsiteX3" fmla="*/ 64477 w 64477"/>
                <a:gd name="connsiteY3" fmla="*/ 5861 h 56661"/>
                <a:gd name="connsiteX4" fmla="*/ 0 w 64477"/>
                <a:gd name="connsiteY4" fmla="*/ 0 h 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77" h="56661">
                  <a:moveTo>
                    <a:pt x="0" y="0"/>
                  </a:moveTo>
                  <a:lnTo>
                    <a:pt x="13677" y="52754"/>
                  </a:lnTo>
                  <a:lnTo>
                    <a:pt x="48846" y="56661"/>
                  </a:lnTo>
                  <a:lnTo>
                    <a:pt x="64477" y="5861"/>
                  </a:lnTo>
                  <a:lnTo>
                    <a:pt x="0"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reeform 137"/>
            <p:cNvSpPr/>
            <p:nvPr/>
          </p:nvSpPr>
          <p:spPr bwMode="auto">
            <a:xfrm>
              <a:off x="7938055" y="3284875"/>
              <a:ext cx="41282" cy="34950"/>
            </a:xfrm>
            <a:custGeom>
              <a:avLst/>
              <a:gdLst>
                <a:gd name="connsiteX0" fmla="*/ 17585 w 78154"/>
                <a:gd name="connsiteY0" fmla="*/ 60569 h 60569"/>
                <a:gd name="connsiteX1" fmla="*/ 0 w 78154"/>
                <a:gd name="connsiteY1" fmla="*/ 1954 h 60569"/>
                <a:gd name="connsiteX2" fmla="*/ 54708 w 78154"/>
                <a:gd name="connsiteY2" fmla="*/ 0 h 60569"/>
                <a:gd name="connsiteX3" fmla="*/ 78154 w 78154"/>
                <a:gd name="connsiteY3" fmla="*/ 25400 h 60569"/>
                <a:gd name="connsiteX4" fmla="*/ 17585 w 78154"/>
                <a:gd name="connsiteY4" fmla="*/ 60569 h 6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4" h="60569">
                  <a:moveTo>
                    <a:pt x="17585" y="60569"/>
                  </a:moveTo>
                  <a:lnTo>
                    <a:pt x="0" y="1954"/>
                  </a:lnTo>
                  <a:lnTo>
                    <a:pt x="54708" y="0"/>
                  </a:lnTo>
                  <a:lnTo>
                    <a:pt x="78154" y="25400"/>
                  </a:lnTo>
                  <a:lnTo>
                    <a:pt x="17585" y="60569"/>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reeform 138"/>
            <p:cNvSpPr/>
            <p:nvPr/>
          </p:nvSpPr>
          <p:spPr bwMode="auto">
            <a:xfrm>
              <a:off x="8136525" y="3699505"/>
              <a:ext cx="39694" cy="44481"/>
            </a:xfrm>
            <a:custGeom>
              <a:avLst/>
              <a:gdLst>
                <a:gd name="connsiteX0" fmla="*/ 0 w 74246"/>
                <a:gd name="connsiteY0" fmla="*/ 27354 h 78154"/>
                <a:gd name="connsiteX1" fmla="*/ 54707 w 74246"/>
                <a:gd name="connsiteY1" fmla="*/ 0 h 78154"/>
                <a:gd name="connsiteX2" fmla="*/ 74246 w 74246"/>
                <a:gd name="connsiteY2" fmla="*/ 78154 h 78154"/>
                <a:gd name="connsiteX3" fmla="*/ 0 w 74246"/>
                <a:gd name="connsiteY3" fmla="*/ 27354 h 78154"/>
              </a:gdLst>
              <a:ahLst/>
              <a:cxnLst>
                <a:cxn ang="0">
                  <a:pos x="connsiteX0" y="connsiteY0"/>
                </a:cxn>
                <a:cxn ang="0">
                  <a:pos x="connsiteX1" y="connsiteY1"/>
                </a:cxn>
                <a:cxn ang="0">
                  <a:pos x="connsiteX2" y="connsiteY2"/>
                </a:cxn>
                <a:cxn ang="0">
                  <a:pos x="connsiteX3" y="connsiteY3"/>
                </a:cxn>
              </a:cxnLst>
              <a:rect l="l" t="t" r="r" b="b"/>
              <a:pathLst>
                <a:path w="74246" h="78154">
                  <a:moveTo>
                    <a:pt x="0" y="27354"/>
                  </a:moveTo>
                  <a:lnTo>
                    <a:pt x="54707" y="0"/>
                  </a:lnTo>
                  <a:lnTo>
                    <a:pt x="74246" y="78154"/>
                  </a:lnTo>
                  <a:lnTo>
                    <a:pt x="0" y="27354"/>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Freeform 139"/>
            <p:cNvSpPr/>
            <p:nvPr/>
          </p:nvSpPr>
          <p:spPr bwMode="auto">
            <a:xfrm>
              <a:off x="7879308" y="3326179"/>
              <a:ext cx="63510" cy="65133"/>
            </a:xfrm>
            <a:custGeom>
              <a:avLst/>
              <a:gdLst>
                <a:gd name="connsiteX0" fmla="*/ 0 w 119184"/>
                <a:gd name="connsiteY0" fmla="*/ 42984 h 113323"/>
                <a:gd name="connsiteX1" fmla="*/ 1953 w 119184"/>
                <a:gd name="connsiteY1" fmla="*/ 105507 h 113323"/>
                <a:gd name="connsiteX2" fmla="*/ 41030 w 119184"/>
                <a:gd name="connsiteY2" fmla="*/ 113323 h 113323"/>
                <a:gd name="connsiteX3" fmla="*/ 103553 w 119184"/>
                <a:gd name="connsiteY3" fmla="*/ 95738 h 113323"/>
                <a:gd name="connsiteX4" fmla="*/ 119184 w 119184"/>
                <a:gd name="connsiteY4" fmla="*/ 54707 h 113323"/>
                <a:gd name="connsiteX5" fmla="*/ 87923 w 119184"/>
                <a:gd name="connsiteY5" fmla="*/ 27353 h 113323"/>
                <a:gd name="connsiteX6" fmla="*/ 64476 w 119184"/>
                <a:gd name="connsiteY6" fmla="*/ 0 h 113323"/>
                <a:gd name="connsiteX7" fmla="*/ 0 w 119184"/>
                <a:gd name="connsiteY7" fmla="*/ 42984 h 11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84" h="113323">
                  <a:moveTo>
                    <a:pt x="0" y="42984"/>
                  </a:moveTo>
                  <a:lnTo>
                    <a:pt x="1953" y="105507"/>
                  </a:lnTo>
                  <a:lnTo>
                    <a:pt x="41030" y="113323"/>
                  </a:lnTo>
                  <a:lnTo>
                    <a:pt x="103553" y="95738"/>
                  </a:lnTo>
                  <a:lnTo>
                    <a:pt x="119184" y="54707"/>
                  </a:lnTo>
                  <a:lnTo>
                    <a:pt x="87923" y="27353"/>
                  </a:lnTo>
                  <a:lnTo>
                    <a:pt x="64476" y="0"/>
                  </a:lnTo>
                  <a:lnTo>
                    <a:pt x="0" y="42984"/>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Freeform 140"/>
            <p:cNvSpPr/>
            <p:nvPr/>
          </p:nvSpPr>
          <p:spPr bwMode="auto">
            <a:xfrm>
              <a:off x="7890422" y="3302349"/>
              <a:ext cx="31755" cy="38127"/>
            </a:xfrm>
            <a:custGeom>
              <a:avLst/>
              <a:gdLst>
                <a:gd name="connsiteX0" fmla="*/ 7815 w 58615"/>
                <a:gd name="connsiteY0" fmla="*/ 68385 h 68385"/>
                <a:gd name="connsiteX1" fmla="*/ 0 w 58615"/>
                <a:gd name="connsiteY1" fmla="*/ 11723 h 68385"/>
                <a:gd name="connsiteX2" fmla="*/ 52754 w 58615"/>
                <a:gd name="connsiteY2" fmla="*/ 0 h 68385"/>
                <a:gd name="connsiteX3" fmla="*/ 58615 w 58615"/>
                <a:gd name="connsiteY3" fmla="*/ 56661 h 68385"/>
                <a:gd name="connsiteX4" fmla="*/ 7815 w 58615"/>
                <a:gd name="connsiteY4" fmla="*/ 68385 h 6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5" h="68385">
                  <a:moveTo>
                    <a:pt x="7815" y="68385"/>
                  </a:moveTo>
                  <a:lnTo>
                    <a:pt x="0" y="11723"/>
                  </a:lnTo>
                  <a:lnTo>
                    <a:pt x="52754" y="0"/>
                  </a:lnTo>
                  <a:lnTo>
                    <a:pt x="58615" y="56661"/>
                  </a:lnTo>
                  <a:lnTo>
                    <a:pt x="7815" y="68385"/>
                  </a:lnTo>
                  <a:close/>
                </a:path>
              </a:pathLst>
            </a:custGeom>
            <a:solidFill>
              <a:srgbClr val="B1292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Freeform 141"/>
            <p:cNvSpPr/>
            <p:nvPr/>
          </p:nvSpPr>
          <p:spPr bwMode="auto">
            <a:xfrm>
              <a:off x="7463314" y="1959963"/>
              <a:ext cx="42869" cy="55601"/>
            </a:xfrm>
            <a:custGeom>
              <a:avLst/>
              <a:gdLst>
                <a:gd name="connsiteX0" fmla="*/ 1954 w 78154"/>
                <a:gd name="connsiteY0" fmla="*/ 0 h 95738"/>
                <a:gd name="connsiteX1" fmla="*/ 0 w 78154"/>
                <a:gd name="connsiteY1" fmla="*/ 78154 h 95738"/>
                <a:gd name="connsiteX2" fmla="*/ 25400 w 78154"/>
                <a:gd name="connsiteY2" fmla="*/ 95738 h 95738"/>
                <a:gd name="connsiteX3" fmla="*/ 78154 w 78154"/>
                <a:gd name="connsiteY3" fmla="*/ 23446 h 95738"/>
                <a:gd name="connsiteX4" fmla="*/ 1954 w 78154"/>
                <a:gd name="connsiteY4" fmla="*/ 0 h 9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4" h="95738">
                  <a:moveTo>
                    <a:pt x="1954" y="0"/>
                  </a:moveTo>
                  <a:cubicBezTo>
                    <a:pt x="1303" y="26051"/>
                    <a:pt x="651" y="52103"/>
                    <a:pt x="0" y="78154"/>
                  </a:cubicBezTo>
                  <a:lnTo>
                    <a:pt x="25400" y="95738"/>
                  </a:lnTo>
                  <a:lnTo>
                    <a:pt x="78154" y="23446"/>
                  </a:lnTo>
                  <a:lnTo>
                    <a:pt x="1954"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Freeform 142"/>
            <p:cNvSpPr/>
            <p:nvPr/>
          </p:nvSpPr>
          <p:spPr bwMode="auto">
            <a:xfrm>
              <a:off x="7969810" y="2163307"/>
              <a:ext cx="44457" cy="28595"/>
            </a:xfrm>
            <a:custGeom>
              <a:avLst/>
              <a:gdLst>
                <a:gd name="connsiteX0" fmla="*/ 52754 w 84016"/>
                <a:gd name="connsiteY0" fmla="*/ 0 h 50800"/>
                <a:gd name="connsiteX1" fmla="*/ 0 w 84016"/>
                <a:gd name="connsiteY1" fmla="*/ 5861 h 50800"/>
                <a:gd name="connsiteX2" fmla="*/ 21493 w 84016"/>
                <a:gd name="connsiteY2" fmla="*/ 50800 h 50800"/>
                <a:gd name="connsiteX3" fmla="*/ 84016 w 84016"/>
                <a:gd name="connsiteY3" fmla="*/ 41031 h 50800"/>
                <a:gd name="connsiteX4" fmla="*/ 52754 w 84016"/>
                <a:gd name="connsiteY4" fmla="*/ 0 h 5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6" h="50800">
                  <a:moveTo>
                    <a:pt x="52754" y="0"/>
                  </a:moveTo>
                  <a:lnTo>
                    <a:pt x="0" y="5861"/>
                  </a:lnTo>
                  <a:lnTo>
                    <a:pt x="21493" y="50800"/>
                  </a:lnTo>
                  <a:lnTo>
                    <a:pt x="84016" y="41031"/>
                  </a:lnTo>
                  <a:lnTo>
                    <a:pt x="52754" y="0"/>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Freeform 143"/>
            <p:cNvSpPr/>
            <p:nvPr/>
          </p:nvSpPr>
          <p:spPr bwMode="auto">
            <a:xfrm>
              <a:off x="7817385" y="2250681"/>
              <a:ext cx="46046" cy="52425"/>
            </a:xfrm>
            <a:custGeom>
              <a:avLst/>
              <a:gdLst>
                <a:gd name="connsiteX0" fmla="*/ 46892 w 85969"/>
                <a:gd name="connsiteY0" fmla="*/ 0 h 93784"/>
                <a:gd name="connsiteX1" fmla="*/ 0 w 85969"/>
                <a:gd name="connsiteY1" fmla="*/ 54708 h 93784"/>
                <a:gd name="connsiteX2" fmla="*/ 11723 w 85969"/>
                <a:gd name="connsiteY2" fmla="*/ 93784 h 93784"/>
                <a:gd name="connsiteX3" fmla="*/ 78153 w 85969"/>
                <a:gd name="connsiteY3" fmla="*/ 54708 h 93784"/>
                <a:gd name="connsiteX4" fmla="*/ 85969 w 85969"/>
                <a:gd name="connsiteY4" fmla="*/ 42984 h 93784"/>
                <a:gd name="connsiteX5" fmla="*/ 46892 w 85969"/>
                <a:gd name="connsiteY5" fmla="*/ 0 h 9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69" h="93784">
                  <a:moveTo>
                    <a:pt x="46892" y="0"/>
                  </a:moveTo>
                  <a:lnTo>
                    <a:pt x="0" y="54708"/>
                  </a:lnTo>
                  <a:lnTo>
                    <a:pt x="11723" y="93784"/>
                  </a:lnTo>
                  <a:lnTo>
                    <a:pt x="78153" y="54708"/>
                  </a:lnTo>
                  <a:lnTo>
                    <a:pt x="85969" y="42984"/>
                  </a:lnTo>
                  <a:lnTo>
                    <a:pt x="46892" y="0"/>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Freeform 144"/>
            <p:cNvSpPr/>
            <p:nvPr/>
          </p:nvSpPr>
          <p:spPr bwMode="auto">
            <a:xfrm>
              <a:off x="7842789" y="2234795"/>
              <a:ext cx="42870" cy="42893"/>
            </a:xfrm>
            <a:custGeom>
              <a:avLst/>
              <a:gdLst>
                <a:gd name="connsiteX0" fmla="*/ 0 w 82061"/>
                <a:gd name="connsiteY0" fmla="*/ 42985 h 74246"/>
                <a:gd name="connsiteX1" fmla="*/ 31261 w 82061"/>
                <a:gd name="connsiteY1" fmla="*/ 0 h 74246"/>
                <a:gd name="connsiteX2" fmla="*/ 82061 w 82061"/>
                <a:gd name="connsiteY2" fmla="*/ 39077 h 74246"/>
                <a:gd name="connsiteX3" fmla="*/ 41031 w 82061"/>
                <a:gd name="connsiteY3" fmla="*/ 74246 h 74246"/>
                <a:gd name="connsiteX4" fmla="*/ 0 w 82061"/>
                <a:gd name="connsiteY4" fmla="*/ 42985 h 7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1" h="74246">
                  <a:moveTo>
                    <a:pt x="0" y="42985"/>
                  </a:moveTo>
                  <a:lnTo>
                    <a:pt x="31261" y="0"/>
                  </a:lnTo>
                  <a:lnTo>
                    <a:pt x="82061" y="39077"/>
                  </a:lnTo>
                  <a:lnTo>
                    <a:pt x="41031" y="74246"/>
                  </a:lnTo>
                  <a:lnTo>
                    <a:pt x="0" y="42985"/>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Freeform 145"/>
            <p:cNvSpPr/>
            <p:nvPr/>
          </p:nvSpPr>
          <p:spPr bwMode="auto">
            <a:xfrm>
              <a:off x="7820560" y="2582704"/>
              <a:ext cx="42870" cy="28595"/>
            </a:xfrm>
            <a:custGeom>
              <a:avLst/>
              <a:gdLst>
                <a:gd name="connsiteX0" fmla="*/ 0 w 80108"/>
                <a:gd name="connsiteY0" fmla="*/ 7816 h 52754"/>
                <a:gd name="connsiteX1" fmla="*/ 27354 w 80108"/>
                <a:gd name="connsiteY1" fmla="*/ 52754 h 52754"/>
                <a:gd name="connsiteX2" fmla="*/ 76200 w 80108"/>
                <a:gd name="connsiteY2" fmla="*/ 50800 h 52754"/>
                <a:gd name="connsiteX3" fmla="*/ 80108 w 80108"/>
                <a:gd name="connsiteY3" fmla="*/ 31262 h 52754"/>
                <a:gd name="connsiteX4" fmla="*/ 60569 w 80108"/>
                <a:gd name="connsiteY4" fmla="*/ 0 h 52754"/>
                <a:gd name="connsiteX5" fmla="*/ 0 w 80108"/>
                <a:gd name="connsiteY5" fmla="*/ 7816 h 5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08" h="52754">
                  <a:moveTo>
                    <a:pt x="0" y="7816"/>
                  </a:moveTo>
                  <a:lnTo>
                    <a:pt x="27354" y="52754"/>
                  </a:lnTo>
                  <a:lnTo>
                    <a:pt x="76200" y="50800"/>
                  </a:lnTo>
                  <a:lnTo>
                    <a:pt x="80108" y="31262"/>
                  </a:lnTo>
                  <a:lnTo>
                    <a:pt x="60569" y="0"/>
                  </a:lnTo>
                  <a:lnTo>
                    <a:pt x="0" y="7816"/>
                  </a:lnTo>
                  <a:close/>
                </a:path>
              </a:pathLst>
            </a:custGeom>
            <a:solidFill>
              <a:srgbClr val="6E89A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Freeform 146"/>
            <p:cNvSpPr/>
            <p:nvPr/>
          </p:nvSpPr>
          <p:spPr bwMode="auto">
            <a:xfrm>
              <a:off x="8247669" y="3280108"/>
              <a:ext cx="49220" cy="44481"/>
            </a:xfrm>
            <a:custGeom>
              <a:avLst/>
              <a:gdLst>
                <a:gd name="connsiteX0" fmla="*/ 15631 w 91831"/>
                <a:gd name="connsiteY0" fmla="*/ 0 h 78154"/>
                <a:gd name="connsiteX1" fmla="*/ 0 w 91831"/>
                <a:gd name="connsiteY1" fmla="*/ 60569 h 78154"/>
                <a:gd name="connsiteX2" fmla="*/ 91831 w 91831"/>
                <a:gd name="connsiteY2" fmla="*/ 78154 h 78154"/>
                <a:gd name="connsiteX3" fmla="*/ 68385 w 91831"/>
                <a:gd name="connsiteY3" fmla="*/ 11723 h 78154"/>
                <a:gd name="connsiteX4" fmla="*/ 15631 w 91831"/>
                <a:gd name="connsiteY4" fmla="*/ 0 h 7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31" h="78154">
                  <a:moveTo>
                    <a:pt x="15631" y="0"/>
                  </a:moveTo>
                  <a:lnTo>
                    <a:pt x="0" y="60569"/>
                  </a:lnTo>
                  <a:lnTo>
                    <a:pt x="91831" y="78154"/>
                  </a:lnTo>
                  <a:lnTo>
                    <a:pt x="68385" y="11723"/>
                  </a:lnTo>
                  <a:lnTo>
                    <a:pt x="15631" y="0"/>
                  </a:lnTo>
                  <a:close/>
                </a:path>
              </a:pathLst>
            </a:custGeom>
            <a:solidFill>
              <a:srgbClr val="0D396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8" name="Rectangle 147"/>
          <p:cNvSpPr/>
          <p:nvPr/>
        </p:nvSpPr>
        <p:spPr>
          <a:xfrm>
            <a:off x="496342" y="4213294"/>
            <a:ext cx="4065622" cy="1497550"/>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r>
              <a:rPr lang="en-US" sz="1100" b="1" dirty="0" smtClean="0">
                <a:solidFill>
                  <a:schemeClr val="tx1"/>
                </a:solidFill>
                <a:latin typeface="Georgia"/>
                <a:cs typeface="Georgia"/>
              </a:rPr>
              <a:t>Analysis</a:t>
            </a:r>
            <a:endParaRPr lang="en-US" sz="1100" b="1" dirty="0">
              <a:solidFill>
                <a:schemeClr val="tx1"/>
              </a:solidFill>
              <a:latin typeface="Georgia"/>
              <a:cs typeface="Georgia"/>
            </a:endParaRP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Western Virginia was a stronghold for Ed Gillespie</a:t>
            </a: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Northam found the highest support primarily in urban areas </a:t>
            </a: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Voter turnout appears to be significantly higher than the last gubernatorial election in 2013</a:t>
            </a: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Democrats’ margin of victory in Virginia has grown steadily over the past two major elections</a:t>
            </a:r>
          </a:p>
        </p:txBody>
      </p:sp>
      <p:sp>
        <p:nvSpPr>
          <p:cNvPr id="149"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November 8, 2017  </a:t>
            </a:r>
            <a:r>
              <a:rPr lang="en-US" sz="800" dirty="0" smtClean="0">
                <a:solidFill>
                  <a:schemeClr val="tx1">
                    <a:lumMod val="65000"/>
                    <a:lumOff val="35000"/>
                  </a:schemeClr>
                </a:solidFill>
              </a:rPr>
              <a:t>| </a:t>
            </a:r>
            <a:r>
              <a:rPr lang="en-US" sz="800" dirty="0" smtClean="0"/>
              <a:t> </a:t>
            </a:r>
            <a:r>
              <a:rPr lang="en-US" sz="700" dirty="0" smtClean="0"/>
              <a:t>Adriana Morton</a:t>
            </a:r>
            <a:endParaRPr lang="en-US" sz="700" dirty="0">
              <a:latin typeface="Georgia"/>
              <a:cs typeface="Georgia"/>
            </a:endParaRPr>
          </a:p>
        </p:txBody>
      </p:sp>
      <p:sp>
        <p:nvSpPr>
          <p:cNvPr id="150" name="TextBox 12"/>
          <p:cNvSpPr txBox="1">
            <a:spLocks noChangeArrowheads="1"/>
          </p:cNvSpPr>
          <p:nvPr/>
        </p:nvSpPr>
        <p:spPr bwMode="auto">
          <a:xfrm>
            <a:off x="7232358" y="311516"/>
            <a:ext cx="1494320"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None/>
              <a:defRPr/>
            </a:pPr>
            <a:r>
              <a:rPr lang="en-US" altLang="en-US" sz="600" b="1" dirty="0" smtClean="0">
                <a:solidFill>
                  <a:schemeClr val="bg2">
                    <a:lumMod val="25000"/>
                  </a:schemeClr>
                </a:solidFill>
                <a:latin typeface="Verdana"/>
                <a:cs typeface="Verdana"/>
              </a:rPr>
              <a:t>VIRGINIA ELECTION RESULTS</a:t>
            </a:r>
          </a:p>
        </p:txBody>
      </p:sp>
    </p:spTree>
    <p:extLst>
      <p:ext uri="{BB962C8B-B14F-4D97-AF65-F5344CB8AC3E}">
        <p14:creationId xmlns:p14="http://schemas.microsoft.com/office/powerpoint/2010/main" val="376081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FBC90E-502A-A54D-9BAE-6F74229062B0}" type="slidenum">
              <a:rPr lang="en-US" smtClean="0"/>
              <a:t>5</a:t>
            </a:fld>
            <a:endParaRPr lang="en-US"/>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15" name="Text Placeholder 18"/>
          <p:cNvSpPr txBox="1">
            <a:spLocks/>
          </p:cNvSpPr>
          <p:nvPr/>
        </p:nvSpPr>
        <p:spPr bwMode="auto">
          <a:xfrm>
            <a:off x="404807" y="6115813"/>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endParaRPr lang="en-US" sz="700" dirty="0" smtClean="0">
              <a:solidFill>
                <a:schemeClr val="tx1">
                  <a:lumMod val="50000"/>
                  <a:lumOff val="50000"/>
                </a:schemeClr>
              </a:solidFill>
              <a:latin typeface="Georgia"/>
              <a:cs typeface="Georgia"/>
            </a:endParaRPr>
          </a:p>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a:t>
            </a:r>
            <a:r>
              <a:rPr lang="en-US" sz="700" dirty="0" err="1" smtClean="0">
                <a:solidFill>
                  <a:schemeClr val="tx1">
                    <a:lumMod val="50000"/>
                    <a:lumOff val="50000"/>
                  </a:schemeClr>
                </a:solidFill>
                <a:latin typeface="Georgia"/>
                <a:cs typeface="Georgia"/>
              </a:rPr>
              <a:t>Ballotpedia</a:t>
            </a:r>
            <a:r>
              <a:rPr lang="en-US" sz="700" dirty="0" smtClean="0">
                <a:solidFill>
                  <a:schemeClr val="tx1">
                    <a:lumMod val="50000"/>
                    <a:lumOff val="50000"/>
                  </a:schemeClr>
                </a:solidFill>
                <a:latin typeface="Georgia"/>
                <a:cs typeface="Georgia"/>
              </a:rPr>
              <a:t>; National Journal research.</a:t>
            </a:r>
            <a:endParaRPr lang="en-US" sz="700" dirty="0">
              <a:solidFill>
                <a:schemeClr val="tx1">
                  <a:lumMod val="50000"/>
                  <a:lumOff val="50000"/>
                </a:schemeClr>
              </a:solidFill>
              <a:latin typeface="Georgia"/>
              <a:cs typeface="Georgia"/>
            </a:endParaRPr>
          </a:p>
        </p:txBody>
      </p:sp>
      <p:graphicFrame>
        <p:nvGraphicFramePr>
          <p:cNvPr id="7" name="Chart 6"/>
          <p:cNvGraphicFramePr/>
          <p:nvPr>
            <p:extLst>
              <p:ext uri="{D42A27DB-BD31-4B8C-83A1-F6EECF244321}">
                <p14:modId xmlns:p14="http://schemas.microsoft.com/office/powerpoint/2010/main" val="1614461437"/>
              </p:ext>
            </p:extLst>
          </p:nvPr>
        </p:nvGraphicFramePr>
        <p:xfrm>
          <a:off x="4177984" y="2288421"/>
          <a:ext cx="5396829" cy="325085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Overview of state legislature election results</a:t>
            </a:r>
            <a:endParaRPr lang="en-US" altLang="en-US" sz="2000" dirty="0">
              <a:latin typeface="Georgia" charset="0"/>
              <a:ea typeface="ＭＳ Ｐゴシック" charset="-128"/>
              <a:cs typeface="MS PGothic" charset="-128"/>
            </a:endParaRPr>
          </a:p>
        </p:txBody>
      </p:sp>
      <p:graphicFrame>
        <p:nvGraphicFramePr>
          <p:cNvPr id="9" name="Chart 8"/>
          <p:cNvGraphicFramePr/>
          <p:nvPr>
            <p:extLst>
              <p:ext uri="{D42A27DB-BD31-4B8C-83A1-F6EECF244321}">
                <p14:modId xmlns:p14="http://schemas.microsoft.com/office/powerpoint/2010/main" val="1380330644"/>
              </p:ext>
            </p:extLst>
          </p:nvPr>
        </p:nvGraphicFramePr>
        <p:xfrm>
          <a:off x="-218170" y="2284255"/>
          <a:ext cx="5396829" cy="325085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14"/>
          <p:cNvSpPr>
            <a:spLocks noChangeArrowheads="1"/>
          </p:cNvSpPr>
          <p:nvPr/>
        </p:nvSpPr>
        <p:spPr bwMode="auto">
          <a:xfrm>
            <a:off x="5485748" y="2067973"/>
            <a:ext cx="2781300"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smtClean="0"/>
              <a:t>State Senate</a:t>
            </a:r>
            <a:endParaRPr lang="en-US" altLang="en-US" sz="1200" b="1" dirty="0"/>
          </a:p>
        </p:txBody>
      </p:sp>
      <p:sp>
        <p:nvSpPr>
          <p:cNvPr id="11" name="Rectangle 14"/>
          <p:cNvSpPr>
            <a:spLocks noChangeArrowheads="1"/>
          </p:cNvSpPr>
          <p:nvPr/>
        </p:nvSpPr>
        <p:spPr bwMode="auto">
          <a:xfrm>
            <a:off x="1089594" y="2071726"/>
            <a:ext cx="2781300"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smtClean="0"/>
              <a:t>Changes in House of Delegates</a:t>
            </a:r>
            <a:endParaRPr lang="en-US" altLang="en-US" sz="1200" b="1" dirty="0"/>
          </a:p>
        </p:txBody>
      </p:sp>
      <p:sp>
        <p:nvSpPr>
          <p:cNvPr id="12" name="Rectangle 14"/>
          <p:cNvSpPr>
            <a:spLocks noChangeArrowheads="1"/>
          </p:cNvSpPr>
          <p:nvPr/>
        </p:nvSpPr>
        <p:spPr bwMode="auto">
          <a:xfrm>
            <a:off x="5476255" y="3235048"/>
            <a:ext cx="2781300" cy="33855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600" b="1" dirty="0" smtClean="0"/>
              <a:t>19-21</a:t>
            </a:r>
            <a:endParaRPr lang="en-US" altLang="en-US" sz="1600" b="1" dirty="0"/>
          </a:p>
        </p:txBody>
      </p:sp>
      <p:sp>
        <p:nvSpPr>
          <p:cNvPr id="13" name="Rectangle 14"/>
          <p:cNvSpPr>
            <a:spLocks noChangeArrowheads="1"/>
          </p:cNvSpPr>
          <p:nvPr/>
        </p:nvSpPr>
        <p:spPr bwMode="auto">
          <a:xfrm>
            <a:off x="1080101" y="3247583"/>
            <a:ext cx="2781300" cy="33855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600" b="1" dirty="0" smtClean="0"/>
              <a:t>49-48</a:t>
            </a:r>
            <a:endParaRPr lang="en-US" altLang="en-US" sz="1600" b="1" dirty="0"/>
          </a:p>
        </p:txBody>
      </p:sp>
      <p:sp>
        <p:nvSpPr>
          <p:cNvPr id="16" name="TextBox 13"/>
          <p:cNvSpPr txBox="1">
            <a:spLocks noChangeArrowheads="1"/>
          </p:cNvSpPr>
          <p:nvPr/>
        </p:nvSpPr>
        <p:spPr bwMode="auto">
          <a:xfrm>
            <a:off x="6083585" y="3899442"/>
            <a:ext cx="162256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800" b="1" dirty="0">
                <a:solidFill>
                  <a:srgbClr val="6E88A9"/>
                </a:solidFill>
                <a:latin typeface="Verdana"/>
                <a:cs typeface="Verdana"/>
              </a:rPr>
              <a:t>■</a:t>
            </a:r>
            <a:r>
              <a:rPr lang="en-US" altLang="en-US" sz="800" b="1" dirty="0">
                <a:solidFill>
                  <a:srgbClr val="B0C3BC"/>
                </a:solidFill>
                <a:latin typeface="Verdana"/>
                <a:cs typeface="Verdana"/>
              </a:rPr>
              <a:t> </a:t>
            </a:r>
            <a:r>
              <a:rPr lang="en-US" altLang="en-US" sz="800" dirty="0" smtClean="0">
                <a:latin typeface="Verdana"/>
                <a:cs typeface="Verdana"/>
              </a:rPr>
              <a:t>Democrats  </a:t>
            </a:r>
            <a:r>
              <a:rPr lang="en-US" altLang="en-US" sz="800" b="1" dirty="0" smtClean="0">
                <a:solidFill>
                  <a:srgbClr val="D07E84"/>
                </a:solidFill>
                <a:latin typeface="Verdana"/>
                <a:cs typeface="Verdana"/>
              </a:rPr>
              <a:t>■</a:t>
            </a:r>
            <a:r>
              <a:rPr lang="en-US" altLang="en-US" sz="800" b="1" dirty="0" smtClean="0">
                <a:solidFill>
                  <a:srgbClr val="B0C3BC"/>
                </a:solidFill>
                <a:latin typeface="Verdana"/>
                <a:cs typeface="Verdana"/>
              </a:rPr>
              <a:t> </a:t>
            </a:r>
            <a:r>
              <a:rPr lang="en-US" altLang="en-US" sz="800" dirty="0" smtClean="0">
                <a:latin typeface="Verdana"/>
                <a:cs typeface="Verdana"/>
              </a:rPr>
              <a:t>Republicans</a:t>
            </a:r>
            <a:endParaRPr lang="en-US" altLang="en-US" sz="800" dirty="0">
              <a:latin typeface="Verdana"/>
              <a:cs typeface="Verdana"/>
            </a:endParaRPr>
          </a:p>
        </p:txBody>
      </p:sp>
      <p:sp>
        <p:nvSpPr>
          <p:cNvPr id="17" name="TextBox 13"/>
          <p:cNvSpPr txBox="1">
            <a:spLocks noChangeArrowheads="1"/>
          </p:cNvSpPr>
          <p:nvPr/>
        </p:nvSpPr>
        <p:spPr bwMode="auto">
          <a:xfrm>
            <a:off x="1687431" y="3869379"/>
            <a:ext cx="16225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800" b="1" dirty="0">
                <a:solidFill>
                  <a:srgbClr val="6E88A9"/>
                </a:solidFill>
                <a:latin typeface="Verdana"/>
                <a:cs typeface="Verdana"/>
              </a:rPr>
              <a:t>■</a:t>
            </a:r>
            <a:r>
              <a:rPr lang="en-US" altLang="en-US" sz="800" b="1" dirty="0">
                <a:solidFill>
                  <a:srgbClr val="B0C3BC"/>
                </a:solidFill>
                <a:latin typeface="Verdana"/>
                <a:cs typeface="Verdana"/>
              </a:rPr>
              <a:t> </a:t>
            </a:r>
            <a:r>
              <a:rPr lang="en-US" altLang="en-US" sz="800" dirty="0" smtClean="0">
                <a:latin typeface="Verdana"/>
                <a:cs typeface="Verdana"/>
              </a:rPr>
              <a:t>Democrats  </a:t>
            </a:r>
            <a:r>
              <a:rPr lang="en-US" altLang="en-US" sz="800" b="1" dirty="0" smtClean="0">
                <a:solidFill>
                  <a:srgbClr val="D07E84"/>
                </a:solidFill>
                <a:latin typeface="Verdana"/>
                <a:cs typeface="Verdana"/>
              </a:rPr>
              <a:t>■</a:t>
            </a:r>
            <a:r>
              <a:rPr lang="en-US" altLang="en-US" sz="800" b="1" dirty="0" smtClean="0">
                <a:solidFill>
                  <a:srgbClr val="B0C3BC"/>
                </a:solidFill>
                <a:latin typeface="Verdana"/>
                <a:cs typeface="Verdana"/>
              </a:rPr>
              <a:t> </a:t>
            </a:r>
            <a:r>
              <a:rPr lang="en-US" altLang="en-US" sz="800" dirty="0" smtClean="0">
                <a:latin typeface="Verdana"/>
                <a:cs typeface="Verdana"/>
              </a:rPr>
              <a:t>Republicans</a:t>
            </a:r>
          </a:p>
          <a:p>
            <a:pPr>
              <a:lnSpc>
                <a:spcPct val="100000"/>
              </a:lnSpc>
              <a:spcBef>
                <a:spcPct val="0"/>
              </a:spcBef>
              <a:buFontTx/>
              <a:buNone/>
            </a:pPr>
            <a:endParaRPr lang="en-US" altLang="en-US" sz="800" dirty="0">
              <a:latin typeface="Verdana"/>
              <a:cs typeface="Verdana"/>
            </a:endParaRPr>
          </a:p>
        </p:txBody>
      </p:sp>
      <p:sp>
        <p:nvSpPr>
          <p:cNvPr id="18" name="Rectangle 17"/>
          <p:cNvSpPr/>
          <p:nvPr/>
        </p:nvSpPr>
        <p:spPr>
          <a:xfrm>
            <a:off x="2575703" y="4612098"/>
            <a:ext cx="4065622" cy="141609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r>
              <a:rPr lang="en-US" sz="1100" b="1" dirty="0" smtClean="0">
                <a:solidFill>
                  <a:schemeClr val="tx1"/>
                </a:solidFill>
                <a:latin typeface="Georgia"/>
                <a:cs typeface="Georgia"/>
              </a:rPr>
              <a:t>Analysis</a:t>
            </a:r>
            <a:endParaRPr lang="en-US" sz="1100" b="1" dirty="0">
              <a:solidFill>
                <a:schemeClr val="tx1"/>
              </a:solidFill>
              <a:latin typeface="Georgia"/>
              <a:cs typeface="Georgia"/>
            </a:endParaRP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Northam’s win in the gubernatorial election carried over to the election for the House of Delegates</a:t>
            </a: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Elections in the </a:t>
            </a:r>
            <a:r>
              <a:rPr lang="en-US" sz="1000" dirty="0" smtClean="0">
                <a:solidFill>
                  <a:schemeClr val="tx1"/>
                </a:solidFill>
                <a:latin typeface="Georgia"/>
                <a:cs typeface="Georgia"/>
              </a:rPr>
              <a:t>28</a:t>
            </a:r>
            <a:r>
              <a:rPr lang="en-US" sz="1000" baseline="30000" dirty="0" smtClean="0">
                <a:solidFill>
                  <a:schemeClr val="tx1"/>
                </a:solidFill>
                <a:latin typeface="Georgia"/>
                <a:cs typeface="Georgia"/>
              </a:rPr>
              <a:t>th</a:t>
            </a:r>
            <a:r>
              <a:rPr lang="en-US" sz="1000" dirty="0" smtClean="0">
                <a:solidFill>
                  <a:schemeClr val="tx1"/>
                </a:solidFill>
                <a:latin typeface="Georgia"/>
                <a:cs typeface="Georgia"/>
              </a:rPr>
              <a:t>, </a:t>
            </a:r>
            <a:r>
              <a:rPr lang="en-US" sz="1000" dirty="0" smtClean="0">
                <a:solidFill>
                  <a:schemeClr val="tx1"/>
                </a:solidFill>
                <a:latin typeface="Georgia"/>
                <a:cs typeface="Georgia"/>
              </a:rPr>
              <a:t>40</a:t>
            </a:r>
            <a:r>
              <a:rPr lang="en-US" sz="1000" baseline="30000" dirty="0" smtClean="0">
                <a:solidFill>
                  <a:schemeClr val="tx1"/>
                </a:solidFill>
                <a:latin typeface="Georgia"/>
                <a:cs typeface="Georgia"/>
              </a:rPr>
              <a:t>th</a:t>
            </a:r>
            <a:r>
              <a:rPr lang="en-US" sz="1000" dirty="0" smtClean="0">
                <a:solidFill>
                  <a:schemeClr val="tx1"/>
                </a:solidFill>
                <a:latin typeface="Georgia"/>
                <a:cs typeface="Georgia"/>
              </a:rPr>
              <a:t> and </a:t>
            </a:r>
            <a:r>
              <a:rPr lang="en-US" sz="1000" dirty="0" smtClean="0">
                <a:solidFill>
                  <a:schemeClr val="tx1"/>
                </a:solidFill>
                <a:latin typeface="Georgia"/>
                <a:cs typeface="Georgia"/>
              </a:rPr>
              <a:t>94</a:t>
            </a:r>
            <a:r>
              <a:rPr lang="en-US" sz="1000" baseline="30000" dirty="0" smtClean="0">
                <a:solidFill>
                  <a:schemeClr val="tx1"/>
                </a:solidFill>
                <a:latin typeface="Georgia"/>
                <a:cs typeface="Georgia"/>
              </a:rPr>
              <a:t>th</a:t>
            </a:r>
            <a:r>
              <a:rPr lang="en-US" sz="1000" dirty="0" smtClean="0">
                <a:solidFill>
                  <a:schemeClr val="tx1"/>
                </a:solidFill>
                <a:latin typeface="Georgia"/>
                <a:cs typeface="Georgia"/>
              </a:rPr>
              <a:t> districts are too close to call and are inconclusive</a:t>
            </a:r>
          </a:p>
          <a:p>
            <a:pPr marL="171450" indent="-171450">
              <a:lnSpc>
                <a:spcPct val="110000"/>
              </a:lnSpc>
              <a:buFont typeface="Arial" panose="020B0604020202020204" pitchFamily="34" charset="0"/>
              <a:buChar char="•"/>
              <a:defRPr/>
            </a:pPr>
            <a:r>
              <a:rPr lang="en-US" sz="1000" dirty="0" smtClean="0">
                <a:solidFill>
                  <a:schemeClr val="tx1"/>
                </a:solidFill>
                <a:latin typeface="Georgia"/>
                <a:cs typeface="Georgia"/>
              </a:rPr>
              <a:t>The next State Senate election will take place on November 5, 2019</a:t>
            </a:r>
          </a:p>
        </p:txBody>
      </p:sp>
      <p:sp>
        <p:nvSpPr>
          <p:cNvPr id="20" name="Rectangle 14"/>
          <p:cNvSpPr>
            <a:spLocks noChangeArrowheads="1"/>
          </p:cNvSpPr>
          <p:nvPr/>
        </p:nvSpPr>
        <p:spPr bwMode="auto">
          <a:xfrm>
            <a:off x="1091039" y="3488278"/>
            <a:ext cx="2781300" cy="24622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000" b="1" dirty="0" smtClean="0">
                <a:solidFill>
                  <a:srgbClr val="3B608D"/>
                </a:solidFill>
              </a:rPr>
              <a:t>(+</a:t>
            </a:r>
            <a:r>
              <a:rPr lang="en-US" altLang="en-US" sz="1000" b="1" dirty="0" smtClean="0">
                <a:solidFill>
                  <a:srgbClr val="3B608D"/>
                </a:solidFill>
              </a:rPr>
              <a:t>15 </a:t>
            </a:r>
            <a:r>
              <a:rPr lang="en-US" altLang="en-US" sz="1000" b="1" dirty="0" smtClean="0">
                <a:solidFill>
                  <a:srgbClr val="3B608D"/>
                </a:solidFill>
              </a:rPr>
              <a:t>Dem)</a:t>
            </a:r>
            <a:endParaRPr lang="en-US" altLang="en-US" sz="1000" b="1" dirty="0">
              <a:solidFill>
                <a:srgbClr val="3B608D"/>
              </a:solidFill>
            </a:endParaRPr>
          </a:p>
        </p:txBody>
      </p:sp>
      <p:sp>
        <p:nvSpPr>
          <p:cNvPr id="2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November </a:t>
            </a:r>
            <a:r>
              <a:rPr lang="en-US" sz="700" dirty="0" smtClean="0">
                <a:latin typeface="Georgia"/>
                <a:cs typeface="Georgia"/>
              </a:rPr>
              <a:t>14, </a:t>
            </a:r>
            <a:r>
              <a:rPr lang="en-US" sz="700" dirty="0" smtClean="0">
                <a:latin typeface="Georgia"/>
                <a:cs typeface="Georgia"/>
              </a:rPr>
              <a:t>2017  </a:t>
            </a:r>
            <a:r>
              <a:rPr lang="en-US" sz="800" dirty="0" smtClean="0">
                <a:solidFill>
                  <a:schemeClr val="tx1">
                    <a:lumMod val="65000"/>
                    <a:lumOff val="35000"/>
                  </a:schemeClr>
                </a:solidFill>
              </a:rPr>
              <a:t>| </a:t>
            </a:r>
            <a:r>
              <a:rPr lang="en-US" sz="800" dirty="0" smtClean="0"/>
              <a:t> </a:t>
            </a:r>
            <a:r>
              <a:rPr lang="en-US" sz="700" dirty="0" smtClean="0"/>
              <a:t>Adriana Morton</a:t>
            </a:r>
            <a:endParaRPr lang="en-US" sz="700" dirty="0">
              <a:latin typeface="Georgia"/>
              <a:cs typeface="Georgia"/>
            </a:endParaRPr>
          </a:p>
        </p:txBody>
      </p:sp>
      <p:sp>
        <p:nvSpPr>
          <p:cNvPr id="23" name="TextBox 12"/>
          <p:cNvSpPr txBox="1">
            <a:spLocks noChangeArrowheads="1"/>
          </p:cNvSpPr>
          <p:nvPr/>
        </p:nvSpPr>
        <p:spPr bwMode="auto">
          <a:xfrm>
            <a:off x="7232358" y="311516"/>
            <a:ext cx="1494320"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None/>
              <a:defRPr/>
            </a:pPr>
            <a:r>
              <a:rPr lang="en-US" altLang="en-US" sz="600" b="1" dirty="0" smtClean="0">
                <a:solidFill>
                  <a:schemeClr val="bg2">
                    <a:lumMod val="25000"/>
                  </a:schemeClr>
                </a:solidFill>
                <a:latin typeface="Verdana"/>
                <a:cs typeface="Verdana"/>
              </a:rPr>
              <a:t>VIRGINIA ELECTION RESULTS</a:t>
            </a:r>
          </a:p>
        </p:txBody>
      </p:sp>
      <p:sp>
        <p:nvSpPr>
          <p:cNvPr id="2" name="TextBox 1"/>
          <p:cNvSpPr txBox="1"/>
          <p:nvPr/>
        </p:nvSpPr>
        <p:spPr>
          <a:xfrm>
            <a:off x="5485748" y="4114886"/>
            <a:ext cx="2855995" cy="400110"/>
          </a:xfrm>
          <a:prstGeom prst="rect">
            <a:avLst/>
          </a:prstGeom>
          <a:noFill/>
        </p:spPr>
        <p:txBody>
          <a:bodyPr wrap="square" rtlCol="0">
            <a:spAutoFit/>
          </a:bodyPr>
          <a:lstStyle/>
          <a:p>
            <a:r>
              <a:rPr lang="en-US" sz="1000" dirty="0" smtClean="0">
                <a:latin typeface="Georgia" charset="0"/>
                <a:ea typeface="Georgia" charset="0"/>
                <a:cs typeface="Georgia" charset="0"/>
              </a:rPr>
              <a:t>*The Virginia State Senate did not have an election in 2017</a:t>
            </a:r>
            <a:endParaRPr lang="en-US" sz="1000" dirty="0">
              <a:latin typeface="Georgia" charset="0"/>
              <a:ea typeface="Georgia" charset="0"/>
              <a:cs typeface="Georgia" charset="0"/>
            </a:endParaRPr>
          </a:p>
        </p:txBody>
      </p:sp>
      <p:sp>
        <p:nvSpPr>
          <p:cNvPr id="24" name="TextBox 23"/>
          <p:cNvSpPr txBox="1"/>
          <p:nvPr/>
        </p:nvSpPr>
        <p:spPr>
          <a:xfrm>
            <a:off x="990601" y="4114886"/>
            <a:ext cx="3234796" cy="400110"/>
          </a:xfrm>
          <a:prstGeom prst="rect">
            <a:avLst/>
          </a:prstGeom>
          <a:noFill/>
        </p:spPr>
        <p:txBody>
          <a:bodyPr wrap="square" rtlCol="0">
            <a:spAutoFit/>
          </a:bodyPr>
          <a:lstStyle/>
          <a:p>
            <a:r>
              <a:rPr lang="en-US" sz="1000" dirty="0" smtClean="0">
                <a:latin typeface="Georgia" charset="0"/>
                <a:ea typeface="Georgia" charset="0"/>
                <a:cs typeface="Georgia" charset="0"/>
              </a:rPr>
              <a:t>*3 </a:t>
            </a:r>
            <a:r>
              <a:rPr lang="en-US" sz="1000" dirty="0" smtClean="0">
                <a:latin typeface="Georgia" charset="0"/>
                <a:ea typeface="Georgia" charset="0"/>
                <a:cs typeface="Georgia" charset="0"/>
              </a:rPr>
              <a:t>seats are not included in this count because they are too close to call as of 9:00 AM, November </a:t>
            </a:r>
            <a:r>
              <a:rPr lang="en-US" sz="1000" dirty="0" smtClean="0">
                <a:latin typeface="Georgia" charset="0"/>
                <a:ea typeface="Georgia" charset="0"/>
                <a:cs typeface="Georgia" charset="0"/>
              </a:rPr>
              <a:t>14, </a:t>
            </a:r>
            <a:r>
              <a:rPr lang="en-US" sz="1000" dirty="0" smtClean="0">
                <a:latin typeface="Georgia" charset="0"/>
                <a:ea typeface="Georgia" charset="0"/>
                <a:cs typeface="Georgia" charset="0"/>
              </a:rPr>
              <a:t>2017</a:t>
            </a:r>
            <a:endParaRPr lang="en-US" sz="1000" dirty="0">
              <a:latin typeface="Georgia" charset="0"/>
              <a:ea typeface="Georgia" charset="0"/>
              <a:cs typeface="Georgia" charset="0"/>
            </a:endParaRPr>
          </a:p>
        </p:txBody>
      </p:sp>
    </p:spTree>
    <p:extLst>
      <p:ext uri="{BB962C8B-B14F-4D97-AF65-F5344CB8AC3E}">
        <p14:creationId xmlns:p14="http://schemas.microsoft.com/office/powerpoint/2010/main" val="620162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 PC">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1563</TotalTime>
  <Words>705</Words>
  <Application>Microsoft Macintosh PowerPoint</Application>
  <PresentationFormat>On-screen Show (4:3)</PresentationFormat>
  <Paragraphs>129</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Georgia</vt:lpstr>
      <vt:lpstr>MS PGothic</vt:lpstr>
      <vt:lpstr>ＭＳ Ｐゴシック</vt:lpstr>
      <vt:lpstr>Verdana</vt:lpstr>
      <vt:lpstr>Arial</vt:lpstr>
      <vt:lpstr>Office Theme</vt:lpstr>
      <vt:lpstr>Virginia’s 2017 election results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template for the presentation center [Max 2 line title]</dc:title>
  <dc:creator>Laura</dc:creator>
  <cp:lastModifiedBy>Microsoft Office User</cp:lastModifiedBy>
  <cp:revision>62</cp:revision>
  <dcterms:created xsi:type="dcterms:W3CDTF">2017-06-26T14:07:23Z</dcterms:created>
  <dcterms:modified xsi:type="dcterms:W3CDTF">2017-11-14T15:08:08Z</dcterms:modified>
</cp:coreProperties>
</file>