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08D"/>
    <a:srgbClr val="C35359"/>
    <a:srgbClr val="B22830"/>
    <a:srgbClr val="9BBB59"/>
    <a:srgbClr val="0C396F"/>
    <a:srgbClr val="C56870"/>
    <a:srgbClr val="8ABAE6"/>
    <a:srgbClr val="E6E6E6"/>
    <a:srgbClr val="D9D9D9"/>
    <a:srgbClr val="007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04"/>
  </p:normalViewPr>
  <p:slideViewPr>
    <p:cSldViewPr snapToGrid="0" snapToObjects="1">
      <p:cViewPr>
        <p:scale>
          <a:sx n="90" d="100"/>
          <a:sy n="90" d="100"/>
        </p:scale>
        <p:origin x="660" y="-624"/>
      </p:cViewPr>
      <p:guideLst>
        <p:guide orient="horz" pos="2160"/>
        <p:guide pos="12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2"/>
          <c:tx>
            <c:strRef>
              <c:f>Sheet1!$E$1</c:f>
              <c:strCache>
                <c:ptCount val="1"/>
                <c:pt idx="0">
                  <c:v>Election Outcome</c:v>
                </c:pt>
              </c:strCache>
            </c:strRef>
          </c:tx>
          <c:spPr>
            <a:noFill/>
            <a:ln w="123825">
              <a:solidFill>
                <a:srgbClr val="C35359"/>
              </a:solidFill>
            </a:ln>
            <a:effectLst/>
          </c:spPr>
          <c:invertIfNegative val="0"/>
          <c:dPt>
            <c:idx val="16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EA-490C-BCF8-211685A37087}"/>
              </c:ext>
            </c:extLst>
          </c:dPt>
          <c:dPt>
            <c:idx val="42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44EA-490C-BCF8-211685A37087}"/>
              </c:ext>
            </c:extLst>
          </c:dPt>
          <c:dPt>
            <c:idx val="43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4EA-490C-BCF8-211685A37087}"/>
              </c:ext>
            </c:extLst>
          </c:dPt>
          <c:dPt>
            <c:idx val="52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EA-490C-BCF8-211685A37087}"/>
              </c:ext>
            </c:extLst>
          </c:dPt>
          <c:dPt>
            <c:idx val="53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4EA-490C-BCF8-211685A37087}"/>
              </c:ext>
            </c:extLst>
          </c:dPt>
          <c:dPt>
            <c:idx val="84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EA-490C-BCF8-211685A37087}"/>
              </c:ext>
            </c:extLst>
          </c:dPt>
          <c:dPt>
            <c:idx val="85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4EA-490C-BCF8-211685A37087}"/>
              </c:ext>
            </c:extLst>
          </c:dPt>
          <c:dPt>
            <c:idx val="106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4EA-490C-BCF8-211685A37087}"/>
              </c:ext>
            </c:extLst>
          </c:dPt>
          <c:dPt>
            <c:idx val="107"/>
            <c:invertIfNegative val="0"/>
            <c:bubble3D val="0"/>
            <c:spPr>
              <a:noFill/>
              <a:ln w="123825">
                <a:solidFill>
                  <a:srgbClr val="3A608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4EA-490C-BCF8-211685A370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Sheet1!$A$2:$A$115</c:f>
              <c:numCache>
                <c:formatCode>[$-409]mmm\-yy;@</c:formatCode>
                <c:ptCount val="114"/>
                <c:pt idx="0">
                  <c:v>43009</c:v>
                </c:pt>
                <c:pt idx="1">
                  <c:v>42979</c:v>
                </c:pt>
                <c:pt idx="2">
                  <c:v>42903</c:v>
                </c:pt>
                <c:pt idx="3">
                  <c:v>42842</c:v>
                </c:pt>
                <c:pt idx="4">
                  <c:v>42675</c:v>
                </c:pt>
                <c:pt idx="5">
                  <c:v>42656</c:v>
                </c:pt>
                <c:pt idx="6">
                  <c:v>43018</c:v>
                </c:pt>
                <c:pt idx="7">
                  <c:v>42614</c:v>
                </c:pt>
                <c:pt idx="8">
                  <c:v>42583</c:v>
                </c:pt>
                <c:pt idx="9">
                  <c:v>42522</c:v>
                </c:pt>
                <c:pt idx="10">
                  <c:v>42491</c:v>
                </c:pt>
                <c:pt idx="11">
                  <c:v>42461</c:v>
                </c:pt>
                <c:pt idx="12">
                  <c:v>42306</c:v>
                </c:pt>
                <c:pt idx="13">
                  <c:v>41944</c:v>
                </c:pt>
                <c:pt idx="14">
                  <c:v>41924</c:v>
                </c:pt>
                <c:pt idx="15">
                  <c:v>41883</c:v>
                </c:pt>
                <c:pt idx="16">
                  <c:v>41852</c:v>
                </c:pt>
                <c:pt idx="17">
                  <c:v>41791</c:v>
                </c:pt>
                <c:pt idx="18">
                  <c:v>41730</c:v>
                </c:pt>
                <c:pt idx="19">
                  <c:v>41699</c:v>
                </c:pt>
                <c:pt idx="20">
                  <c:v>41640</c:v>
                </c:pt>
                <c:pt idx="21">
                  <c:v>41609</c:v>
                </c:pt>
                <c:pt idx="22">
                  <c:v>41575</c:v>
                </c:pt>
                <c:pt idx="23">
                  <c:v>41556</c:v>
                </c:pt>
                <c:pt idx="24">
                  <c:v>41518</c:v>
                </c:pt>
                <c:pt idx="25">
                  <c:v>41456</c:v>
                </c:pt>
                <c:pt idx="26">
                  <c:v>41426</c:v>
                </c:pt>
                <c:pt idx="27">
                  <c:v>41214</c:v>
                </c:pt>
                <c:pt idx="28">
                  <c:v>41183</c:v>
                </c:pt>
                <c:pt idx="29">
                  <c:v>41182</c:v>
                </c:pt>
                <c:pt idx="30">
                  <c:v>41122</c:v>
                </c:pt>
                <c:pt idx="31">
                  <c:v>41091</c:v>
                </c:pt>
                <c:pt idx="32">
                  <c:v>41061</c:v>
                </c:pt>
                <c:pt idx="33">
                  <c:v>41030</c:v>
                </c:pt>
                <c:pt idx="34">
                  <c:v>41000</c:v>
                </c:pt>
                <c:pt idx="35">
                  <c:v>40969</c:v>
                </c:pt>
                <c:pt idx="36">
                  <c:v>40909</c:v>
                </c:pt>
                <c:pt idx="37">
                  <c:v>40878</c:v>
                </c:pt>
                <c:pt idx="38">
                  <c:v>40848</c:v>
                </c:pt>
                <c:pt idx="39">
                  <c:v>40817</c:v>
                </c:pt>
                <c:pt idx="40">
                  <c:v>40756</c:v>
                </c:pt>
                <c:pt idx="41">
                  <c:v>40695</c:v>
                </c:pt>
                <c:pt idx="42">
                  <c:v>40483</c:v>
                </c:pt>
                <c:pt idx="43">
                  <c:v>40481</c:v>
                </c:pt>
                <c:pt idx="44">
                  <c:v>40469</c:v>
                </c:pt>
                <c:pt idx="45">
                  <c:v>40422</c:v>
                </c:pt>
                <c:pt idx="46">
                  <c:v>40420</c:v>
                </c:pt>
                <c:pt idx="47">
                  <c:v>40399</c:v>
                </c:pt>
                <c:pt idx="48">
                  <c:v>40330</c:v>
                </c:pt>
                <c:pt idx="49">
                  <c:v>40321</c:v>
                </c:pt>
                <c:pt idx="50">
                  <c:v>40309</c:v>
                </c:pt>
                <c:pt idx="51">
                  <c:v>40238</c:v>
                </c:pt>
                <c:pt idx="52">
                  <c:v>40203</c:v>
                </c:pt>
                <c:pt idx="53">
                  <c:v>40192</c:v>
                </c:pt>
                <c:pt idx="54">
                  <c:v>40148</c:v>
                </c:pt>
                <c:pt idx="55">
                  <c:v>40087</c:v>
                </c:pt>
                <c:pt idx="56">
                  <c:v>40057</c:v>
                </c:pt>
                <c:pt idx="57">
                  <c:v>39995</c:v>
                </c:pt>
                <c:pt idx="58">
                  <c:v>39904</c:v>
                </c:pt>
                <c:pt idx="59">
                  <c:v>39753</c:v>
                </c:pt>
                <c:pt idx="60">
                  <c:v>39722</c:v>
                </c:pt>
                <c:pt idx="61">
                  <c:v>39692</c:v>
                </c:pt>
                <c:pt idx="62">
                  <c:v>39661</c:v>
                </c:pt>
                <c:pt idx="63">
                  <c:v>39630</c:v>
                </c:pt>
                <c:pt idx="64">
                  <c:v>39600</c:v>
                </c:pt>
                <c:pt idx="65">
                  <c:v>39539</c:v>
                </c:pt>
                <c:pt idx="66">
                  <c:v>39508</c:v>
                </c:pt>
                <c:pt idx="67">
                  <c:v>39387</c:v>
                </c:pt>
                <c:pt idx="68">
                  <c:v>39326</c:v>
                </c:pt>
                <c:pt idx="69">
                  <c:v>39022</c:v>
                </c:pt>
                <c:pt idx="70">
                  <c:v>38991</c:v>
                </c:pt>
                <c:pt idx="71">
                  <c:v>38961</c:v>
                </c:pt>
                <c:pt idx="72">
                  <c:v>38899</c:v>
                </c:pt>
                <c:pt idx="73">
                  <c:v>38869</c:v>
                </c:pt>
                <c:pt idx="74">
                  <c:v>38808</c:v>
                </c:pt>
                <c:pt idx="75">
                  <c:v>38777</c:v>
                </c:pt>
                <c:pt idx="76">
                  <c:v>38718</c:v>
                </c:pt>
                <c:pt idx="77">
                  <c:v>38687</c:v>
                </c:pt>
                <c:pt idx="78">
                  <c:v>38657</c:v>
                </c:pt>
                <c:pt idx="79">
                  <c:v>38626</c:v>
                </c:pt>
                <c:pt idx="80">
                  <c:v>38534</c:v>
                </c:pt>
                <c:pt idx="81">
                  <c:v>38473</c:v>
                </c:pt>
                <c:pt idx="82">
                  <c:v>38292</c:v>
                </c:pt>
                <c:pt idx="83">
                  <c:v>38261</c:v>
                </c:pt>
                <c:pt idx="84">
                  <c:v>38231</c:v>
                </c:pt>
                <c:pt idx="85">
                  <c:v>38139</c:v>
                </c:pt>
                <c:pt idx="86">
                  <c:v>38108</c:v>
                </c:pt>
                <c:pt idx="87">
                  <c:v>38047</c:v>
                </c:pt>
                <c:pt idx="88">
                  <c:v>37987</c:v>
                </c:pt>
                <c:pt idx="89">
                  <c:v>37968</c:v>
                </c:pt>
                <c:pt idx="90">
                  <c:v>37561</c:v>
                </c:pt>
                <c:pt idx="91">
                  <c:v>37530</c:v>
                </c:pt>
                <c:pt idx="92">
                  <c:v>42980</c:v>
                </c:pt>
                <c:pt idx="93">
                  <c:v>37438</c:v>
                </c:pt>
                <c:pt idx="94">
                  <c:v>37408</c:v>
                </c:pt>
                <c:pt idx="95">
                  <c:v>37257</c:v>
                </c:pt>
                <c:pt idx="96">
                  <c:v>37226</c:v>
                </c:pt>
                <c:pt idx="97">
                  <c:v>36831</c:v>
                </c:pt>
                <c:pt idx="98">
                  <c:v>36495</c:v>
                </c:pt>
                <c:pt idx="99">
                  <c:v>36434</c:v>
                </c:pt>
                <c:pt idx="100">
                  <c:v>36342</c:v>
                </c:pt>
                <c:pt idx="101">
                  <c:v>36312</c:v>
                </c:pt>
                <c:pt idx="102">
                  <c:v>36251</c:v>
                </c:pt>
                <c:pt idx="103">
                  <c:v>36220</c:v>
                </c:pt>
                <c:pt idx="104">
                  <c:v>36069</c:v>
                </c:pt>
                <c:pt idx="105">
                  <c:v>36039</c:v>
                </c:pt>
                <c:pt idx="106">
                  <c:v>35977</c:v>
                </c:pt>
                <c:pt idx="107">
                  <c:v>35947</c:v>
                </c:pt>
                <c:pt idx="108">
                  <c:v>35827</c:v>
                </c:pt>
                <c:pt idx="109">
                  <c:v>35796</c:v>
                </c:pt>
                <c:pt idx="110">
                  <c:v>35765</c:v>
                </c:pt>
                <c:pt idx="111">
                  <c:v>35674</c:v>
                </c:pt>
                <c:pt idx="112">
                  <c:v>35612</c:v>
                </c:pt>
                <c:pt idx="113">
                  <c:v>35521</c:v>
                </c:pt>
              </c:numCache>
            </c:numRef>
          </c:cat>
          <c:val>
            <c:numRef>
              <c:f>Sheet1!$E$2:$E$115</c:f>
              <c:numCache>
                <c:formatCode>General</c:formatCode>
                <c:ptCount val="114"/>
                <c:pt idx="4">
                  <c:v>6</c:v>
                </c:pt>
                <c:pt idx="13">
                  <c:v>13</c:v>
                </c:pt>
                <c:pt idx="27">
                  <c:v>8</c:v>
                </c:pt>
                <c:pt idx="42">
                  <c:v>63</c:v>
                </c:pt>
                <c:pt idx="59">
                  <c:v>23</c:v>
                </c:pt>
                <c:pt idx="69">
                  <c:v>30</c:v>
                </c:pt>
                <c:pt idx="82">
                  <c:v>3</c:v>
                </c:pt>
                <c:pt idx="90">
                  <c:v>8</c:v>
                </c:pt>
                <c:pt idx="9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E8-45E0-8675-F7E32039C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2"/>
        <c:axId val="1927200847"/>
        <c:axId val="1927200431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Republican</c:v>
                </c:pt>
              </c:strCache>
            </c:strRef>
          </c:tx>
          <c:spPr>
            <a:ln w="28575" cap="rnd">
              <a:solidFill>
                <a:srgbClr val="C35359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Sheet1!$A$2:$A$115</c:f>
              <c:numCache>
                <c:formatCode>[$-409]mmm\-yy;@</c:formatCode>
                <c:ptCount val="114"/>
                <c:pt idx="0">
                  <c:v>43009</c:v>
                </c:pt>
                <c:pt idx="1">
                  <c:v>42979</c:v>
                </c:pt>
                <c:pt idx="2">
                  <c:v>42903</c:v>
                </c:pt>
                <c:pt idx="3">
                  <c:v>42842</c:v>
                </c:pt>
                <c:pt idx="4">
                  <c:v>42675</c:v>
                </c:pt>
                <c:pt idx="5">
                  <c:v>42656</c:v>
                </c:pt>
                <c:pt idx="6">
                  <c:v>43018</c:v>
                </c:pt>
                <c:pt idx="7">
                  <c:v>42614</c:v>
                </c:pt>
                <c:pt idx="8">
                  <c:v>42583</c:v>
                </c:pt>
                <c:pt idx="9">
                  <c:v>42522</c:v>
                </c:pt>
                <c:pt idx="10">
                  <c:v>42491</c:v>
                </c:pt>
                <c:pt idx="11">
                  <c:v>42461</c:v>
                </c:pt>
                <c:pt idx="12">
                  <c:v>42306</c:v>
                </c:pt>
                <c:pt idx="13">
                  <c:v>41944</c:v>
                </c:pt>
                <c:pt idx="14">
                  <c:v>41924</c:v>
                </c:pt>
                <c:pt idx="15">
                  <c:v>41883</c:v>
                </c:pt>
                <c:pt idx="16">
                  <c:v>41852</c:v>
                </c:pt>
                <c:pt idx="17">
                  <c:v>41791</c:v>
                </c:pt>
                <c:pt idx="18">
                  <c:v>41730</c:v>
                </c:pt>
                <c:pt idx="19">
                  <c:v>41699</c:v>
                </c:pt>
                <c:pt idx="20">
                  <c:v>41640</c:v>
                </c:pt>
                <c:pt idx="21">
                  <c:v>41609</c:v>
                </c:pt>
                <c:pt idx="22">
                  <c:v>41575</c:v>
                </c:pt>
                <c:pt idx="23">
                  <c:v>41556</c:v>
                </c:pt>
                <c:pt idx="24">
                  <c:v>41518</c:v>
                </c:pt>
                <c:pt idx="25">
                  <c:v>41456</c:v>
                </c:pt>
                <c:pt idx="26">
                  <c:v>41426</c:v>
                </c:pt>
                <c:pt idx="27">
                  <c:v>41214</c:v>
                </c:pt>
                <c:pt idx="28">
                  <c:v>41183</c:v>
                </c:pt>
                <c:pt idx="29">
                  <c:v>41182</c:v>
                </c:pt>
                <c:pt idx="30">
                  <c:v>41122</c:v>
                </c:pt>
                <c:pt idx="31">
                  <c:v>41091</c:v>
                </c:pt>
                <c:pt idx="32">
                  <c:v>41061</c:v>
                </c:pt>
                <c:pt idx="33">
                  <c:v>41030</c:v>
                </c:pt>
                <c:pt idx="34">
                  <c:v>41000</c:v>
                </c:pt>
                <c:pt idx="35">
                  <c:v>40969</c:v>
                </c:pt>
                <c:pt idx="36">
                  <c:v>40909</c:v>
                </c:pt>
                <c:pt idx="37">
                  <c:v>40878</c:v>
                </c:pt>
                <c:pt idx="38">
                  <c:v>40848</c:v>
                </c:pt>
                <c:pt idx="39">
                  <c:v>40817</c:v>
                </c:pt>
                <c:pt idx="40">
                  <c:v>40756</c:v>
                </c:pt>
                <c:pt idx="41">
                  <c:v>40695</c:v>
                </c:pt>
                <c:pt idx="42">
                  <c:v>40483</c:v>
                </c:pt>
                <c:pt idx="43">
                  <c:v>40481</c:v>
                </c:pt>
                <c:pt idx="44">
                  <c:v>40469</c:v>
                </c:pt>
                <c:pt idx="45">
                  <c:v>40422</c:v>
                </c:pt>
                <c:pt idx="46">
                  <c:v>40420</c:v>
                </c:pt>
                <c:pt idx="47">
                  <c:v>40399</c:v>
                </c:pt>
                <c:pt idx="48">
                  <c:v>40330</c:v>
                </c:pt>
                <c:pt idx="49">
                  <c:v>40321</c:v>
                </c:pt>
                <c:pt idx="50">
                  <c:v>40309</c:v>
                </c:pt>
                <c:pt idx="51">
                  <c:v>40238</c:v>
                </c:pt>
                <c:pt idx="52">
                  <c:v>40203</c:v>
                </c:pt>
                <c:pt idx="53">
                  <c:v>40192</c:v>
                </c:pt>
                <c:pt idx="54">
                  <c:v>40148</c:v>
                </c:pt>
                <c:pt idx="55">
                  <c:v>40087</c:v>
                </c:pt>
                <c:pt idx="56">
                  <c:v>40057</c:v>
                </c:pt>
                <c:pt idx="57">
                  <c:v>39995</c:v>
                </c:pt>
                <c:pt idx="58">
                  <c:v>39904</c:v>
                </c:pt>
                <c:pt idx="59">
                  <c:v>39753</c:v>
                </c:pt>
                <c:pt idx="60">
                  <c:v>39722</c:v>
                </c:pt>
                <c:pt idx="61">
                  <c:v>39692</c:v>
                </c:pt>
                <c:pt idx="62">
                  <c:v>39661</c:v>
                </c:pt>
                <c:pt idx="63">
                  <c:v>39630</c:v>
                </c:pt>
                <c:pt idx="64">
                  <c:v>39600</c:v>
                </c:pt>
                <c:pt idx="65">
                  <c:v>39539</c:v>
                </c:pt>
                <c:pt idx="66">
                  <c:v>39508</c:v>
                </c:pt>
                <c:pt idx="67">
                  <c:v>39387</c:v>
                </c:pt>
                <c:pt idx="68">
                  <c:v>39326</c:v>
                </c:pt>
                <c:pt idx="69">
                  <c:v>39022</c:v>
                </c:pt>
                <c:pt idx="70">
                  <c:v>38991</c:v>
                </c:pt>
                <c:pt idx="71">
                  <c:v>38961</c:v>
                </c:pt>
                <c:pt idx="72">
                  <c:v>38899</c:v>
                </c:pt>
                <c:pt idx="73">
                  <c:v>38869</c:v>
                </c:pt>
                <c:pt idx="74">
                  <c:v>38808</c:v>
                </c:pt>
                <c:pt idx="75">
                  <c:v>38777</c:v>
                </c:pt>
                <c:pt idx="76">
                  <c:v>38718</c:v>
                </c:pt>
                <c:pt idx="77">
                  <c:v>38687</c:v>
                </c:pt>
                <c:pt idx="78">
                  <c:v>38657</c:v>
                </c:pt>
                <c:pt idx="79">
                  <c:v>38626</c:v>
                </c:pt>
                <c:pt idx="80">
                  <c:v>38534</c:v>
                </c:pt>
                <c:pt idx="81">
                  <c:v>38473</c:v>
                </c:pt>
                <c:pt idx="82">
                  <c:v>38292</c:v>
                </c:pt>
                <c:pt idx="83">
                  <c:v>38261</c:v>
                </c:pt>
                <c:pt idx="84">
                  <c:v>38231</c:v>
                </c:pt>
                <c:pt idx="85">
                  <c:v>38139</c:v>
                </c:pt>
                <c:pt idx="86">
                  <c:v>38108</c:v>
                </c:pt>
                <c:pt idx="87">
                  <c:v>38047</c:v>
                </c:pt>
                <c:pt idx="88">
                  <c:v>37987</c:v>
                </c:pt>
                <c:pt idx="89">
                  <c:v>37968</c:v>
                </c:pt>
                <c:pt idx="90">
                  <c:v>37561</c:v>
                </c:pt>
                <c:pt idx="91">
                  <c:v>37530</c:v>
                </c:pt>
                <c:pt idx="92">
                  <c:v>42980</c:v>
                </c:pt>
                <c:pt idx="93">
                  <c:v>37438</c:v>
                </c:pt>
                <c:pt idx="94">
                  <c:v>37408</c:v>
                </c:pt>
                <c:pt idx="95">
                  <c:v>37257</c:v>
                </c:pt>
                <c:pt idx="96">
                  <c:v>37226</c:v>
                </c:pt>
                <c:pt idx="97">
                  <c:v>36831</c:v>
                </c:pt>
                <c:pt idx="98">
                  <c:v>36495</c:v>
                </c:pt>
                <c:pt idx="99">
                  <c:v>36434</c:v>
                </c:pt>
                <c:pt idx="100">
                  <c:v>36342</c:v>
                </c:pt>
                <c:pt idx="101">
                  <c:v>36312</c:v>
                </c:pt>
                <c:pt idx="102">
                  <c:v>36251</c:v>
                </c:pt>
                <c:pt idx="103">
                  <c:v>36220</c:v>
                </c:pt>
                <c:pt idx="104">
                  <c:v>36069</c:v>
                </c:pt>
                <c:pt idx="105">
                  <c:v>36039</c:v>
                </c:pt>
                <c:pt idx="106">
                  <c:v>35977</c:v>
                </c:pt>
                <c:pt idx="107">
                  <c:v>35947</c:v>
                </c:pt>
                <c:pt idx="108">
                  <c:v>35827</c:v>
                </c:pt>
                <c:pt idx="109">
                  <c:v>35796</c:v>
                </c:pt>
                <c:pt idx="110">
                  <c:v>35765</c:v>
                </c:pt>
                <c:pt idx="111">
                  <c:v>35674</c:v>
                </c:pt>
                <c:pt idx="112">
                  <c:v>35612</c:v>
                </c:pt>
                <c:pt idx="113">
                  <c:v>35521</c:v>
                </c:pt>
              </c:numCache>
            </c:numRef>
          </c:cat>
          <c:val>
            <c:numRef>
              <c:f>Sheet1!$B$2:$B$115</c:f>
              <c:numCache>
                <c:formatCode>General</c:formatCode>
                <c:ptCount val="114"/>
                <c:pt idx="0">
                  <c:v>41</c:v>
                </c:pt>
                <c:pt idx="1">
                  <c:v>42</c:v>
                </c:pt>
                <c:pt idx="2">
                  <c:v>42</c:v>
                </c:pt>
                <c:pt idx="3">
                  <c:v>43</c:v>
                </c:pt>
                <c:pt idx="5">
                  <c:v>44</c:v>
                </c:pt>
                <c:pt idx="6">
                  <c:v>42</c:v>
                </c:pt>
                <c:pt idx="7">
                  <c:v>45</c:v>
                </c:pt>
                <c:pt idx="8">
                  <c:v>43</c:v>
                </c:pt>
                <c:pt idx="9">
                  <c:v>46</c:v>
                </c:pt>
                <c:pt idx="10">
                  <c:v>44</c:v>
                </c:pt>
                <c:pt idx="11">
                  <c:v>45</c:v>
                </c:pt>
                <c:pt idx="12">
                  <c:v>45</c:v>
                </c:pt>
                <c:pt idx="13">
                  <c:v>42</c:v>
                </c:pt>
                <c:pt idx="14">
                  <c:v>42</c:v>
                </c:pt>
                <c:pt idx="15">
                  <c:v>45</c:v>
                </c:pt>
                <c:pt idx="16">
                  <c:v>44</c:v>
                </c:pt>
                <c:pt idx="17">
                  <c:v>43</c:v>
                </c:pt>
                <c:pt idx="18">
                  <c:v>45</c:v>
                </c:pt>
                <c:pt idx="19">
                  <c:v>44</c:v>
                </c:pt>
                <c:pt idx="20">
                  <c:v>43</c:v>
                </c:pt>
                <c:pt idx="21">
                  <c:v>44</c:v>
                </c:pt>
                <c:pt idx="22">
                  <c:v>41</c:v>
                </c:pt>
                <c:pt idx="23">
                  <c:v>39</c:v>
                </c:pt>
                <c:pt idx="24">
                  <c:v>43</c:v>
                </c:pt>
                <c:pt idx="25">
                  <c:v>44</c:v>
                </c:pt>
                <c:pt idx="26">
                  <c:v>42</c:v>
                </c:pt>
                <c:pt idx="28">
                  <c:v>43</c:v>
                </c:pt>
                <c:pt idx="29">
                  <c:v>43</c:v>
                </c:pt>
                <c:pt idx="30">
                  <c:v>42</c:v>
                </c:pt>
                <c:pt idx="31">
                  <c:v>45</c:v>
                </c:pt>
                <c:pt idx="32">
                  <c:v>44</c:v>
                </c:pt>
                <c:pt idx="33">
                  <c:v>43</c:v>
                </c:pt>
                <c:pt idx="34">
                  <c:v>44</c:v>
                </c:pt>
                <c:pt idx="35">
                  <c:v>41</c:v>
                </c:pt>
                <c:pt idx="36">
                  <c:v>41</c:v>
                </c:pt>
                <c:pt idx="37">
                  <c:v>43</c:v>
                </c:pt>
                <c:pt idx="38">
                  <c:v>43</c:v>
                </c:pt>
                <c:pt idx="39">
                  <c:v>42</c:v>
                </c:pt>
                <c:pt idx="40">
                  <c:v>47</c:v>
                </c:pt>
                <c:pt idx="41">
                  <c:v>44</c:v>
                </c:pt>
                <c:pt idx="43">
                  <c:v>46</c:v>
                </c:pt>
                <c:pt idx="44">
                  <c:v>44</c:v>
                </c:pt>
                <c:pt idx="45">
                  <c:v>44</c:v>
                </c:pt>
                <c:pt idx="46">
                  <c:v>43</c:v>
                </c:pt>
                <c:pt idx="47">
                  <c:v>42</c:v>
                </c:pt>
                <c:pt idx="48">
                  <c:v>45</c:v>
                </c:pt>
                <c:pt idx="49">
                  <c:v>44</c:v>
                </c:pt>
                <c:pt idx="50">
                  <c:v>44</c:v>
                </c:pt>
                <c:pt idx="51">
                  <c:v>42</c:v>
                </c:pt>
                <c:pt idx="52">
                  <c:v>42</c:v>
                </c:pt>
                <c:pt idx="53">
                  <c:v>41</c:v>
                </c:pt>
                <c:pt idx="54">
                  <c:v>41</c:v>
                </c:pt>
                <c:pt idx="55">
                  <c:v>38</c:v>
                </c:pt>
                <c:pt idx="56">
                  <c:v>40</c:v>
                </c:pt>
                <c:pt idx="57">
                  <c:v>39</c:v>
                </c:pt>
                <c:pt idx="58">
                  <c:v>39</c:v>
                </c:pt>
                <c:pt idx="59">
                  <c:v>36</c:v>
                </c:pt>
                <c:pt idx="60">
                  <c:v>36</c:v>
                </c:pt>
                <c:pt idx="61">
                  <c:v>37</c:v>
                </c:pt>
                <c:pt idx="62">
                  <c:v>36</c:v>
                </c:pt>
                <c:pt idx="63">
                  <c:v>36</c:v>
                </c:pt>
                <c:pt idx="64">
                  <c:v>33</c:v>
                </c:pt>
                <c:pt idx="65">
                  <c:v>34</c:v>
                </c:pt>
                <c:pt idx="66">
                  <c:v>35</c:v>
                </c:pt>
                <c:pt idx="67">
                  <c:v>37</c:v>
                </c:pt>
                <c:pt idx="68">
                  <c:v>35</c:v>
                </c:pt>
                <c:pt idx="70">
                  <c:v>37</c:v>
                </c:pt>
                <c:pt idx="71">
                  <c:v>39</c:v>
                </c:pt>
                <c:pt idx="72">
                  <c:v>38</c:v>
                </c:pt>
                <c:pt idx="73">
                  <c:v>38</c:v>
                </c:pt>
                <c:pt idx="74">
                  <c:v>39</c:v>
                </c:pt>
                <c:pt idx="75">
                  <c:v>37</c:v>
                </c:pt>
                <c:pt idx="76">
                  <c:v>38</c:v>
                </c:pt>
                <c:pt idx="77">
                  <c:v>38</c:v>
                </c:pt>
                <c:pt idx="78">
                  <c:v>37</c:v>
                </c:pt>
                <c:pt idx="79">
                  <c:v>39</c:v>
                </c:pt>
                <c:pt idx="80">
                  <c:v>40</c:v>
                </c:pt>
                <c:pt idx="81">
                  <c:v>40</c:v>
                </c:pt>
                <c:pt idx="83">
                  <c:v>43</c:v>
                </c:pt>
                <c:pt idx="84">
                  <c:v>42</c:v>
                </c:pt>
                <c:pt idx="85">
                  <c:v>42</c:v>
                </c:pt>
                <c:pt idx="86">
                  <c:v>41</c:v>
                </c:pt>
                <c:pt idx="87">
                  <c:v>42</c:v>
                </c:pt>
                <c:pt idx="88">
                  <c:v>42</c:v>
                </c:pt>
                <c:pt idx="89">
                  <c:v>42</c:v>
                </c:pt>
                <c:pt idx="91">
                  <c:v>43</c:v>
                </c:pt>
                <c:pt idx="92">
                  <c:v>42</c:v>
                </c:pt>
                <c:pt idx="93">
                  <c:v>43</c:v>
                </c:pt>
                <c:pt idx="94">
                  <c:v>42</c:v>
                </c:pt>
                <c:pt idx="95">
                  <c:v>44</c:v>
                </c:pt>
                <c:pt idx="96">
                  <c:v>42</c:v>
                </c:pt>
                <c:pt idx="98">
                  <c:v>40</c:v>
                </c:pt>
                <c:pt idx="99">
                  <c:v>39</c:v>
                </c:pt>
                <c:pt idx="100">
                  <c:v>39</c:v>
                </c:pt>
                <c:pt idx="101">
                  <c:v>42</c:v>
                </c:pt>
                <c:pt idx="102">
                  <c:v>41</c:v>
                </c:pt>
                <c:pt idx="103">
                  <c:v>37</c:v>
                </c:pt>
                <c:pt idx="104">
                  <c:v>41</c:v>
                </c:pt>
                <c:pt idx="105">
                  <c:v>40</c:v>
                </c:pt>
                <c:pt idx="106">
                  <c:v>41</c:v>
                </c:pt>
                <c:pt idx="107">
                  <c:v>39</c:v>
                </c:pt>
                <c:pt idx="108">
                  <c:v>41</c:v>
                </c:pt>
                <c:pt idx="109">
                  <c:v>40</c:v>
                </c:pt>
                <c:pt idx="110">
                  <c:v>41</c:v>
                </c:pt>
                <c:pt idx="111">
                  <c:v>41</c:v>
                </c:pt>
                <c:pt idx="112">
                  <c:v>45</c:v>
                </c:pt>
                <c:pt idx="113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E8-45E0-8675-F7E32039CB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Democrat</c:v>
                </c:pt>
              </c:strCache>
            </c:strRef>
          </c:tx>
          <c:spPr>
            <a:ln w="28575" cap="rnd">
              <a:solidFill>
                <a:srgbClr val="3A608D"/>
              </a:solidFill>
              <a:round/>
            </a:ln>
            <a:effectLst/>
          </c:spPr>
          <c:marker>
            <c:symbol val="none"/>
          </c:marker>
          <c:dLbls>
            <c:dLbl>
              <c:idx val="42"/>
              <c:layout>
                <c:manualLayout>
                  <c:x val="-4.1068455105289163E-2"/>
                  <c:y val="-7.41360715380011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D+15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021153920334225E-2"/>
                      <c:h val="5.45311992868408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4EA-490C-BCF8-211685A37087}"/>
                </c:ext>
              </c:extLst>
            </c:dLbl>
            <c:dLbl>
              <c:idx val="113"/>
              <c:layout>
                <c:manualLayout>
                  <c:x val="-1.4667284771454831E-2"/>
                  <c:y val="-0.1054379684096016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D+7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4EA-490C-BCF8-211685A370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Sheet1!$A$2:$A$115</c:f>
              <c:numCache>
                <c:formatCode>[$-409]mmm\-yy;@</c:formatCode>
                <c:ptCount val="114"/>
                <c:pt idx="0">
                  <c:v>43009</c:v>
                </c:pt>
                <c:pt idx="1">
                  <c:v>42979</c:v>
                </c:pt>
                <c:pt idx="2">
                  <c:v>42903</c:v>
                </c:pt>
                <c:pt idx="3">
                  <c:v>42842</c:v>
                </c:pt>
                <c:pt idx="4">
                  <c:v>42675</c:v>
                </c:pt>
                <c:pt idx="5">
                  <c:v>42656</c:v>
                </c:pt>
                <c:pt idx="6">
                  <c:v>43018</c:v>
                </c:pt>
                <c:pt idx="7">
                  <c:v>42614</c:v>
                </c:pt>
                <c:pt idx="8">
                  <c:v>42583</c:v>
                </c:pt>
                <c:pt idx="9">
                  <c:v>42522</c:v>
                </c:pt>
                <c:pt idx="10">
                  <c:v>42491</c:v>
                </c:pt>
                <c:pt idx="11">
                  <c:v>42461</c:v>
                </c:pt>
                <c:pt idx="12">
                  <c:v>42306</c:v>
                </c:pt>
                <c:pt idx="13">
                  <c:v>41944</c:v>
                </c:pt>
                <c:pt idx="14">
                  <c:v>41924</c:v>
                </c:pt>
                <c:pt idx="15">
                  <c:v>41883</c:v>
                </c:pt>
                <c:pt idx="16">
                  <c:v>41852</c:v>
                </c:pt>
                <c:pt idx="17">
                  <c:v>41791</c:v>
                </c:pt>
                <c:pt idx="18">
                  <c:v>41730</c:v>
                </c:pt>
                <c:pt idx="19">
                  <c:v>41699</c:v>
                </c:pt>
                <c:pt idx="20">
                  <c:v>41640</c:v>
                </c:pt>
                <c:pt idx="21">
                  <c:v>41609</c:v>
                </c:pt>
                <c:pt idx="22">
                  <c:v>41575</c:v>
                </c:pt>
                <c:pt idx="23">
                  <c:v>41556</c:v>
                </c:pt>
                <c:pt idx="24">
                  <c:v>41518</c:v>
                </c:pt>
                <c:pt idx="25">
                  <c:v>41456</c:v>
                </c:pt>
                <c:pt idx="26">
                  <c:v>41426</c:v>
                </c:pt>
                <c:pt idx="27">
                  <c:v>41214</c:v>
                </c:pt>
                <c:pt idx="28">
                  <c:v>41183</c:v>
                </c:pt>
                <c:pt idx="29">
                  <c:v>41182</c:v>
                </c:pt>
                <c:pt idx="30">
                  <c:v>41122</c:v>
                </c:pt>
                <c:pt idx="31">
                  <c:v>41091</c:v>
                </c:pt>
                <c:pt idx="32">
                  <c:v>41061</c:v>
                </c:pt>
                <c:pt idx="33">
                  <c:v>41030</c:v>
                </c:pt>
                <c:pt idx="34">
                  <c:v>41000</c:v>
                </c:pt>
                <c:pt idx="35">
                  <c:v>40969</c:v>
                </c:pt>
                <c:pt idx="36">
                  <c:v>40909</c:v>
                </c:pt>
                <c:pt idx="37">
                  <c:v>40878</c:v>
                </c:pt>
                <c:pt idx="38">
                  <c:v>40848</c:v>
                </c:pt>
                <c:pt idx="39">
                  <c:v>40817</c:v>
                </c:pt>
                <c:pt idx="40">
                  <c:v>40756</c:v>
                </c:pt>
                <c:pt idx="41">
                  <c:v>40695</c:v>
                </c:pt>
                <c:pt idx="42">
                  <c:v>40483</c:v>
                </c:pt>
                <c:pt idx="43">
                  <c:v>40481</c:v>
                </c:pt>
                <c:pt idx="44">
                  <c:v>40469</c:v>
                </c:pt>
                <c:pt idx="45">
                  <c:v>40422</c:v>
                </c:pt>
                <c:pt idx="46">
                  <c:v>40420</c:v>
                </c:pt>
                <c:pt idx="47">
                  <c:v>40399</c:v>
                </c:pt>
                <c:pt idx="48">
                  <c:v>40330</c:v>
                </c:pt>
                <c:pt idx="49">
                  <c:v>40321</c:v>
                </c:pt>
                <c:pt idx="50">
                  <c:v>40309</c:v>
                </c:pt>
                <c:pt idx="51">
                  <c:v>40238</c:v>
                </c:pt>
                <c:pt idx="52">
                  <c:v>40203</c:v>
                </c:pt>
                <c:pt idx="53">
                  <c:v>40192</c:v>
                </c:pt>
                <c:pt idx="54">
                  <c:v>40148</c:v>
                </c:pt>
                <c:pt idx="55">
                  <c:v>40087</c:v>
                </c:pt>
                <c:pt idx="56">
                  <c:v>40057</c:v>
                </c:pt>
                <c:pt idx="57">
                  <c:v>39995</c:v>
                </c:pt>
                <c:pt idx="58">
                  <c:v>39904</c:v>
                </c:pt>
                <c:pt idx="59">
                  <c:v>39753</c:v>
                </c:pt>
                <c:pt idx="60">
                  <c:v>39722</c:v>
                </c:pt>
                <c:pt idx="61">
                  <c:v>39692</c:v>
                </c:pt>
                <c:pt idx="62">
                  <c:v>39661</c:v>
                </c:pt>
                <c:pt idx="63">
                  <c:v>39630</c:v>
                </c:pt>
                <c:pt idx="64">
                  <c:v>39600</c:v>
                </c:pt>
                <c:pt idx="65">
                  <c:v>39539</c:v>
                </c:pt>
                <c:pt idx="66">
                  <c:v>39508</c:v>
                </c:pt>
                <c:pt idx="67">
                  <c:v>39387</c:v>
                </c:pt>
                <c:pt idx="68">
                  <c:v>39326</c:v>
                </c:pt>
                <c:pt idx="69">
                  <c:v>39022</c:v>
                </c:pt>
                <c:pt idx="70">
                  <c:v>38991</c:v>
                </c:pt>
                <c:pt idx="71">
                  <c:v>38961</c:v>
                </c:pt>
                <c:pt idx="72">
                  <c:v>38899</c:v>
                </c:pt>
                <c:pt idx="73">
                  <c:v>38869</c:v>
                </c:pt>
                <c:pt idx="74">
                  <c:v>38808</c:v>
                </c:pt>
                <c:pt idx="75">
                  <c:v>38777</c:v>
                </c:pt>
                <c:pt idx="76">
                  <c:v>38718</c:v>
                </c:pt>
                <c:pt idx="77">
                  <c:v>38687</c:v>
                </c:pt>
                <c:pt idx="78">
                  <c:v>38657</c:v>
                </c:pt>
                <c:pt idx="79">
                  <c:v>38626</c:v>
                </c:pt>
                <c:pt idx="80">
                  <c:v>38534</c:v>
                </c:pt>
                <c:pt idx="81">
                  <c:v>38473</c:v>
                </c:pt>
                <c:pt idx="82">
                  <c:v>38292</c:v>
                </c:pt>
                <c:pt idx="83">
                  <c:v>38261</c:v>
                </c:pt>
                <c:pt idx="84">
                  <c:v>38231</c:v>
                </c:pt>
                <c:pt idx="85">
                  <c:v>38139</c:v>
                </c:pt>
                <c:pt idx="86">
                  <c:v>38108</c:v>
                </c:pt>
                <c:pt idx="87">
                  <c:v>38047</c:v>
                </c:pt>
                <c:pt idx="88">
                  <c:v>37987</c:v>
                </c:pt>
                <c:pt idx="89">
                  <c:v>37968</c:v>
                </c:pt>
                <c:pt idx="90">
                  <c:v>37561</c:v>
                </c:pt>
                <c:pt idx="91">
                  <c:v>37530</c:v>
                </c:pt>
                <c:pt idx="92">
                  <c:v>42980</c:v>
                </c:pt>
                <c:pt idx="93">
                  <c:v>37438</c:v>
                </c:pt>
                <c:pt idx="94">
                  <c:v>37408</c:v>
                </c:pt>
                <c:pt idx="95">
                  <c:v>37257</c:v>
                </c:pt>
                <c:pt idx="96">
                  <c:v>37226</c:v>
                </c:pt>
                <c:pt idx="97">
                  <c:v>36831</c:v>
                </c:pt>
                <c:pt idx="98">
                  <c:v>36495</c:v>
                </c:pt>
                <c:pt idx="99">
                  <c:v>36434</c:v>
                </c:pt>
                <c:pt idx="100">
                  <c:v>36342</c:v>
                </c:pt>
                <c:pt idx="101">
                  <c:v>36312</c:v>
                </c:pt>
                <c:pt idx="102">
                  <c:v>36251</c:v>
                </c:pt>
                <c:pt idx="103">
                  <c:v>36220</c:v>
                </c:pt>
                <c:pt idx="104">
                  <c:v>36069</c:v>
                </c:pt>
                <c:pt idx="105">
                  <c:v>36039</c:v>
                </c:pt>
                <c:pt idx="106">
                  <c:v>35977</c:v>
                </c:pt>
                <c:pt idx="107">
                  <c:v>35947</c:v>
                </c:pt>
                <c:pt idx="108">
                  <c:v>35827</c:v>
                </c:pt>
                <c:pt idx="109">
                  <c:v>35796</c:v>
                </c:pt>
                <c:pt idx="110">
                  <c:v>35765</c:v>
                </c:pt>
                <c:pt idx="111">
                  <c:v>35674</c:v>
                </c:pt>
                <c:pt idx="112">
                  <c:v>35612</c:v>
                </c:pt>
                <c:pt idx="113">
                  <c:v>35521</c:v>
                </c:pt>
              </c:numCache>
            </c:numRef>
          </c:cat>
          <c:val>
            <c:numRef>
              <c:f>Sheet1!$C$2:$C$115</c:f>
              <c:numCache>
                <c:formatCode>General</c:formatCode>
                <c:ptCount val="114"/>
                <c:pt idx="0">
                  <c:v>48</c:v>
                </c:pt>
                <c:pt idx="1">
                  <c:v>48</c:v>
                </c:pt>
                <c:pt idx="2">
                  <c:v>50</c:v>
                </c:pt>
                <c:pt idx="3">
                  <c:v>47</c:v>
                </c:pt>
                <c:pt idx="5">
                  <c:v>46</c:v>
                </c:pt>
                <c:pt idx="6">
                  <c:v>48</c:v>
                </c:pt>
                <c:pt idx="7">
                  <c:v>48</c:v>
                </c:pt>
                <c:pt idx="8">
                  <c:v>47</c:v>
                </c:pt>
                <c:pt idx="9">
                  <c:v>46</c:v>
                </c:pt>
                <c:pt idx="10">
                  <c:v>48</c:v>
                </c:pt>
                <c:pt idx="11">
                  <c:v>47</c:v>
                </c:pt>
                <c:pt idx="12">
                  <c:v>45</c:v>
                </c:pt>
                <c:pt idx="13">
                  <c:v>46</c:v>
                </c:pt>
                <c:pt idx="14">
                  <c:v>46</c:v>
                </c:pt>
                <c:pt idx="15">
                  <c:v>43</c:v>
                </c:pt>
                <c:pt idx="16">
                  <c:v>43</c:v>
                </c:pt>
                <c:pt idx="17">
                  <c:v>45</c:v>
                </c:pt>
                <c:pt idx="18">
                  <c:v>45</c:v>
                </c:pt>
                <c:pt idx="19">
                  <c:v>43</c:v>
                </c:pt>
                <c:pt idx="20">
                  <c:v>45</c:v>
                </c:pt>
                <c:pt idx="21">
                  <c:v>42</c:v>
                </c:pt>
                <c:pt idx="22">
                  <c:v>45</c:v>
                </c:pt>
                <c:pt idx="23">
                  <c:v>47</c:v>
                </c:pt>
                <c:pt idx="24">
                  <c:v>46</c:v>
                </c:pt>
                <c:pt idx="25">
                  <c:v>44</c:v>
                </c:pt>
                <c:pt idx="26">
                  <c:v>45</c:v>
                </c:pt>
                <c:pt idx="28">
                  <c:v>45</c:v>
                </c:pt>
                <c:pt idx="29">
                  <c:v>47</c:v>
                </c:pt>
                <c:pt idx="30">
                  <c:v>47</c:v>
                </c:pt>
                <c:pt idx="31">
                  <c:v>46</c:v>
                </c:pt>
                <c:pt idx="32">
                  <c:v>45</c:v>
                </c:pt>
                <c:pt idx="33">
                  <c:v>44</c:v>
                </c:pt>
                <c:pt idx="34">
                  <c:v>46</c:v>
                </c:pt>
                <c:pt idx="35">
                  <c:v>46</c:v>
                </c:pt>
                <c:pt idx="36">
                  <c:v>47</c:v>
                </c:pt>
                <c:pt idx="37">
                  <c:v>45</c:v>
                </c:pt>
                <c:pt idx="38">
                  <c:v>46</c:v>
                </c:pt>
                <c:pt idx="39">
                  <c:v>45</c:v>
                </c:pt>
                <c:pt idx="40">
                  <c:v>41</c:v>
                </c:pt>
                <c:pt idx="41">
                  <c:v>44</c:v>
                </c:pt>
                <c:pt idx="43">
                  <c:v>44</c:v>
                </c:pt>
                <c:pt idx="44">
                  <c:v>46</c:v>
                </c:pt>
                <c:pt idx="45">
                  <c:v>44</c:v>
                </c:pt>
                <c:pt idx="46">
                  <c:v>43</c:v>
                </c:pt>
                <c:pt idx="47">
                  <c:v>43</c:v>
                </c:pt>
                <c:pt idx="48">
                  <c:v>43</c:v>
                </c:pt>
                <c:pt idx="49">
                  <c:v>43</c:v>
                </c:pt>
                <c:pt idx="50">
                  <c:v>44</c:v>
                </c:pt>
                <c:pt idx="51">
                  <c:v>45</c:v>
                </c:pt>
                <c:pt idx="52">
                  <c:v>44</c:v>
                </c:pt>
                <c:pt idx="53">
                  <c:v>41</c:v>
                </c:pt>
                <c:pt idx="54">
                  <c:v>43</c:v>
                </c:pt>
                <c:pt idx="55">
                  <c:v>46</c:v>
                </c:pt>
                <c:pt idx="56">
                  <c:v>43</c:v>
                </c:pt>
                <c:pt idx="57">
                  <c:v>46</c:v>
                </c:pt>
                <c:pt idx="58">
                  <c:v>46</c:v>
                </c:pt>
                <c:pt idx="59">
                  <c:v>48</c:v>
                </c:pt>
                <c:pt idx="60">
                  <c:v>49</c:v>
                </c:pt>
                <c:pt idx="61">
                  <c:v>50</c:v>
                </c:pt>
                <c:pt idx="62">
                  <c:v>47</c:v>
                </c:pt>
                <c:pt idx="63">
                  <c:v>49</c:v>
                </c:pt>
                <c:pt idx="64">
                  <c:v>52</c:v>
                </c:pt>
                <c:pt idx="65">
                  <c:v>49</c:v>
                </c:pt>
                <c:pt idx="66">
                  <c:v>49</c:v>
                </c:pt>
                <c:pt idx="67">
                  <c:v>46</c:v>
                </c:pt>
                <c:pt idx="68">
                  <c:v>47</c:v>
                </c:pt>
                <c:pt idx="70">
                  <c:v>52</c:v>
                </c:pt>
                <c:pt idx="71">
                  <c:v>48</c:v>
                </c:pt>
                <c:pt idx="72">
                  <c:v>48</c:v>
                </c:pt>
                <c:pt idx="73">
                  <c:v>49</c:v>
                </c:pt>
                <c:pt idx="74">
                  <c:v>45</c:v>
                </c:pt>
                <c:pt idx="75">
                  <c:v>50</c:v>
                </c:pt>
                <c:pt idx="76">
                  <c:v>47</c:v>
                </c:pt>
                <c:pt idx="77">
                  <c:v>46</c:v>
                </c:pt>
                <c:pt idx="78">
                  <c:v>48</c:v>
                </c:pt>
                <c:pt idx="79">
                  <c:v>48</c:v>
                </c:pt>
                <c:pt idx="80">
                  <c:v>45</c:v>
                </c:pt>
                <c:pt idx="81">
                  <c:v>47</c:v>
                </c:pt>
                <c:pt idx="83">
                  <c:v>44</c:v>
                </c:pt>
                <c:pt idx="84">
                  <c:v>46</c:v>
                </c:pt>
                <c:pt idx="85">
                  <c:v>44</c:v>
                </c:pt>
                <c:pt idx="86">
                  <c:v>44</c:v>
                </c:pt>
                <c:pt idx="87">
                  <c:v>45</c:v>
                </c:pt>
                <c:pt idx="88">
                  <c:v>43</c:v>
                </c:pt>
                <c:pt idx="89">
                  <c:v>42</c:v>
                </c:pt>
                <c:pt idx="91">
                  <c:v>42</c:v>
                </c:pt>
                <c:pt idx="92">
                  <c:v>42</c:v>
                </c:pt>
                <c:pt idx="93">
                  <c:v>41</c:v>
                </c:pt>
                <c:pt idx="94">
                  <c:v>41</c:v>
                </c:pt>
                <c:pt idx="95">
                  <c:v>40</c:v>
                </c:pt>
                <c:pt idx="96">
                  <c:v>40</c:v>
                </c:pt>
                <c:pt idx="98">
                  <c:v>44</c:v>
                </c:pt>
                <c:pt idx="99">
                  <c:v>41</c:v>
                </c:pt>
                <c:pt idx="100">
                  <c:v>43</c:v>
                </c:pt>
                <c:pt idx="101">
                  <c:v>41</c:v>
                </c:pt>
                <c:pt idx="102">
                  <c:v>40</c:v>
                </c:pt>
                <c:pt idx="103">
                  <c:v>43</c:v>
                </c:pt>
                <c:pt idx="104">
                  <c:v>43</c:v>
                </c:pt>
                <c:pt idx="105">
                  <c:v>39</c:v>
                </c:pt>
                <c:pt idx="106">
                  <c:v>40</c:v>
                </c:pt>
                <c:pt idx="107">
                  <c:v>40</c:v>
                </c:pt>
                <c:pt idx="108">
                  <c:v>37</c:v>
                </c:pt>
                <c:pt idx="109">
                  <c:v>42</c:v>
                </c:pt>
                <c:pt idx="110">
                  <c:v>37</c:v>
                </c:pt>
                <c:pt idx="111">
                  <c:v>39</c:v>
                </c:pt>
                <c:pt idx="112">
                  <c:v>39</c:v>
                </c:pt>
                <c:pt idx="113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E8-45E0-8675-F7E32039C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094015"/>
        <c:axId val="237097759"/>
      </c:lineChart>
      <c:dateAx>
        <c:axId val="237094015"/>
        <c:scaling>
          <c:orientation val="minMax"/>
          <c:max val="43031"/>
          <c:min val="36800"/>
        </c:scaling>
        <c:delete val="0"/>
        <c:axPos val="b"/>
        <c:numFmt formatCode="[$-409]mmm\-yy;@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097759"/>
        <c:crosses val="autoZero"/>
        <c:auto val="1"/>
        <c:lblOffset val="100"/>
        <c:baseTimeUnit val="days"/>
        <c:majorUnit val="12"/>
        <c:majorTimeUnit val="months"/>
      </c:dateAx>
      <c:valAx>
        <c:axId val="237097759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094015"/>
        <c:crosses val="autoZero"/>
        <c:crossBetween val="between"/>
      </c:valAx>
      <c:valAx>
        <c:axId val="1927200431"/>
        <c:scaling>
          <c:orientation val="minMax"/>
          <c:max val="100"/>
        </c:scaling>
        <c:delete val="1"/>
        <c:axPos val="r"/>
        <c:numFmt formatCode="General" sourceLinked="1"/>
        <c:majorTickMark val="out"/>
        <c:minorTickMark val="none"/>
        <c:tickLblPos val="nextTo"/>
        <c:crossAx val="1927200847"/>
        <c:crosses val="max"/>
        <c:crossBetween val="between"/>
      </c:valAx>
      <c:dateAx>
        <c:axId val="1927200847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1927200431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96509391"/>
              </p:ext>
            </p:extLst>
          </p:nvPr>
        </p:nvGraphicFramePr>
        <p:xfrm>
          <a:off x="256674" y="2204879"/>
          <a:ext cx="8658726" cy="385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846160" y="5418162"/>
            <a:ext cx="3668689" cy="548640"/>
          </a:xfrm>
          <a:prstGeom prst="rect">
            <a:avLst/>
          </a:prstGeom>
          <a:solidFill>
            <a:srgbClr val="C35359">
              <a:alpha val="54000"/>
            </a:srgbClr>
          </a:solidFill>
          <a:ln>
            <a:solidFill>
              <a:schemeClr val="accent1">
                <a:shade val="95000"/>
                <a:satMod val="105000"/>
                <a:alpha val="4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14849" y="5418162"/>
            <a:ext cx="3769342" cy="548640"/>
          </a:xfrm>
          <a:prstGeom prst="rect">
            <a:avLst/>
          </a:prstGeom>
          <a:solidFill>
            <a:srgbClr val="3A608D">
              <a:alpha val="54000"/>
            </a:srgbClr>
          </a:solidFill>
          <a:ln>
            <a:solidFill>
              <a:schemeClr val="accent1">
                <a:shade val="95000"/>
                <a:satMod val="105000"/>
                <a:alpha val="4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284191" y="5418162"/>
            <a:ext cx="368491" cy="548640"/>
          </a:xfrm>
          <a:prstGeom prst="rect">
            <a:avLst/>
          </a:prstGeom>
          <a:solidFill>
            <a:srgbClr val="C35359">
              <a:alpha val="54000"/>
            </a:srgbClr>
          </a:solidFill>
          <a:ln>
            <a:solidFill>
              <a:schemeClr val="accent1">
                <a:shade val="95000"/>
                <a:satMod val="105000"/>
                <a:alpha val="4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510" y="5418162"/>
            <a:ext cx="457200" cy="548640"/>
          </a:xfrm>
          <a:prstGeom prst="rect">
            <a:avLst/>
          </a:prstGeom>
          <a:solidFill>
            <a:srgbClr val="3A608D">
              <a:alpha val="54000"/>
            </a:srgbClr>
          </a:solidFill>
          <a:ln>
            <a:solidFill>
              <a:schemeClr val="accent1">
                <a:shade val="95000"/>
                <a:satMod val="105000"/>
                <a:alpha val="44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6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Comparison between generic ballot polling and outcomes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363804" y="311516"/>
            <a:ext cx="136287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MIDTERM ELECTIONS</a:t>
            </a: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November 6,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Do you prefer a Congress controlled by Republicans or Democrats?</a:t>
            </a:r>
            <a:endParaRPr lang="en-US" altLang="en-US" sz="1200" b="1" dirty="0"/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088309"/>
            <a:ext cx="8247721" cy="334297"/>
          </a:xfrm>
          <a:prstGeom prst="rect">
            <a:avLst/>
          </a:prstGeom>
          <a:noFill/>
          <a:ln>
            <a:noFill/>
          </a:ln>
          <a:extLst/>
        </p:spPr>
        <p:txBody>
          <a:bodyPr anchor="b" anchorCtr="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NBC/WSJ rolling poll August 2000-October 2017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813" y="1792165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NBC/WSJ POLL</a:t>
            </a:r>
            <a:endParaRPr lang="en-US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485547" y="1939501"/>
            <a:ext cx="402930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b="1" dirty="0">
                <a:solidFill>
                  <a:srgbClr val="3A608D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 smtClean="0">
                <a:latin typeface="Verdana" charset="0"/>
                <a:ea typeface="Verdana" charset="0"/>
                <a:cs typeface="Verdana" charset="0"/>
              </a:rPr>
              <a:t>Democrats   </a:t>
            </a:r>
            <a:r>
              <a:rPr lang="en-US" altLang="en-US" sz="1400" b="1" dirty="0" smtClean="0">
                <a:solidFill>
                  <a:srgbClr val="C35359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 smtClean="0">
                <a:latin typeface="Verdana" charset="0"/>
                <a:ea typeface="Verdana" charset="0"/>
                <a:cs typeface="Verdana" charset="0"/>
              </a:rPr>
              <a:t>Republicans   </a:t>
            </a:r>
            <a:r>
              <a:rPr lang="en-US" altLang="en-US" sz="1400" b="1" dirty="0" smtClean="0">
                <a:solidFill>
                  <a:srgbClr val="9BBB59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 smtClean="0">
                <a:latin typeface="Verdana" charset="0"/>
                <a:ea typeface="Verdana" charset="0"/>
                <a:cs typeface="Verdana" charset="0"/>
              </a:rPr>
              <a:t>Not sure</a:t>
            </a:r>
            <a:endParaRPr lang="en-US" altLang="en-US" sz="900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40991" y="2293444"/>
            <a:ext cx="791570" cy="5862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32561" y="1862756"/>
            <a:ext cx="1215293" cy="43088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Net number of seats gained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5357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53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146</cp:revision>
  <dcterms:created xsi:type="dcterms:W3CDTF">2017-06-26T14:07:23Z</dcterms:created>
  <dcterms:modified xsi:type="dcterms:W3CDTF">2017-11-07T00:05:18Z</dcterms:modified>
</cp:coreProperties>
</file>