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A85"/>
    <a:srgbClr val="6EB0C6"/>
    <a:srgbClr val="E8D181"/>
    <a:srgbClr val="95B59D"/>
    <a:srgbClr val="AB9DC0"/>
    <a:srgbClr val="3B608D"/>
    <a:srgbClr val="765C92"/>
    <a:srgbClr val="0D3970"/>
    <a:srgbClr val="8D744A"/>
    <a:srgbClr val="B12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443955" y="311516"/>
            <a:ext cx="1282723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STATE AND LOCAL TAXES</a:t>
            </a:r>
            <a:endParaRPr lang="en-US" altLang="en-US" sz="600" b="1" dirty="0" smtClean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45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October 18</a:t>
            </a:r>
            <a:r>
              <a:rPr lang="en-US" sz="700" dirty="0" smtClean="0">
                <a:latin typeface="Georgia"/>
                <a:cs typeface="Georgia"/>
              </a:rPr>
              <a:t>, </a:t>
            </a:r>
            <a:r>
              <a:rPr lang="en-US" sz="700" dirty="0" smtClean="0">
                <a:latin typeface="Georgia"/>
                <a:cs typeface="Georgia"/>
              </a:rPr>
              <a:t>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Michael Brady</a:t>
            </a:r>
            <a:endParaRPr lang="en-US" sz="700" dirty="0">
              <a:latin typeface="Georgia"/>
              <a:cs typeface="Georgia"/>
            </a:endParaRPr>
          </a:p>
        </p:txBody>
      </p:sp>
      <p:pic>
        <p:nvPicPr>
          <p:cNvPr id="48" name="Picture 47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51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Morgan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Scarboro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“Facts &amp; Figures 2017: How Does Your State Compare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?” Tax Foundation, March 13, 2017.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1" y="1644160"/>
            <a:ext cx="7699248" cy="3376863"/>
          </a:xfrm>
          <a:prstGeom prst="rect">
            <a:avLst/>
          </a:prstGeom>
        </p:spPr>
      </p:pic>
      <p:sp>
        <p:nvSpPr>
          <p:cNvPr id="52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State and local tax burdens as a share of state income 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905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48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Brady, Michael</cp:lastModifiedBy>
  <cp:revision>46</cp:revision>
  <dcterms:created xsi:type="dcterms:W3CDTF">2017-06-26T14:07:23Z</dcterms:created>
  <dcterms:modified xsi:type="dcterms:W3CDTF">2017-10-18T16:44:54Z</dcterms:modified>
</cp:coreProperties>
</file>