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CBBA"/>
    <a:srgbClr val="C5DFE9"/>
    <a:srgbClr val="8BC1D2"/>
    <a:srgbClr val="95B59D"/>
    <a:srgbClr val="C6B9A5"/>
    <a:srgbClr val="BEB2B6"/>
    <a:srgbClr val="CC6865"/>
    <a:srgbClr val="F79443"/>
    <a:srgbClr val="7B8A85"/>
    <a:srgbClr val="6EB0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"/>
          <a:stretch/>
        </p:blipFill>
        <p:spPr>
          <a:xfrm>
            <a:off x="404806" y="1418608"/>
            <a:ext cx="8247721" cy="480327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The Open Society Foundation is now the second largest grant-making foundation in the US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894399" y="311516"/>
            <a:ext cx="8322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FOUNDATIONS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October </a:t>
            </a:r>
            <a:r>
              <a:rPr lang="en-US" sz="700" dirty="0" smtClean="0">
                <a:latin typeface="Georgia"/>
                <a:cs typeface="Georgia"/>
              </a:rPr>
              <a:t>18,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“25 largest US foundations by total assets,” National Philanthropic Trust,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95297" y="1811662"/>
            <a:ext cx="4431381" cy="1878374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>
              <a:lnSpc>
                <a:spcPct val="120000"/>
              </a:lnSpc>
            </a:pPr>
            <a:r>
              <a:rPr lang="en-US" sz="1100" b="1" dirty="0">
                <a:solidFill>
                  <a:schemeClr val="tx1"/>
                </a:solidFill>
                <a:latin typeface="Georgia"/>
                <a:cs typeface="Georgia"/>
              </a:rPr>
              <a:t>George Soros has donated $18 billion to his foundation over the past several years</a:t>
            </a:r>
          </a:p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The Open Society Foundation (formerly the Open Society Institute) is one of the largest grant-making foundations in the United States. Before Soros’ $18 billion donation, it was ranked as the 15</a:t>
            </a:r>
            <a:r>
              <a:rPr lang="en-US" sz="1000" baseline="30000" dirty="0">
                <a:solidFill>
                  <a:schemeClr val="tx1"/>
                </a:solidFill>
                <a:latin typeface="Georgia"/>
                <a:cs typeface="Georgia"/>
              </a:rPr>
              <a:t>th</a:t>
            </a: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 </a:t>
            </a: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largest, but now it has surpassed </a:t>
            </a: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the Ford Foundation as the second largest grant-making foundation in the </a:t>
            </a:r>
            <a:r>
              <a:rPr lang="en-US" sz="1000" dirty="0" smtClean="0">
                <a:solidFill>
                  <a:schemeClr val="tx1"/>
                </a:solidFill>
                <a:latin typeface="Georgia"/>
                <a:cs typeface="Georgia"/>
              </a:rPr>
              <a:t>country, </a:t>
            </a:r>
            <a:r>
              <a:rPr lang="en-US" sz="1000" dirty="0">
                <a:solidFill>
                  <a:schemeClr val="tx1"/>
                </a:solidFill>
                <a:latin typeface="Georgia"/>
                <a:cs typeface="Georgia"/>
              </a:rPr>
              <a:t>behind only the Bill &amp; Melinda Gates Foundation, whose value rests over $40 billion.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endParaRPr lang="en-US" sz="1000" dirty="0" smtClean="0">
              <a:solidFill>
                <a:schemeClr val="tx1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9897" y="1511160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19404" y="3984394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724204" y="4020539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37713" y="4129654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351222" y="4166637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56022" y="4244183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60822" y="4279323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326582" y="4386005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611760" y="4428609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916559" y="4428609"/>
            <a:ext cx="1343417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41780" y="4443124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146580" y="4515166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529757" y="4613139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834557" y="4636135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flipV="1">
            <a:off x="6139357" y="4644751"/>
            <a:ext cx="3048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44157" y="4653597"/>
            <a:ext cx="3048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86341" y="4676456"/>
            <a:ext cx="1800309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flipV="1">
            <a:off x="7395941" y="4688246"/>
            <a:ext cx="1340803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6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25 largest grant-making foundations in the US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894399" y="311516"/>
            <a:ext cx="8322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FOUNDATIONS</a:t>
            </a:r>
            <a:endParaRPr lang="en-US" altLang="en-US" sz="600" b="1" dirty="0" smtClean="0">
              <a:solidFill>
                <a:schemeClr val="bg2">
                  <a:lumMod val="25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10" name="Picture 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October </a:t>
            </a:r>
            <a:r>
              <a:rPr lang="en-US" sz="700" dirty="0" smtClean="0">
                <a:latin typeface="Georgia"/>
                <a:cs typeface="Georgia"/>
              </a:rPr>
              <a:t>18, </a:t>
            </a:r>
            <a:r>
              <a:rPr lang="en-US" sz="700" dirty="0" smtClean="0">
                <a:latin typeface="Georgia"/>
                <a:cs typeface="Georgia"/>
              </a:rPr>
              <a:t>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“25 largest US foundations by total assets,” National Philanthropic Trust, 2017.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6"/>
          <a:stretch/>
        </p:blipFill>
        <p:spPr>
          <a:xfrm>
            <a:off x="485547" y="1423228"/>
            <a:ext cx="8086043" cy="47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33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</TotalTime>
  <Words>162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Georgia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Goetemann, Theodore</cp:lastModifiedBy>
  <cp:revision>115</cp:revision>
  <dcterms:created xsi:type="dcterms:W3CDTF">2017-06-26T14:07:23Z</dcterms:created>
  <dcterms:modified xsi:type="dcterms:W3CDTF">2017-10-18T16:53:46Z</dcterms:modified>
</cp:coreProperties>
</file>