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9985"/>
    <a:srgbClr val="B22830"/>
    <a:srgbClr val="8D9FB8"/>
    <a:srgbClr val="D8989D"/>
    <a:srgbClr val="0C396F"/>
    <a:srgbClr val="7B8A85"/>
    <a:srgbClr val="6EB0C6"/>
    <a:srgbClr val="E8D181"/>
    <a:srgbClr val="95B59D"/>
    <a:srgbClr val="AB9D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9DC90-2AB6-4ADE-909B-55D2724D855F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60580-3DC0-4950-95C2-9D5797258633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3C6BF6-DCDA-4A1B-BA74-50A8AD0B4A71}" type="datetime1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C6E7CF-A316-4121-A9DF-E7A8FD72372E}" type="datetime1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E2CB36-AFEB-4EC4-A43F-F351F12BE8B4}" type="datetime1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6167B-32A5-4CD8-884F-A15FB98A9E70}" type="datetime1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A99982-EFC1-45F5-942F-B77C0441D2FF}" type="datetime1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06CE0-5D9A-4C55-AA6B-3D7547D4961B}" type="datetime1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7488839" y="311516"/>
            <a:ext cx="1237839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FAA REAUTHORIZATION</a:t>
            </a:r>
          </a:p>
        </p:txBody>
      </p:sp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096974"/>
              </p:ext>
            </p:extLst>
          </p:nvPr>
        </p:nvGraphicFramePr>
        <p:xfrm>
          <a:off x="861478" y="4524812"/>
          <a:ext cx="3398837" cy="12350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9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9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3915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91474" marR="91474" marT="45738" marB="45738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Yea</a:t>
                      </a:r>
                      <a:endParaRPr lang="en-US" sz="100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Nay</a:t>
                      </a:r>
                      <a:endParaRPr lang="en-US" sz="100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91474" marR="91474" marT="45738" marB="457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Not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 Voting</a:t>
                      </a:r>
                      <a:endParaRPr lang="en-US" sz="100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91474" marR="91474" marT="45738" marB="4573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05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Republicans</a:t>
                      </a:r>
                      <a:endParaRPr lang="en-US" sz="100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91474" marR="91474" marT="45738" marB="4573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221</a:t>
                      </a:r>
                      <a:endParaRPr lang="en-US" sz="100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91474" marR="91474" marT="45738" marB="457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7</a:t>
                      </a:r>
                      <a:endParaRPr lang="en-US" sz="100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91474" marR="91474" marT="45738" marB="457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11</a:t>
                      </a:r>
                      <a:endParaRPr lang="en-US" sz="100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91474" marR="91474" marT="45738" marB="4573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05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Democrats</a:t>
                      </a:r>
                      <a:endParaRPr lang="en-US" sz="100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91474" marR="91474" marT="45738" marB="457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43</a:t>
                      </a:r>
                      <a:endParaRPr lang="en-US" sz="100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91474" marR="91474" marT="45738" marB="457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148</a:t>
                      </a:r>
                      <a:endParaRPr lang="en-US" sz="100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91474" marR="91474" marT="45738" marB="457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3</a:t>
                      </a:r>
                      <a:endParaRPr lang="en-US" sz="100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91474" marR="91474" marT="45738" marB="4573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05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Total</a:t>
                      </a:r>
                      <a:endParaRPr lang="en-US" sz="100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91474" marR="91474" marT="45738" marB="457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264</a:t>
                      </a:r>
                      <a:endParaRPr lang="en-US" sz="100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91474" marR="91474" marT="45738" marB="457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155</a:t>
                      </a:r>
                      <a:endParaRPr lang="en-US" sz="100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91474" marR="91474" marT="45738" marB="457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14</a:t>
                      </a:r>
                      <a:endParaRPr lang="en-US" sz="100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91474" marR="91474" marT="45738" marB="4573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9" name="TextBox 4106"/>
          <p:cNvSpPr txBox="1">
            <a:spLocks noChangeArrowheads="1"/>
          </p:cNvSpPr>
          <p:nvPr/>
        </p:nvSpPr>
        <p:spPr bwMode="auto">
          <a:xfrm>
            <a:off x="681735" y="4602430"/>
            <a:ext cx="1831975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defTabSz="812719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1000" dirty="0">
                <a:latin typeface="Verdana"/>
                <a:cs typeface="Verdana"/>
              </a:rPr>
              <a:t>Votes by Party</a:t>
            </a:r>
          </a:p>
        </p:txBody>
      </p:sp>
      <p:grpSp>
        <p:nvGrpSpPr>
          <p:cNvPr id="141" name="Group 140"/>
          <p:cNvGrpSpPr/>
          <p:nvPr/>
        </p:nvGrpSpPr>
        <p:grpSpPr>
          <a:xfrm>
            <a:off x="653285" y="2048580"/>
            <a:ext cx="3704856" cy="1965057"/>
            <a:chOff x="796925" y="2071688"/>
            <a:chExt cx="4438650" cy="2354262"/>
          </a:xfrm>
        </p:grpSpPr>
        <p:cxnSp>
          <p:nvCxnSpPr>
            <p:cNvPr id="142" name="Straight Connector 141"/>
            <p:cNvCxnSpPr/>
            <p:nvPr/>
          </p:nvCxnSpPr>
          <p:spPr>
            <a:xfrm flipV="1">
              <a:off x="919163" y="3805238"/>
              <a:ext cx="6350" cy="1587"/>
            </a:xfrm>
            <a:prstGeom prst="line">
              <a:avLst/>
            </a:prstGeom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TextBox 726"/>
            <p:cNvSpPr txBox="1">
              <a:spLocks noChangeArrowheads="1"/>
            </p:cNvSpPr>
            <p:nvPr/>
          </p:nvSpPr>
          <p:spPr bwMode="auto">
            <a:xfrm>
              <a:off x="2474913" y="3636963"/>
              <a:ext cx="1101725" cy="5961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Gill Sans MT" charset="0"/>
                  <a:ea typeface="MS PGothic" charset="0"/>
                  <a:cs typeface="Gill Sans MT" charset="0"/>
                </a:defRPr>
              </a:lvl1pPr>
              <a:lvl2pPr>
                <a:defRPr sz="2000">
                  <a:solidFill>
                    <a:schemeClr val="tx1"/>
                  </a:solidFill>
                  <a:latin typeface="Gill Sans MT" charset="0"/>
                  <a:ea typeface="MS PGothic" charset="0"/>
                  <a:cs typeface="Gill Sans MT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Gill Sans MT" charset="0"/>
                  <a:ea typeface="MS PGothic" charset="0"/>
                  <a:cs typeface="Gill Sans MT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Gill Sans MT" charset="0"/>
                  <a:ea typeface="MS PGothic" charset="0"/>
                  <a:cs typeface="Gill Sans MT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Gill Sans MT" charset="0"/>
                  <a:ea typeface="MS PGothic" charset="0"/>
                  <a:cs typeface="Gill Sans MT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Gill Sans MT" charset="0"/>
                  <a:ea typeface="MS PGothic" charset="0"/>
                  <a:cs typeface="Gill Sans MT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Gill Sans MT" charset="0"/>
                  <a:ea typeface="MS PGothic" charset="0"/>
                  <a:cs typeface="Gill Sans MT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Gill Sans MT" charset="0"/>
                  <a:ea typeface="MS PGothic" charset="0"/>
                  <a:cs typeface="Gill Sans MT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Gill Sans MT" charset="0"/>
                  <a:ea typeface="MS PGothic" charset="0"/>
                  <a:cs typeface="Gill Sans MT" charset="0"/>
                </a:defRPr>
              </a:lvl9pPr>
            </a:lstStyle>
            <a:p>
              <a:pPr algn="ctr">
                <a:defRPr/>
              </a:pPr>
              <a:r>
                <a:rPr lang="en-US" sz="1000" dirty="0" smtClean="0">
                  <a:solidFill>
                    <a:srgbClr val="7F7F7F"/>
                  </a:solidFill>
                  <a:latin typeface="Verdana"/>
                  <a:cs typeface="Verdana"/>
                </a:rPr>
                <a:t>218 Votes Needed to Pass</a:t>
              </a:r>
            </a:p>
          </p:txBody>
        </p:sp>
        <p:sp>
          <p:nvSpPr>
            <p:cNvPr id="144" name="Oval 143"/>
            <p:cNvSpPr/>
            <p:nvPr/>
          </p:nvSpPr>
          <p:spPr bwMode="auto">
            <a:xfrm rot="19848198">
              <a:off x="2182813" y="3716338"/>
              <a:ext cx="95250" cy="96837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45" name="Oval 144"/>
            <p:cNvSpPr/>
            <p:nvPr/>
          </p:nvSpPr>
          <p:spPr bwMode="auto">
            <a:xfrm rot="19848198">
              <a:off x="2108200" y="3821113"/>
              <a:ext cx="93663" cy="96837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46" name="Oval 145"/>
            <p:cNvSpPr/>
            <p:nvPr/>
          </p:nvSpPr>
          <p:spPr bwMode="auto">
            <a:xfrm rot="14405035">
              <a:off x="2046288" y="3938587"/>
              <a:ext cx="96838" cy="93663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47" name="Oval 146"/>
            <p:cNvSpPr/>
            <p:nvPr/>
          </p:nvSpPr>
          <p:spPr bwMode="auto">
            <a:xfrm rot="14405035">
              <a:off x="2002632" y="4066381"/>
              <a:ext cx="95250" cy="93663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48" name="Oval 147"/>
            <p:cNvSpPr/>
            <p:nvPr/>
          </p:nvSpPr>
          <p:spPr bwMode="auto">
            <a:xfrm rot="14405035">
              <a:off x="1972469" y="4196557"/>
              <a:ext cx="95250" cy="93662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49" name="Oval 148"/>
            <p:cNvSpPr/>
            <p:nvPr/>
          </p:nvSpPr>
          <p:spPr bwMode="auto">
            <a:xfrm rot="14405035">
              <a:off x="1958182" y="4325143"/>
              <a:ext cx="95250" cy="93663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50" name="Oval 149"/>
            <p:cNvSpPr/>
            <p:nvPr/>
          </p:nvSpPr>
          <p:spPr bwMode="auto">
            <a:xfrm>
              <a:off x="3098800" y="3336925"/>
              <a:ext cx="93663" cy="96838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51" name="Oval 150"/>
            <p:cNvSpPr/>
            <p:nvPr/>
          </p:nvSpPr>
          <p:spPr bwMode="auto">
            <a:xfrm>
              <a:off x="3228975" y="3360738"/>
              <a:ext cx="93663" cy="96837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75" name="Oval 274"/>
            <p:cNvSpPr/>
            <p:nvPr/>
          </p:nvSpPr>
          <p:spPr bwMode="auto">
            <a:xfrm>
              <a:off x="3348038" y="3403600"/>
              <a:ext cx="93662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76" name="Oval 275"/>
            <p:cNvSpPr/>
            <p:nvPr/>
          </p:nvSpPr>
          <p:spPr bwMode="auto">
            <a:xfrm>
              <a:off x="3462338" y="3459163"/>
              <a:ext cx="93662" cy="96837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77" name="Oval 276"/>
            <p:cNvSpPr/>
            <p:nvPr/>
          </p:nvSpPr>
          <p:spPr bwMode="auto">
            <a:xfrm rot="1996807">
              <a:off x="3571875" y="3533775"/>
              <a:ext cx="93663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78" name="Oval 277"/>
            <p:cNvSpPr/>
            <p:nvPr/>
          </p:nvSpPr>
          <p:spPr bwMode="auto">
            <a:xfrm rot="1996807">
              <a:off x="3668713" y="3621088"/>
              <a:ext cx="93662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79" name="Oval 278"/>
            <p:cNvSpPr/>
            <p:nvPr/>
          </p:nvSpPr>
          <p:spPr bwMode="auto">
            <a:xfrm rot="1996807">
              <a:off x="3759200" y="3716338"/>
              <a:ext cx="95250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80" name="Oval 279"/>
            <p:cNvSpPr/>
            <p:nvPr/>
          </p:nvSpPr>
          <p:spPr bwMode="auto">
            <a:xfrm rot="1996807">
              <a:off x="3830638" y="3821113"/>
              <a:ext cx="93662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81" name="Oval 280"/>
            <p:cNvSpPr/>
            <p:nvPr/>
          </p:nvSpPr>
          <p:spPr bwMode="auto">
            <a:xfrm rot="1996807">
              <a:off x="3895725" y="3937000"/>
              <a:ext cx="93663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82" name="Oval 281"/>
            <p:cNvSpPr/>
            <p:nvPr/>
          </p:nvSpPr>
          <p:spPr bwMode="auto">
            <a:xfrm rot="1996807">
              <a:off x="3940175" y="4067175"/>
              <a:ext cx="95250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83" name="Oval 282"/>
            <p:cNvSpPr/>
            <p:nvPr/>
          </p:nvSpPr>
          <p:spPr bwMode="auto">
            <a:xfrm rot="1996807">
              <a:off x="3970338" y="4192588"/>
              <a:ext cx="93662" cy="96837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84" name="Oval 283"/>
            <p:cNvSpPr/>
            <p:nvPr/>
          </p:nvSpPr>
          <p:spPr bwMode="auto">
            <a:xfrm rot="1996807">
              <a:off x="3979863" y="4327525"/>
              <a:ext cx="95250" cy="95250"/>
            </a:xfrm>
            <a:prstGeom prst="ellipse">
              <a:avLst/>
            </a:prstGeom>
            <a:noFill/>
            <a:ln w="9525">
              <a:solidFill>
                <a:srgbClr val="D8989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85" name="Oval 284"/>
            <p:cNvSpPr/>
            <p:nvPr/>
          </p:nvSpPr>
          <p:spPr bwMode="auto">
            <a:xfrm rot="14405035">
              <a:off x="1840707" y="4325143"/>
              <a:ext cx="95250" cy="93663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86" name="Oval 285"/>
            <p:cNvSpPr/>
            <p:nvPr/>
          </p:nvSpPr>
          <p:spPr bwMode="auto">
            <a:xfrm rot="14405035">
              <a:off x="1852613" y="4195763"/>
              <a:ext cx="95250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87" name="Oval 286"/>
            <p:cNvSpPr/>
            <p:nvPr/>
          </p:nvSpPr>
          <p:spPr bwMode="auto">
            <a:xfrm rot="14405035">
              <a:off x="1877219" y="4069556"/>
              <a:ext cx="98425" cy="93663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88" name="Oval 287"/>
            <p:cNvSpPr/>
            <p:nvPr/>
          </p:nvSpPr>
          <p:spPr bwMode="auto">
            <a:xfrm rot="14405035">
              <a:off x="1923257" y="3940968"/>
              <a:ext cx="95250" cy="93663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89" name="Oval 288"/>
            <p:cNvSpPr/>
            <p:nvPr/>
          </p:nvSpPr>
          <p:spPr bwMode="auto">
            <a:xfrm rot="14405035">
              <a:off x="1976438" y="3819525"/>
              <a:ext cx="96837" cy="93663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90" name="Oval 289"/>
            <p:cNvSpPr/>
            <p:nvPr/>
          </p:nvSpPr>
          <p:spPr bwMode="auto">
            <a:xfrm rot="14405035">
              <a:off x="2043113" y="3706812"/>
              <a:ext cx="96838" cy="93663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91" name="Oval 290"/>
            <p:cNvSpPr/>
            <p:nvPr/>
          </p:nvSpPr>
          <p:spPr bwMode="auto">
            <a:xfrm>
              <a:off x="2906713" y="3206750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92" name="Oval 291"/>
            <p:cNvSpPr/>
            <p:nvPr/>
          </p:nvSpPr>
          <p:spPr bwMode="auto">
            <a:xfrm>
              <a:off x="3033713" y="3211513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93" name="Oval 292"/>
            <p:cNvSpPr/>
            <p:nvPr/>
          </p:nvSpPr>
          <p:spPr bwMode="auto">
            <a:xfrm>
              <a:off x="3163888" y="3224213"/>
              <a:ext cx="93662" cy="96837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94" name="Oval 293"/>
            <p:cNvSpPr/>
            <p:nvPr/>
          </p:nvSpPr>
          <p:spPr bwMode="auto">
            <a:xfrm>
              <a:off x="3282950" y="3251200"/>
              <a:ext cx="95250" cy="96838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95" name="Oval 294"/>
            <p:cNvSpPr/>
            <p:nvPr/>
          </p:nvSpPr>
          <p:spPr bwMode="auto">
            <a:xfrm>
              <a:off x="3405188" y="3297238"/>
              <a:ext cx="95250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96" name="Oval 295"/>
            <p:cNvSpPr/>
            <p:nvPr/>
          </p:nvSpPr>
          <p:spPr bwMode="auto">
            <a:xfrm>
              <a:off x="3517900" y="3355975"/>
              <a:ext cx="93663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97" name="Oval 296"/>
            <p:cNvSpPr/>
            <p:nvPr/>
          </p:nvSpPr>
          <p:spPr bwMode="auto">
            <a:xfrm>
              <a:off x="3629025" y="3422650"/>
              <a:ext cx="93663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98" name="Oval 297"/>
            <p:cNvSpPr/>
            <p:nvPr/>
          </p:nvSpPr>
          <p:spPr bwMode="auto">
            <a:xfrm>
              <a:off x="3727450" y="3502025"/>
              <a:ext cx="93663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99" name="Oval 298"/>
            <p:cNvSpPr/>
            <p:nvPr/>
          </p:nvSpPr>
          <p:spPr bwMode="auto">
            <a:xfrm>
              <a:off x="3816350" y="3602038"/>
              <a:ext cx="93663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00" name="Oval 299"/>
            <p:cNvSpPr/>
            <p:nvPr/>
          </p:nvSpPr>
          <p:spPr bwMode="auto">
            <a:xfrm>
              <a:off x="3894138" y="3705225"/>
              <a:ext cx="95250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01" name="Oval 300"/>
            <p:cNvSpPr/>
            <p:nvPr/>
          </p:nvSpPr>
          <p:spPr bwMode="auto">
            <a:xfrm>
              <a:off x="3963988" y="3817938"/>
              <a:ext cx="93662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02" name="Oval 301"/>
            <p:cNvSpPr/>
            <p:nvPr/>
          </p:nvSpPr>
          <p:spPr bwMode="auto">
            <a:xfrm>
              <a:off x="4016375" y="3935413"/>
              <a:ext cx="93663" cy="98425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03" name="Oval 302"/>
            <p:cNvSpPr/>
            <p:nvPr/>
          </p:nvSpPr>
          <p:spPr bwMode="auto">
            <a:xfrm>
              <a:off x="4060825" y="4064000"/>
              <a:ext cx="95250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04" name="Oval 303"/>
            <p:cNvSpPr/>
            <p:nvPr/>
          </p:nvSpPr>
          <p:spPr bwMode="auto">
            <a:xfrm>
              <a:off x="4084638" y="4192588"/>
              <a:ext cx="95250" cy="95250"/>
            </a:xfrm>
            <a:prstGeom prst="ellipse">
              <a:avLst/>
            </a:prstGeom>
            <a:solidFill>
              <a:srgbClr val="D8989D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05" name="Oval 304"/>
            <p:cNvSpPr/>
            <p:nvPr/>
          </p:nvSpPr>
          <p:spPr bwMode="auto">
            <a:xfrm>
              <a:off x="4095750" y="4322763"/>
              <a:ext cx="95250" cy="96837"/>
            </a:xfrm>
            <a:prstGeom prst="ellipse">
              <a:avLst/>
            </a:prstGeom>
            <a:noFill/>
            <a:ln w="9525">
              <a:solidFill>
                <a:srgbClr val="D8989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06" name="Oval 305"/>
            <p:cNvSpPr/>
            <p:nvPr/>
          </p:nvSpPr>
          <p:spPr bwMode="auto">
            <a:xfrm rot="14405035">
              <a:off x="1724819" y="4329907"/>
              <a:ext cx="95250" cy="93662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07" name="Oval 306"/>
            <p:cNvSpPr/>
            <p:nvPr/>
          </p:nvSpPr>
          <p:spPr bwMode="auto">
            <a:xfrm rot="14405035">
              <a:off x="1737519" y="4198144"/>
              <a:ext cx="96838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08" name="Oval 307"/>
            <p:cNvSpPr/>
            <p:nvPr/>
          </p:nvSpPr>
          <p:spPr bwMode="auto">
            <a:xfrm rot="14405035">
              <a:off x="1763713" y="4065587"/>
              <a:ext cx="96838" cy="93663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09" name="Oval 308"/>
            <p:cNvSpPr/>
            <p:nvPr/>
          </p:nvSpPr>
          <p:spPr bwMode="auto">
            <a:xfrm rot="14405035">
              <a:off x="1799431" y="3937794"/>
              <a:ext cx="96838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10" name="Oval 309"/>
            <p:cNvSpPr/>
            <p:nvPr/>
          </p:nvSpPr>
          <p:spPr bwMode="auto">
            <a:xfrm rot="14405035">
              <a:off x="1848644" y="3823494"/>
              <a:ext cx="96838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11" name="Oval 310"/>
            <p:cNvSpPr/>
            <p:nvPr/>
          </p:nvSpPr>
          <p:spPr bwMode="auto">
            <a:xfrm rot="14405035">
              <a:off x="1908175" y="3706813"/>
              <a:ext cx="96838" cy="93662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12" name="Oval 311"/>
            <p:cNvSpPr/>
            <p:nvPr/>
          </p:nvSpPr>
          <p:spPr bwMode="auto">
            <a:xfrm>
              <a:off x="2971800" y="3090863"/>
              <a:ext cx="93663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13" name="Oval 312"/>
            <p:cNvSpPr/>
            <p:nvPr/>
          </p:nvSpPr>
          <p:spPr bwMode="auto">
            <a:xfrm>
              <a:off x="3098800" y="3098800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14" name="Oval 313"/>
            <p:cNvSpPr/>
            <p:nvPr/>
          </p:nvSpPr>
          <p:spPr bwMode="auto">
            <a:xfrm>
              <a:off x="3221038" y="3113088"/>
              <a:ext cx="93662" cy="96837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15" name="Oval 314"/>
            <p:cNvSpPr/>
            <p:nvPr/>
          </p:nvSpPr>
          <p:spPr bwMode="auto">
            <a:xfrm>
              <a:off x="3348038" y="3151188"/>
              <a:ext cx="93662" cy="96837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16" name="Oval 315"/>
            <p:cNvSpPr/>
            <p:nvPr/>
          </p:nvSpPr>
          <p:spPr bwMode="auto">
            <a:xfrm>
              <a:off x="3465513" y="3197225"/>
              <a:ext cx="93662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17" name="Oval 316"/>
            <p:cNvSpPr/>
            <p:nvPr/>
          </p:nvSpPr>
          <p:spPr bwMode="auto">
            <a:xfrm>
              <a:off x="3579813" y="3251200"/>
              <a:ext cx="93662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18" name="Oval 317"/>
            <p:cNvSpPr/>
            <p:nvPr/>
          </p:nvSpPr>
          <p:spPr bwMode="auto">
            <a:xfrm>
              <a:off x="3686175" y="3322638"/>
              <a:ext cx="93663" cy="96837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19" name="Oval 318"/>
            <p:cNvSpPr/>
            <p:nvPr/>
          </p:nvSpPr>
          <p:spPr bwMode="auto">
            <a:xfrm>
              <a:off x="3787775" y="3403600"/>
              <a:ext cx="93663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20" name="Oval 319"/>
            <p:cNvSpPr/>
            <p:nvPr/>
          </p:nvSpPr>
          <p:spPr bwMode="auto">
            <a:xfrm>
              <a:off x="3878263" y="3494088"/>
              <a:ext cx="93662" cy="96837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21" name="Oval 320"/>
            <p:cNvSpPr/>
            <p:nvPr/>
          </p:nvSpPr>
          <p:spPr bwMode="auto">
            <a:xfrm>
              <a:off x="3963988" y="3597275"/>
              <a:ext cx="93662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22" name="Oval 321"/>
            <p:cNvSpPr/>
            <p:nvPr/>
          </p:nvSpPr>
          <p:spPr bwMode="auto">
            <a:xfrm>
              <a:off x="4030663" y="3705225"/>
              <a:ext cx="95250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23" name="Oval 322"/>
            <p:cNvSpPr/>
            <p:nvPr/>
          </p:nvSpPr>
          <p:spPr bwMode="auto">
            <a:xfrm>
              <a:off x="4094163" y="3814763"/>
              <a:ext cx="93662" cy="96837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24" name="Oval 323"/>
            <p:cNvSpPr/>
            <p:nvPr/>
          </p:nvSpPr>
          <p:spPr bwMode="auto">
            <a:xfrm>
              <a:off x="4143375" y="3941763"/>
              <a:ext cx="93663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25" name="Oval 324"/>
            <p:cNvSpPr/>
            <p:nvPr/>
          </p:nvSpPr>
          <p:spPr bwMode="auto">
            <a:xfrm>
              <a:off x="4179888" y="4065588"/>
              <a:ext cx="93662" cy="96837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26" name="Oval 325"/>
            <p:cNvSpPr/>
            <p:nvPr/>
          </p:nvSpPr>
          <p:spPr bwMode="auto">
            <a:xfrm>
              <a:off x="4202113" y="4192588"/>
              <a:ext cx="95250" cy="95250"/>
            </a:xfrm>
            <a:prstGeom prst="ellipse">
              <a:avLst/>
            </a:prstGeom>
            <a:solidFill>
              <a:srgbClr val="D8989D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27" name="Oval 326"/>
            <p:cNvSpPr/>
            <p:nvPr/>
          </p:nvSpPr>
          <p:spPr bwMode="auto">
            <a:xfrm>
              <a:off x="4213225" y="4322763"/>
              <a:ext cx="93663" cy="96837"/>
            </a:xfrm>
            <a:prstGeom prst="ellipse">
              <a:avLst/>
            </a:prstGeom>
            <a:noFill/>
            <a:ln w="9525">
              <a:solidFill>
                <a:srgbClr val="D8989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>
                <a:ln>
                  <a:solidFill>
                    <a:srgbClr val="D27770"/>
                  </a:solidFill>
                </a:ln>
              </a:endParaRPr>
            </a:p>
          </p:txBody>
        </p:sp>
        <p:sp>
          <p:nvSpPr>
            <p:cNvPr id="328" name="Oval 327"/>
            <p:cNvSpPr/>
            <p:nvPr/>
          </p:nvSpPr>
          <p:spPr bwMode="auto">
            <a:xfrm>
              <a:off x="4330700" y="4322763"/>
              <a:ext cx="93663" cy="96837"/>
            </a:xfrm>
            <a:prstGeom prst="ellipse">
              <a:avLst/>
            </a:prstGeom>
            <a:noFill/>
            <a:ln w="9525">
              <a:solidFill>
                <a:srgbClr val="D8989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>
                <a:ln>
                  <a:solidFill>
                    <a:srgbClr val="D27770"/>
                  </a:solidFill>
                </a:ln>
              </a:endParaRPr>
            </a:p>
          </p:txBody>
        </p:sp>
        <p:sp>
          <p:nvSpPr>
            <p:cNvPr id="329" name="Oval 328"/>
            <p:cNvSpPr/>
            <p:nvPr/>
          </p:nvSpPr>
          <p:spPr bwMode="auto">
            <a:xfrm>
              <a:off x="4319588" y="4192588"/>
              <a:ext cx="93662" cy="95250"/>
            </a:xfrm>
            <a:prstGeom prst="ellipse">
              <a:avLst/>
            </a:prstGeom>
            <a:solidFill>
              <a:srgbClr val="D8989D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30" name="Oval 329"/>
            <p:cNvSpPr/>
            <p:nvPr/>
          </p:nvSpPr>
          <p:spPr bwMode="auto">
            <a:xfrm>
              <a:off x="4295775" y="4067175"/>
              <a:ext cx="95250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31" name="Oval 330"/>
            <p:cNvSpPr/>
            <p:nvPr/>
          </p:nvSpPr>
          <p:spPr bwMode="auto">
            <a:xfrm>
              <a:off x="4262438" y="3938588"/>
              <a:ext cx="95250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32" name="Oval 331"/>
            <p:cNvSpPr/>
            <p:nvPr/>
          </p:nvSpPr>
          <p:spPr bwMode="auto">
            <a:xfrm>
              <a:off x="4217988" y="3814763"/>
              <a:ext cx="95250" cy="96837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33" name="Oval 332"/>
            <p:cNvSpPr/>
            <p:nvPr/>
          </p:nvSpPr>
          <p:spPr bwMode="auto">
            <a:xfrm>
              <a:off x="4164013" y="3700463"/>
              <a:ext cx="93662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34" name="Oval 333"/>
            <p:cNvSpPr/>
            <p:nvPr/>
          </p:nvSpPr>
          <p:spPr bwMode="auto">
            <a:xfrm>
              <a:off x="4098925" y="3589338"/>
              <a:ext cx="93663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35" name="Oval 334"/>
            <p:cNvSpPr/>
            <p:nvPr/>
          </p:nvSpPr>
          <p:spPr bwMode="auto">
            <a:xfrm>
              <a:off x="4024313" y="3486150"/>
              <a:ext cx="93662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36" name="Oval 335"/>
            <p:cNvSpPr/>
            <p:nvPr/>
          </p:nvSpPr>
          <p:spPr bwMode="auto">
            <a:xfrm>
              <a:off x="3937000" y="3384550"/>
              <a:ext cx="95250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37" name="Oval 336"/>
            <p:cNvSpPr/>
            <p:nvPr/>
          </p:nvSpPr>
          <p:spPr bwMode="auto">
            <a:xfrm>
              <a:off x="3841750" y="3297238"/>
              <a:ext cx="93663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38" name="Oval 337"/>
            <p:cNvSpPr/>
            <p:nvPr/>
          </p:nvSpPr>
          <p:spPr bwMode="auto">
            <a:xfrm>
              <a:off x="3743325" y="3214688"/>
              <a:ext cx="93663" cy="98425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39" name="Oval 338"/>
            <p:cNvSpPr/>
            <p:nvPr/>
          </p:nvSpPr>
          <p:spPr bwMode="auto">
            <a:xfrm>
              <a:off x="3636963" y="3151188"/>
              <a:ext cx="93662" cy="96837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40" name="Oval 339"/>
            <p:cNvSpPr/>
            <p:nvPr/>
          </p:nvSpPr>
          <p:spPr bwMode="auto">
            <a:xfrm>
              <a:off x="3524250" y="3090863"/>
              <a:ext cx="95250" cy="96837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41" name="Oval 340"/>
            <p:cNvSpPr/>
            <p:nvPr/>
          </p:nvSpPr>
          <p:spPr bwMode="auto">
            <a:xfrm>
              <a:off x="3405188" y="3044825"/>
              <a:ext cx="95250" cy="95250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42" name="Oval 341"/>
            <p:cNvSpPr/>
            <p:nvPr/>
          </p:nvSpPr>
          <p:spPr bwMode="auto">
            <a:xfrm>
              <a:off x="3282950" y="3009900"/>
              <a:ext cx="95250" cy="96838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43" name="Oval 342"/>
            <p:cNvSpPr/>
            <p:nvPr/>
          </p:nvSpPr>
          <p:spPr bwMode="auto">
            <a:xfrm>
              <a:off x="3157538" y="2992921"/>
              <a:ext cx="95250" cy="95250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44" name="Oval 343"/>
            <p:cNvSpPr/>
            <p:nvPr/>
          </p:nvSpPr>
          <p:spPr bwMode="auto">
            <a:xfrm>
              <a:off x="3036888" y="2968625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45" name="Oval 344"/>
            <p:cNvSpPr/>
            <p:nvPr/>
          </p:nvSpPr>
          <p:spPr bwMode="auto">
            <a:xfrm>
              <a:off x="2909888" y="2973388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46" name="Oval 345"/>
            <p:cNvSpPr/>
            <p:nvPr/>
          </p:nvSpPr>
          <p:spPr bwMode="auto">
            <a:xfrm rot="14405035">
              <a:off x="2779713" y="2986087"/>
              <a:ext cx="96838" cy="93663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47" name="Oval 346"/>
            <p:cNvSpPr/>
            <p:nvPr/>
          </p:nvSpPr>
          <p:spPr bwMode="auto">
            <a:xfrm rot="11904008">
              <a:off x="1773238" y="3700463"/>
              <a:ext cx="93662" cy="96837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48" name="Oval 347"/>
            <p:cNvSpPr/>
            <p:nvPr/>
          </p:nvSpPr>
          <p:spPr bwMode="auto">
            <a:xfrm rot="11904008">
              <a:off x="1717675" y="3819525"/>
              <a:ext cx="95250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49" name="Oval 348"/>
            <p:cNvSpPr/>
            <p:nvPr/>
          </p:nvSpPr>
          <p:spPr bwMode="auto">
            <a:xfrm rot="10618562">
              <a:off x="1674813" y="3940175"/>
              <a:ext cx="93662" cy="96838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50" name="Oval 349"/>
            <p:cNvSpPr/>
            <p:nvPr/>
          </p:nvSpPr>
          <p:spPr bwMode="auto">
            <a:xfrm rot="10618562">
              <a:off x="1641475" y="4065588"/>
              <a:ext cx="93663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51" name="Oval 350"/>
            <p:cNvSpPr/>
            <p:nvPr/>
          </p:nvSpPr>
          <p:spPr bwMode="auto">
            <a:xfrm rot="10618562">
              <a:off x="1617663" y="4198938"/>
              <a:ext cx="93662" cy="96837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52" name="Oval 351"/>
            <p:cNvSpPr/>
            <p:nvPr/>
          </p:nvSpPr>
          <p:spPr bwMode="auto">
            <a:xfrm rot="10618562">
              <a:off x="1606550" y="4330700"/>
              <a:ext cx="95250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53" name="Oval 352"/>
            <p:cNvSpPr/>
            <p:nvPr/>
          </p:nvSpPr>
          <p:spPr bwMode="auto">
            <a:xfrm rot="14405035">
              <a:off x="2844007" y="3098006"/>
              <a:ext cx="95250" cy="93663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54" name="Oval 353"/>
            <p:cNvSpPr/>
            <p:nvPr/>
          </p:nvSpPr>
          <p:spPr bwMode="auto">
            <a:xfrm rot="14405035">
              <a:off x="2779713" y="2744787"/>
              <a:ext cx="96838" cy="93663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55" name="Oval 354"/>
            <p:cNvSpPr/>
            <p:nvPr/>
          </p:nvSpPr>
          <p:spPr bwMode="auto">
            <a:xfrm rot="14405035">
              <a:off x="2778919" y="2621757"/>
              <a:ext cx="96837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56" name="Oval 355"/>
            <p:cNvSpPr/>
            <p:nvPr/>
          </p:nvSpPr>
          <p:spPr bwMode="auto">
            <a:xfrm>
              <a:off x="2717800" y="2870200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57" name="Oval 356"/>
            <p:cNvSpPr/>
            <p:nvPr/>
          </p:nvSpPr>
          <p:spPr bwMode="auto">
            <a:xfrm rot="19023228">
              <a:off x="1644650" y="3698875"/>
              <a:ext cx="95250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58" name="Oval 357"/>
            <p:cNvSpPr/>
            <p:nvPr/>
          </p:nvSpPr>
          <p:spPr bwMode="auto">
            <a:xfrm rot="19023228">
              <a:off x="1595438" y="3814763"/>
              <a:ext cx="93662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59" name="Oval 358"/>
            <p:cNvSpPr/>
            <p:nvPr/>
          </p:nvSpPr>
          <p:spPr bwMode="auto">
            <a:xfrm rot="19023228">
              <a:off x="1554163" y="3940175"/>
              <a:ext cx="95250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60" name="Oval 359"/>
            <p:cNvSpPr/>
            <p:nvPr/>
          </p:nvSpPr>
          <p:spPr bwMode="auto">
            <a:xfrm rot="19023228">
              <a:off x="1522413" y="4060825"/>
              <a:ext cx="95250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61" name="Oval 360"/>
            <p:cNvSpPr/>
            <p:nvPr/>
          </p:nvSpPr>
          <p:spPr bwMode="auto">
            <a:xfrm rot="19023228">
              <a:off x="1504950" y="4194175"/>
              <a:ext cx="93663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62" name="Oval 361"/>
            <p:cNvSpPr/>
            <p:nvPr/>
          </p:nvSpPr>
          <p:spPr bwMode="auto">
            <a:xfrm rot="19023228">
              <a:off x="1495425" y="4325938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63" name="Oval 362"/>
            <p:cNvSpPr/>
            <p:nvPr/>
          </p:nvSpPr>
          <p:spPr bwMode="auto">
            <a:xfrm rot="19023228">
              <a:off x="1377950" y="4322763"/>
              <a:ext cx="93663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64" name="Oval 363"/>
            <p:cNvSpPr/>
            <p:nvPr/>
          </p:nvSpPr>
          <p:spPr bwMode="auto">
            <a:xfrm rot="19023228">
              <a:off x="1389063" y="4189413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65" name="Oval 364"/>
            <p:cNvSpPr/>
            <p:nvPr/>
          </p:nvSpPr>
          <p:spPr bwMode="auto">
            <a:xfrm rot="19023228">
              <a:off x="1404938" y="4065588"/>
              <a:ext cx="93662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66" name="Oval 365"/>
            <p:cNvSpPr/>
            <p:nvPr/>
          </p:nvSpPr>
          <p:spPr bwMode="auto">
            <a:xfrm rot="19023228">
              <a:off x="1435100" y="3940175"/>
              <a:ext cx="93663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67" name="Oval 366"/>
            <p:cNvSpPr/>
            <p:nvPr/>
          </p:nvSpPr>
          <p:spPr bwMode="auto">
            <a:xfrm rot="19023228">
              <a:off x="1473200" y="3814763"/>
              <a:ext cx="95250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68" name="Oval 367"/>
            <p:cNvSpPr/>
            <p:nvPr/>
          </p:nvSpPr>
          <p:spPr bwMode="auto">
            <a:xfrm rot="19023228">
              <a:off x="1519238" y="3698875"/>
              <a:ext cx="95250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69" name="Oval 368"/>
            <p:cNvSpPr/>
            <p:nvPr/>
          </p:nvSpPr>
          <p:spPr bwMode="auto">
            <a:xfrm rot="19023228">
              <a:off x="2655888" y="2762250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70" name="Oval 369"/>
            <p:cNvSpPr/>
            <p:nvPr/>
          </p:nvSpPr>
          <p:spPr bwMode="auto">
            <a:xfrm rot="19023228">
              <a:off x="1260475" y="4325938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71" name="Oval 370"/>
            <p:cNvSpPr/>
            <p:nvPr/>
          </p:nvSpPr>
          <p:spPr bwMode="auto">
            <a:xfrm rot="19023228">
              <a:off x="1271588" y="4191000"/>
              <a:ext cx="93662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72" name="Oval 371"/>
            <p:cNvSpPr/>
            <p:nvPr/>
          </p:nvSpPr>
          <p:spPr bwMode="auto">
            <a:xfrm rot="19023228">
              <a:off x="1289050" y="4060825"/>
              <a:ext cx="93663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73" name="Oval 372"/>
            <p:cNvSpPr/>
            <p:nvPr/>
          </p:nvSpPr>
          <p:spPr bwMode="auto">
            <a:xfrm rot="19023228">
              <a:off x="1317625" y="3929063"/>
              <a:ext cx="93663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74" name="Oval 373"/>
            <p:cNvSpPr/>
            <p:nvPr/>
          </p:nvSpPr>
          <p:spPr bwMode="auto">
            <a:xfrm rot="19023228">
              <a:off x="1352550" y="3805238"/>
              <a:ext cx="93663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75" name="Oval 374"/>
            <p:cNvSpPr/>
            <p:nvPr/>
          </p:nvSpPr>
          <p:spPr bwMode="auto">
            <a:xfrm rot="19023228">
              <a:off x="1400175" y="3681413"/>
              <a:ext cx="95250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76" name="Oval 375"/>
            <p:cNvSpPr/>
            <p:nvPr/>
          </p:nvSpPr>
          <p:spPr bwMode="auto">
            <a:xfrm rot="19023228">
              <a:off x="2525713" y="2668588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77" name="Oval 376"/>
            <p:cNvSpPr/>
            <p:nvPr/>
          </p:nvSpPr>
          <p:spPr bwMode="auto">
            <a:xfrm rot="19023228">
              <a:off x="2652713" y="2643188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78" name="Oval 377"/>
            <p:cNvSpPr/>
            <p:nvPr/>
          </p:nvSpPr>
          <p:spPr bwMode="auto">
            <a:xfrm rot="19023228">
              <a:off x="2714625" y="2513013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79" name="Oval 378"/>
            <p:cNvSpPr/>
            <p:nvPr/>
          </p:nvSpPr>
          <p:spPr bwMode="auto">
            <a:xfrm rot="19023228">
              <a:off x="2589213" y="2532063"/>
              <a:ext cx="93662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80" name="Oval 379"/>
            <p:cNvSpPr/>
            <p:nvPr/>
          </p:nvSpPr>
          <p:spPr bwMode="auto">
            <a:xfrm rot="19023228">
              <a:off x="2463800" y="2566988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81" name="Oval 380"/>
            <p:cNvSpPr/>
            <p:nvPr/>
          </p:nvSpPr>
          <p:spPr bwMode="auto">
            <a:xfrm rot="19023228">
              <a:off x="1274763" y="3681413"/>
              <a:ext cx="95250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82" name="Oval 381"/>
            <p:cNvSpPr/>
            <p:nvPr/>
          </p:nvSpPr>
          <p:spPr bwMode="auto">
            <a:xfrm rot="19023228">
              <a:off x="1235075" y="3803650"/>
              <a:ext cx="93663" cy="96838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83" name="Oval 382"/>
            <p:cNvSpPr/>
            <p:nvPr/>
          </p:nvSpPr>
          <p:spPr bwMode="auto">
            <a:xfrm rot="19023228">
              <a:off x="1195388" y="3929063"/>
              <a:ext cx="93662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84" name="Oval 383"/>
            <p:cNvSpPr/>
            <p:nvPr/>
          </p:nvSpPr>
          <p:spPr bwMode="auto">
            <a:xfrm rot="19023228">
              <a:off x="1171575" y="4059238"/>
              <a:ext cx="93663" cy="96837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85" name="Oval 384"/>
            <p:cNvSpPr/>
            <p:nvPr/>
          </p:nvSpPr>
          <p:spPr bwMode="auto">
            <a:xfrm rot="19023228">
              <a:off x="1157288" y="4191000"/>
              <a:ext cx="93662" cy="96838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86" name="Oval 385"/>
            <p:cNvSpPr/>
            <p:nvPr/>
          </p:nvSpPr>
          <p:spPr bwMode="auto">
            <a:xfrm rot="19023228">
              <a:off x="1146175" y="4325938"/>
              <a:ext cx="93663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87" name="Oval 386"/>
            <p:cNvSpPr/>
            <p:nvPr/>
          </p:nvSpPr>
          <p:spPr bwMode="auto">
            <a:xfrm rot="19023228">
              <a:off x="1028700" y="4325938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88" name="Oval 387"/>
            <p:cNvSpPr/>
            <p:nvPr/>
          </p:nvSpPr>
          <p:spPr bwMode="auto">
            <a:xfrm rot="19023228">
              <a:off x="1039813" y="4192588"/>
              <a:ext cx="95250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89" name="Oval 388"/>
            <p:cNvSpPr/>
            <p:nvPr/>
          </p:nvSpPr>
          <p:spPr bwMode="auto">
            <a:xfrm rot="19023228">
              <a:off x="1052513" y="4065588"/>
              <a:ext cx="95250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90" name="Oval 389"/>
            <p:cNvSpPr/>
            <p:nvPr/>
          </p:nvSpPr>
          <p:spPr bwMode="auto">
            <a:xfrm rot="19023228">
              <a:off x="1077913" y="3933825"/>
              <a:ext cx="95250" cy="96838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91" name="Oval 390"/>
            <p:cNvSpPr/>
            <p:nvPr/>
          </p:nvSpPr>
          <p:spPr bwMode="auto">
            <a:xfrm rot="19023228">
              <a:off x="1109663" y="3802063"/>
              <a:ext cx="93662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92" name="Oval 391"/>
            <p:cNvSpPr/>
            <p:nvPr/>
          </p:nvSpPr>
          <p:spPr bwMode="auto">
            <a:xfrm rot="19023228">
              <a:off x="1147763" y="3683000"/>
              <a:ext cx="95250" cy="96838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93" name="Oval 392"/>
            <p:cNvSpPr/>
            <p:nvPr/>
          </p:nvSpPr>
          <p:spPr bwMode="auto">
            <a:xfrm rot="19023228">
              <a:off x="2525713" y="2428875"/>
              <a:ext cx="95250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94" name="Oval 393"/>
            <p:cNvSpPr/>
            <p:nvPr/>
          </p:nvSpPr>
          <p:spPr bwMode="auto">
            <a:xfrm rot="19023228">
              <a:off x="2652713" y="2397125"/>
              <a:ext cx="95250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95" name="Oval 394"/>
            <p:cNvSpPr/>
            <p:nvPr/>
          </p:nvSpPr>
          <p:spPr bwMode="auto">
            <a:xfrm rot="19023228">
              <a:off x="2716213" y="2273300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96" name="Oval 395"/>
            <p:cNvSpPr/>
            <p:nvPr/>
          </p:nvSpPr>
          <p:spPr bwMode="auto">
            <a:xfrm rot="19023228">
              <a:off x="2589213" y="2290763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97" name="Oval 396"/>
            <p:cNvSpPr/>
            <p:nvPr/>
          </p:nvSpPr>
          <p:spPr bwMode="auto">
            <a:xfrm rot="19023228">
              <a:off x="2463800" y="2322513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98" name="Oval 397"/>
            <p:cNvSpPr/>
            <p:nvPr/>
          </p:nvSpPr>
          <p:spPr bwMode="auto">
            <a:xfrm rot="19023228">
              <a:off x="1071563" y="3556000"/>
              <a:ext cx="93662" cy="96838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399" name="Oval 398"/>
            <p:cNvSpPr/>
            <p:nvPr/>
          </p:nvSpPr>
          <p:spPr bwMode="auto">
            <a:xfrm rot="19023228">
              <a:off x="1023938" y="3681413"/>
              <a:ext cx="93662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400" name="Oval 399"/>
            <p:cNvSpPr/>
            <p:nvPr/>
          </p:nvSpPr>
          <p:spPr bwMode="auto">
            <a:xfrm rot="19023228">
              <a:off x="992188" y="3802063"/>
              <a:ext cx="93662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401" name="Oval 400"/>
            <p:cNvSpPr/>
            <p:nvPr/>
          </p:nvSpPr>
          <p:spPr bwMode="auto">
            <a:xfrm rot="19023228">
              <a:off x="960438" y="3937000"/>
              <a:ext cx="93662" cy="96838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402" name="Oval 401"/>
            <p:cNvSpPr/>
            <p:nvPr/>
          </p:nvSpPr>
          <p:spPr bwMode="auto">
            <a:xfrm rot="19023228">
              <a:off x="936625" y="4065588"/>
              <a:ext cx="93663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403" name="Oval 402"/>
            <p:cNvSpPr/>
            <p:nvPr/>
          </p:nvSpPr>
          <p:spPr bwMode="auto">
            <a:xfrm rot="19023228">
              <a:off x="923925" y="4194175"/>
              <a:ext cx="95250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404" name="Oval 403"/>
            <p:cNvSpPr/>
            <p:nvPr/>
          </p:nvSpPr>
          <p:spPr bwMode="auto">
            <a:xfrm rot="19023228">
              <a:off x="915988" y="4324350"/>
              <a:ext cx="95250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405" name="Oval 404"/>
            <p:cNvSpPr/>
            <p:nvPr/>
          </p:nvSpPr>
          <p:spPr bwMode="auto">
            <a:xfrm rot="19023228">
              <a:off x="796925" y="4325938"/>
              <a:ext cx="95250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406" name="Oval 405"/>
            <p:cNvSpPr/>
            <p:nvPr/>
          </p:nvSpPr>
          <p:spPr bwMode="auto">
            <a:xfrm rot="19023228">
              <a:off x="809625" y="4187825"/>
              <a:ext cx="93663" cy="96838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407" name="Oval 406"/>
            <p:cNvSpPr/>
            <p:nvPr/>
          </p:nvSpPr>
          <p:spPr bwMode="auto">
            <a:xfrm rot="19023228">
              <a:off x="815975" y="4060825"/>
              <a:ext cx="93663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408" name="Oval 407"/>
            <p:cNvSpPr/>
            <p:nvPr/>
          </p:nvSpPr>
          <p:spPr bwMode="auto">
            <a:xfrm rot="19023228">
              <a:off x="841375" y="3929063"/>
              <a:ext cx="95250" cy="96837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409" name="Oval 408"/>
            <p:cNvSpPr/>
            <p:nvPr/>
          </p:nvSpPr>
          <p:spPr bwMode="auto">
            <a:xfrm rot="19023228">
              <a:off x="868363" y="3806825"/>
              <a:ext cx="93662" cy="96838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410" name="Oval 409"/>
            <p:cNvSpPr/>
            <p:nvPr/>
          </p:nvSpPr>
          <p:spPr bwMode="auto">
            <a:xfrm rot="19023228">
              <a:off x="903288" y="3681413"/>
              <a:ext cx="95250" cy="95250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411" name="Oval 410"/>
            <p:cNvSpPr/>
            <p:nvPr/>
          </p:nvSpPr>
          <p:spPr bwMode="auto">
            <a:xfrm rot="19023228">
              <a:off x="944563" y="3560763"/>
              <a:ext cx="93662" cy="96837"/>
            </a:xfrm>
            <a:prstGeom prst="ellipse">
              <a:avLst/>
            </a:prstGeom>
            <a:solidFill>
              <a:srgbClr val="E21E1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412" name="Oval 411"/>
            <p:cNvSpPr/>
            <p:nvPr/>
          </p:nvSpPr>
          <p:spPr bwMode="auto">
            <a:xfrm rot="19023228">
              <a:off x="2403475" y="2209800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413" name="Oval 412"/>
            <p:cNvSpPr/>
            <p:nvPr/>
          </p:nvSpPr>
          <p:spPr bwMode="auto">
            <a:xfrm rot="19023228">
              <a:off x="2525713" y="2184400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414" name="Oval 413"/>
            <p:cNvSpPr/>
            <p:nvPr/>
          </p:nvSpPr>
          <p:spPr bwMode="auto">
            <a:xfrm>
              <a:off x="4445000" y="4325938"/>
              <a:ext cx="93663" cy="95250"/>
            </a:xfrm>
            <a:prstGeom prst="ellipse">
              <a:avLst/>
            </a:prstGeom>
            <a:noFill/>
            <a:ln w="9525">
              <a:solidFill>
                <a:srgbClr val="D8989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>
                <a:ln>
                  <a:solidFill>
                    <a:srgbClr val="D27770"/>
                  </a:solidFill>
                </a:ln>
              </a:endParaRPr>
            </a:p>
          </p:txBody>
        </p:sp>
        <p:sp>
          <p:nvSpPr>
            <p:cNvPr id="415" name="Oval 414"/>
            <p:cNvSpPr/>
            <p:nvPr/>
          </p:nvSpPr>
          <p:spPr bwMode="auto">
            <a:xfrm>
              <a:off x="4438650" y="4194175"/>
              <a:ext cx="95250" cy="96838"/>
            </a:xfrm>
            <a:prstGeom prst="ellipse">
              <a:avLst/>
            </a:prstGeom>
            <a:solidFill>
              <a:srgbClr val="D8989D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16" name="Oval 415"/>
            <p:cNvSpPr/>
            <p:nvPr/>
          </p:nvSpPr>
          <p:spPr bwMode="auto">
            <a:xfrm>
              <a:off x="4416425" y="4067175"/>
              <a:ext cx="95250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17" name="Oval 416"/>
            <p:cNvSpPr/>
            <p:nvPr/>
          </p:nvSpPr>
          <p:spPr bwMode="auto">
            <a:xfrm>
              <a:off x="4387850" y="3933825"/>
              <a:ext cx="93663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18" name="Oval 417"/>
            <p:cNvSpPr/>
            <p:nvPr/>
          </p:nvSpPr>
          <p:spPr bwMode="auto">
            <a:xfrm>
              <a:off x="4346575" y="3814763"/>
              <a:ext cx="93663" cy="96837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19" name="Oval 418"/>
            <p:cNvSpPr/>
            <p:nvPr/>
          </p:nvSpPr>
          <p:spPr bwMode="auto">
            <a:xfrm>
              <a:off x="4295775" y="3694113"/>
              <a:ext cx="95250" cy="98425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20" name="Oval 419"/>
            <p:cNvSpPr/>
            <p:nvPr/>
          </p:nvSpPr>
          <p:spPr bwMode="auto">
            <a:xfrm>
              <a:off x="4237038" y="3586163"/>
              <a:ext cx="93662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21" name="Oval 420"/>
            <p:cNvSpPr/>
            <p:nvPr/>
          </p:nvSpPr>
          <p:spPr bwMode="auto">
            <a:xfrm>
              <a:off x="4164013" y="3476625"/>
              <a:ext cx="93662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22" name="Oval 421"/>
            <p:cNvSpPr/>
            <p:nvPr/>
          </p:nvSpPr>
          <p:spPr bwMode="auto">
            <a:xfrm>
              <a:off x="4084638" y="3378200"/>
              <a:ext cx="95250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23" name="Oval 422"/>
            <p:cNvSpPr/>
            <p:nvPr/>
          </p:nvSpPr>
          <p:spPr bwMode="auto">
            <a:xfrm>
              <a:off x="3997325" y="3282950"/>
              <a:ext cx="95250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24" name="Oval 423"/>
            <p:cNvSpPr/>
            <p:nvPr/>
          </p:nvSpPr>
          <p:spPr bwMode="auto">
            <a:xfrm>
              <a:off x="3902075" y="3194050"/>
              <a:ext cx="93663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25" name="Oval 424"/>
            <p:cNvSpPr/>
            <p:nvPr/>
          </p:nvSpPr>
          <p:spPr bwMode="auto">
            <a:xfrm>
              <a:off x="3798888" y="3113088"/>
              <a:ext cx="95250" cy="96837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26" name="Oval 425"/>
            <p:cNvSpPr/>
            <p:nvPr/>
          </p:nvSpPr>
          <p:spPr bwMode="auto">
            <a:xfrm>
              <a:off x="3694113" y="3048000"/>
              <a:ext cx="93662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27" name="Oval 426"/>
            <p:cNvSpPr/>
            <p:nvPr/>
          </p:nvSpPr>
          <p:spPr bwMode="auto">
            <a:xfrm>
              <a:off x="3581400" y="2990850"/>
              <a:ext cx="95250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28" name="Oval 427"/>
            <p:cNvSpPr/>
            <p:nvPr/>
          </p:nvSpPr>
          <p:spPr bwMode="auto">
            <a:xfrm>
              <a:off x="3462338" y="2940050"/>
              <a:ext cx="93662" cy="95250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29" name="Oval 428"/>
            <p:cNvSpPr/>
            <p:nvPr/>
          </p:nvSpPr>
          <p:spPr bwMode="auto">
            <a:xfrm>
              <a:off x="3348038" y="2903538"/>
              <a:ext cx="93662" cy="95250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30" name="Oval 429"/>
            <p:cNvSpPr/>
            <p:nvPr/>
          </p:nvSpPr>
          <p:spPr bwMode="auto">
            <a:xfrm>
              <a:off x="3221038" y="2873375"/>
              <a:ext cx="93662" cy="95250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>
                <a:solidFill>
                  <a:srgbClr val="007AD6"/>
                </a:solidFill>
              </a:endParaRPr>
            </a:p>
          </p:txBody>
        </p:sp>
        <p:sp>
          <p:nvSpPr>
            <p:cNvPr id="431" name="Oval 430"/>
            <p:cNvSpPr/>
            <p:nvPr/>
          </p:nvSpPr>
          <p:spPr bwMode="auto">
            <a:xfrm>
              <a:off x="3094038" y="2860675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32" name="Oval 431"/>
            <p:cNvSpPr/>
            <p:nvPr/>
          </p:nvSpPr>
          <p:spPr bwMode="auto">
            <a:xfrm>
              <a:off x="2968625" y="2849563"/>
              <a:ext cx="95250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33" name="Oval 432"/>
            <p:cNvSpPr/>
            <p:nvPr/>
          </p:nvSpPr>
          <p:spPr bwMode="auto">
            <a:xfrm>
              <a:off x="2843213" y="2860675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34" name="Oval 433"/>
            <p:cNvSpPr/>
            <p:nvPr/>
          </p:nvSpPr>
          <p:spPr bwMode="auto">
            <a:xfrm>
              <a:off x="2911475" y="2733675"/>
              <a:ext cx="93663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35" name="Oval 434"/>
            <p:cNvSpPr/>
            <p:nvPr/>
          </p:nvSpPr>
          <p:spPr bwMode="auto">
            <a:xfrm>
              <a:off x="3033713" y="2733675"/>
              <a:ext cx="93662" cy="96838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36" name="Oval 435"/>
            <p:cNvSpPr/>
            <p:nvPr/>
          </p:nvSpPr>
          <p:spPr bwMode="auto">
            <a:xfrm>
              <a:off x="3157538" y="2744788"/>
              <a:ext cx="95250" cy="96837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37" name="Oval 436"/>
            <p:cNvSpPr/>
            <p:nvPr/>
          </p:nvSpPr>
          <p:spPr bwMode="auto">
            <a:xfrm>
              <a:off x="3278188" y="2762250"/>
              <a:ext cx="95250" cy="96838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38" name="Oval 437"/>
            <p:cNvSpPr/>
            <p:nvPr/>
          </p:nvSpPr>
          <p:spPr bwMode="auto">
            <a:xfrm>
              <a:off x="3405188" y="2790825"/>
              <a:ext cx="95250" cy="95250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39" name="Oval 438"/>
            <p:cNvSpPr/>
            <p:nvPr/>
          </p:nvSpPr>
          <p:spPr bwMode="auto">
            <a:xfrm>
              <a:off x="3524250" y="2833688"/>
              <a:ext cx="95250" cy="96837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40" name="Oval 439"/>
            <p:cNvSpPr/>
            <p:nvPr/>
          </p:nvSpPr>
          <p:spPr bwMode="auto">
            <a:xfrm>
              <a:off x="3636963" y="2886075"/>
              <a:ext cx="93662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41" name="Oval 440"/>
            <p:cNvSpPr/>
            <p:nvPr/>
          </p:nvSpPr>
          <p:spPr bwMode="auto">
            <a:xfrm>
              <a:off x="3751263" y="2943225"/>
              <a:ext cx="93662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42" name="Oval 441"/>
            <p:cNvSpPr/>
            <p:nvPr/>
          </p:nvSpPr>
          <p:spPr bwMode="auto">
            <a:xfrm>
              <a:off x="3862388" y="3009900"/>
              <a:ext cx="93662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43" name="Oval 442"/>
            <p:cNvSpPr/>
            <p:nvPr/>
          </p:nvSpPr>
          <p:spPr bwMode="auto">
            <a:xfrm>
              <a:off x="3963988" y="3086100"/>
              <a:ext cx="93662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44" name="Oval 443"/>
            <p:cNvSpPr/>
            <p:nvPr/>
          </p:nvSpPr>
          <p:spPr bwMode="auto">
            <a:xfrm>
              <a:off x="4057650" y="3175000"/>
              <a:ext cx="93663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45" name="Oval 444"/>
            <p:cNvSpPr/>
            <p:nvPr/>
          </p:nvSpPr>
          <p:spPr bwMode="auto">
            <a:xfrm>
              <a:off x="4144963" y="3265488"/>
              <a:ext cx="95250" cy="96837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46" name="Oval 445"/>
            <p:cNvSpPr/>
            <p:nvPr/>
          </p:nvSpPr>
          <p:spPr bwMode="auto">
            <a:xfrm>
              <a:off x="4225925" y="3363913"/>
              <a:ext cx="93663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47" name="Oval 446"/>
            <p:cNvSpPr/>
            <p:nvPr/>
          </p:nvSpPr>
          <p:spPr bwMode="auto">
            <a:xfrm>
              <a:off x="4298950" y="3465513"/>
              <a:ext cx="95250" cy="96837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48" name="Oval 447"/>
            <p:cNvSpPr/>
            <p:nvPr/>
          </p:nvSpPr>
          <p:spPr bwMode="auto">
            <a:xfrm>
              <a:off x="4365625" y="3578225"/>
              <a:ext cx="95250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49" name="Oval 448"/>
            <p:cNvSpPr/>
            <p:nvPr/>
          </p:nvSpPr>
          <p:spPr bwMode="auto">
            <a:xfrm>
              <a:off x="4424363" y="3700463"/>
              <a:ext cx="93662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50" name="Oval 449"/>
            <p:cNvSpPr/>
            <p:nvPr/>
          </p:nvSpPr>
          <p:spPr bwMode="auto">
            <a:xfrm>
              <a:off x="4468813" y="3813175"/>
              <a:ext cx="93662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51" name="Oval 450"/>
            <p:cNvSpPr/>
            <p:nvPr/>
          </p:nvSpPr>
          <p:spPr bwMode="auto">
            <a:xfrm>
              <a:off x="4508500" y="3943350"/>
              <a:ext cx="95250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52" name="Oval 451"/>
            <p:cNvSpPr/>
            <p:nvPr/>
          </p:nvSpPr>
          <p:spPr bwMode="auto">
            <a:xfrm>
              <a:off x="4535488" y="4065588"/>
              <a:ext cx="93662" cy="96837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53" name="Oval 452"/>
            <p:cNvSpPr/>
            <p:nvPr/>
          </p:nvSpPr>
          <p:spPr bwMode="auto">
            <a:xfrm>
              <a:off x="4556125" y="4194175"/>
              <a:ext cx="93663" cy="96838"/>
            </a:xfrm>
            <a:prstGeom prst="ellipse">
              <a:avLst/>
            </a:prstGeom>
            <a:solidFill>
              <a:srgbClr val="D8989D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54" name="Oval 453"/>
            <p:cNvSpPr/>
            <p:nvPr/>
          </p:nvSpPr>
          <p:spPr bwMode="auto">
            <a:xfrm>
              <a:off x="4562475" y="4322763"/>
              <a:ext cx="93663" cy="96837"/>
            </a:xfrm>
            <a:prstGeom prst="ellipse">
              <a:avLst/>
            </a:prstGeom>
            <a:noFill/>
            <a:ln w="9525">
              <a:solidFill>
                <a:srgbClr val="D8989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55" name="Oval 454"/>
            <p:cNvSpPr/>
            <p:nvPr/>
          </p:nvSpPr>
          <p:spPr bwMode="auto">
            <a:xfrm>
              <a:off x="4678363" y="4325938"/>
              <a:ext cx="93662" cy="95250"/>
            </a:xfrm>
            <a:prstGeom prst="ellipse">
              <a:avLst/>
            </a:prstGeom>
            <a:noFill/>
            <a:ln w="9525">
              <a:solidFill>
                <a:srgbClr val="D8989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56" name="Oval 455"/>
            <p:cNvSpPr/>
            <p:nvPr/>
          </p:nvSpPr>
          <p:spPr bwMode="auto">
            <a:xfrm>
              <a:off x="4667250" y="4200525"/>
              <a:ext cx="95250" cy="95250"/>
            </a:xfrm>
            <a:prstGeom prst="ellipse">
              <a:avLst/>
            </a:prstGeom>
            <a:solidFill>
              <a:srgbClr val="D8989D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57" name="Oval 456"/>
            <p:cNvSpPr/>
            <p:nvPr/>
          </p:nvSpPr>
          <p:spPr bwMode="auto">
            <a:xfrm>
              <a:off x="4649788" y="4060825"/>
              <a:ext cx="93662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58" name="Oval 457"/>
            <p:cNvSpPr/>
            <p:nvPr/>
          </p:nvSpPr>
          <p:spPr bwMode="auto">
            <a:xfrm>
              <a:off x="4624388" y="3933825"/>
              <a:ext cx="93662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59" name="Oval 458"/>
            <p:cNvSpPr/>
            <p:nvPr/>
          </p:nvSpPr>
          <p:spPr bwMode="auto">
            <a:xfrm>
              <a:off x="4584700" y="3805238"/>
              <a:ext cx="95250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60" name="Oval 459"/>
            <p:cNvSpPr/>
            <p:nvPr/>
          </p:nvSpPr>
          <p:spPr bwMode="auto">
            <a:xfrm>
              <a:off x="4543425" y="3681413"/>
              <a:ext cx="93663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61" name="Oval 460"/>
            <p:cNvSpPr/>
            <p:nvPr/>
          </p:nvSpPr>
          <p:spPr bwMode="auto">
            <a:xfrm>
              <a:off x="4487863" y="3560763"/>
              <a:ext cx="95250" cy="96837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62" name="Oval 461"/>
            <p:cNvSpPr/>
            <p:nvPr/>
          </p:nvSpPr>
          <p:spPr bwMode="auto">
            <a:xfrm>
              <a:off x="4421188" y="3448050"/>
              <a:ext cx="95250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63" name="Oval 462"/>
            <p:cNvSpPr/>
            <p:nvPr/>
          </p:nvSpPr>
          <p:spPr bwMode="auto">
            <a:xfrm>
              <a:off x="4348163" y="3332163"/>
              <a:ext cx="95250" cy="96837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64" name="Oval 463"/>
            <p:cNvSpPr/>
            <p:nvPr/>
          </p:nvSpPr>
          <p:spPr bwMode="auto">
            <a:xfrm>
              <a:off x="4273550" y="3232150"/>
              <a:ext cx="95250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65" name="Oval 464"/>
            <p:cNvSpPr/>
            <p:nvPr/>
          </p:nvSpPr>
          <p:spPr bwMode="auto">
            <a:xfrm>
              <a:off x="4183063" y="3132138"/>
              <a:ext cx="93662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66" name="Oval 465"/>
            <p:cNvSpPr/>
            <p:nvPr/>
          </p:nvSpPr>
          <p:spPr bwMode="auto">
            <a:xfrm>
              <a:off x="4089400" y="3044825"/>
              <a:ext cx="93663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67" name="Oval 466"/>
            <p:cNvSpPr/>
            <p:nvPr/>
          </p:nvSpPr>
          <p:spPr bwMode="auto">
            <a:xfrm>
              <a:off x="3990975" y="2960688"/>
              <a:ext cx="93663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68" name="Oval 467"/>
            <p:cNvSpPr/>
            <p:nvPr/>
          </p:nvSpPr>
          <p:spPr bwMode="auto">
            <a:xfrm>
              <a:off x="3886200" y="2886075"/>
              <a:ext cx="93663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69" name="Oval 468"/>
            <p:cNvSpPr/>
            <p:nvPr/>
          </p:nvSpPr>
          <p:spPr bwMode="auto">
            <a:xfrm>
              <a:off x="3773488" y="2816225"/>
              <a:ext cx="95250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70" name="Oval 469"/>
            <p:cNvSpPr/>
            <p:nvPr/>
          </p:nvSpPr>
          <p:spPr bwMode="auto">
            <a:xfrm>
              <a:off x="3657600" y="2760663"/>
              <a:ext cx="95250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71" name="Oval 470"/>
            <p:cNvSpPr/>
            <p:nvPr/>
          </p:nvSpPr>
          <p:spPr bwMode="auto">
            <a:xfrm>
              <a:off x="3538538" y="2711450"/>
              <a:ext cx="95250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72" name="Oval 471"/>
            <p:cNvSpPr/>
            <p:nvPr/>
          </p:nvSpPr>
          <p:spPr bwMode="auto">
            <a:xfrm>
              <a:off x="3413125" y="2673350"/>
              <a:ext cx="93663" cy="96838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73" name="Oval 472"/>
            <p:cNvSpPr/>
            <p:nvPr/>
          </p:nvSpPr>
          <p:spPr bwMode="auto">
            <a:xfrm>
              <a:off x="3289300" y="2644775"/>
              <a:ext cx="93663" cy="95250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74" name="Oval 473"/>
            <p:cNvSpPr/>
            <p:nvPr/>
          </p:nvSpPr>
          <p:spPr bwMode="auto">
            <a:xfrm>
              <a:off x="3167063" y="2620963"/>
              <a:ext cx="93662" cy="96837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75" name="Oval 474"/>
            <p:cNvSpPr/>
            <p:nvPr/>
          </p:nvSpPr>
          <p:spPr bwMode="auto">
            <a:xfrm>
              <a:off x="3036888" y="2616200"/>
              <a:ext cx="93662" cy="96838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76" name="Oval 475"/>
            <p:cNvSpPr/>
            <p:nvPr/>
          </p:nvSpPr>
          <p:spPr bwMode="auto">
            <a:xfrm>
              <a:off x="2906713" y="2614613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77" name="Oval 476"/>
            <p:cNvSpPr/>
            <p:nvPr/>
          </p:nvSpPr>
          <p:spPr bwMode="auto">
            <a:xfrm>
              <a:off x="2846388" y="2498725"/>
              <a:ext cx="93662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78" name="Oval 477"/>
            <p:cNvSpPr/>
            <p:nvPr/>
          </p:nvSpPr>
          <p:spPr bwMode="auto">
            <a:xfrm>
              <a:off x="2968625" y="2495550"/>
              <a:ext cx="95250" cy="95250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79" name="Oval 478"/>
            <p:cNvSpPr/>
            <p:nvPr/>
          </p:nvSpPr>
          <p:spPr bwMode="auto">
            <a:xfrm>
              <a:off x="3098800" y="2500313"/>
              <a:ext cx="93663" cy="98425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80" name="Oval 479"/>
            <p:cNvSpPr/>
            <p:nvPr/>
          </p:nvSpPr>
          <p:spPr bwMode="auto">
            <a:xfrm>
              <a:off x="3228975" y="2511425"/>
              <a:ext cx="93663" cy="95250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81" name="Oval 480"/>
            <p:cNvSpPr/>
            <p:nvPr/>
          </p:nvSpPr>
          <p:spPr bwMode="auto">
            <a:xfrm>
              <a:off x="3351213" y="2540000"/>
              <a:ext cx="93662" cy="95250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82" name="Oval 481"/>
            <p:cNvSpPr/>
            <p:nvPr/>
          </p:nvSpPr>
          <p:spPr bwMode="auto">
            <a:xfrm>
              <a:off x="3475038" y="2568575"/>
              <a:ext cx="95250" cy="96838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83" name="Oval 482"/>
            <p:cNvSpPr/>
            <p:nvPr/>
          </p:nvSpPr>
          <p:spPr bwMode="auto">
            <a:xfrm>
              <a:off x="3595688" y="2606675"/>
              <a:ext cx="93662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84" name="Oval 483"/>
            <p:cNvSpPr/>
            <p:nvPr/>
          </p:nvSpPr>
          <p:spPr bwMode="auto">
            <a:xfrm>
              <a:off x="3717925" y="2654300"/>
              <a:ext cx="93663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85" name="Oval 484"/>
            <p:cNvSpPr/>
            <p:nvPr/>
          </p:nvSpPr>
          <p:spPr bwMode="auto">
            <a:xfrm>
              <a:off x="3833813" y="2714625"/>
              <a:ext cx="95250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86" name="Oval 485"/>
            <p:cNvSpPr/>
            <p:nvPr/>
          </p:nvSpPr>
          <p:spPr bwMode="auto">
            <a:xfrm>
              <a:off x="3941763" y="2786063"/>
              <a:ext cx="95250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87" name="Oval 486"/>
            <p:cNvSpPr/>
            <p:nvPr/>
          </p:nvSpPr>
          <p:spPr bwMode="auto">
            <a:xfrm>
              <a:off x="4046538" y="2855913"/>
              <a:ext cx="95250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88" name="Oval 487"/>
            <p:cNvSpPr/>
            <p:nvPr/>
          </p:nvSpPr>
          <p:spPr bwMode="auto">
            <a:xfrm>
              <a:off x="4151313" y="2936875"/>
              <a:ext cx="93662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89" name="Oval 488"/>
            <p:cNvSpPr/>
            <p:nvPr/>
          </p:nvSpPr>
          <p:spPr bwMode="auto">
            <a:xfrm>
              <a:off x="4244975" y="3024188"/>
              <a:ext cx="93663" cy="96837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90" name="Oval 489"/>
            <p:cNvSpPr/>
            <p:nvPr/>
          </p:nvSpPr>
          <p:spPr bwMode="auto">
            <a:xfrm>
              <a:off x="4335463" y="3122613"/>
              <a:ext cx="93662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91" name="Oval 490"/>
            <p:cNvSpPr/>
            <p:nvPr/>
          </p:nvSpPr>
          <p:spPr bwMode="auto">
            <a:xfrm>
              <a:off x="4413250" y="3219450"/>
              <a:ext cx="93663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92" name="Oval 491"/>
            <p:cNvSpPr/>
            <p:nvPr/>
          </p:nvSpPr>
          <p:spPr bwMode="auto">
            <a:xfrm>
              <a:off x="4487863" y="3327400"/>
              <a:ext cx="95250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93" name="Oval 492"/>
            <p:cNvSpPr/>
            <p:nvPr/>
          </p:nvSpPr>
          <p:spPr bwMode="auto">
            <a:xfrm>
              <a:off x="4556125" y="3443288"/>
              <a:ext cx="93663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94" name="Oval 493"/>
            <p:cNvSpPr/>
            <p:nvPr/>
          </p:nvSpPr>
          <p:spPr bwMode="auto">
            <a:xfrm>
              <a:off x="2779713" y="2387600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95" name="Oval 494"/>
            <p:cNvSpPr/>
            <p:nvPr/>
          </p:nvSpPr>
          <p:spPr bwMode="auto">
            <a:xfrm>
              <a:off x="2903538" y="2374900"/>
              <a:ext cx="95250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96" name="Oval 495"/>
            <p:cNvSpPr/>
            <p:nvPr/>
          </p:nvSpPr>
          <p:spPr bwMode="auto">
            <a:xfrm>
              <a:off x="3163888" y="2386013"/>
              <a:ext cx="93662" cy="95250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97" name="Oval 496"/>
            <p:cNvSpPr/>
            <p:nvPr/>
          </p:nvSpPr>
          <p:spPr bwMode="auto">
            <a:xfrm>
              <a:off x="3289300" y="2403475"/>
              <a:ext cx="93663" cy="95250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98" name="Oval 497"/>
            <p:cNvSpPr/>
            <p:nvPr/>
          </p:nvSpPr>
          <p:spPr bwMode="auto">
            <a:xfrm>
              <a:off x="3413125" y="2430463"/>
              <a:ext cx="93663" cy="96837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99" name="Oval 498"/>
            <p:cNvSpPr/>
            <p:nvPr/>
          </p:nvSpPr>
          <p:spPr bwMode="auto">
            <a:xfrm>
              <a:off x="3536950" y="2462213"/>
              <a:ext cx="95250" cy="95250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00" name="Oval 499"/>
            <p:cNvSpPr/>
            <p:nvPr/>
          </p:nvSpPr>
          <p:spPr bwMode="auto">
            <a:xfrm>
              <a:off x="3657600" y="2506663"/>
              <a:ext cx="95250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01" name="Oval 500"/>
            <p:cNvSpPr/>
            <p:nvPr/>
          </p:nvSpPr>
          <p:spPr bwMode="auto">
            <a:xfrm>
              <a:off x="3773488" y="2557463"/>
              <a:ext cx="95250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02" name="Oval 501"/>
            <p:cNvSpPr/>
            <p:nvPr/>
          </p:nvSpPr>
          <p:spPr bwMode="auto">
            <a:xfrm>
              <a:off x="3886200" y="2608263"/>
              <a:ext cx="93663" cy="96837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03" name="Oval 502"/>
            <p:cNvSpPr/>
            <p:nvPr/>
          </p:nvSpPr>
          <p:spPr bwMode="auto">
            <a:xfrm>
              <a:off x="3997325" y="2681288"/>
              <a:ext cx="95250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04" name="Oval 503"/>
            <p:cNvSpPr/>
            <p:nvPr/>
          </p:nvSpPr>
          <p:spPr bwMode="auto">
            <a:xfrm>
              <a:off x="4106863" y="2754313"/>
              <a:ext cx="93662" cy="96837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05" name="Oval 504"/>
            <p:cNvSpPr/>
            <p:nvPr/>
          </p:nvSpPr>
          <p:spPr bwMode="auto">
            <a:xfrm>
              <a:off x="4208463" y="2836863"/>
              <a:ext cx="93662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06" name="Oval 505"/>
            <p:cNvSpPr/>
            <p:nvPr/>
          </p:nvSpPr>
          <p:spPr bwMode="auto">
            <a:xfrm>
              <a:off x="4298950" y="2922588"/>
              <a:ext cx="95250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07" name="Oval 506"/>
            <p:cNvSpPr/>
            <p:nvPr/>
          </p:nvSpPr>
          <p:spPr bwMode="auto">
            <a:xfrm>
              <a:off x="4389438" y="3011488"/>
              <a:ext cx="95250" cy="98425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08" name="Oval 507"/>
            <p:cNvSpPr/>
            <p:nvPr/>
          </p:nvSpPr>
          <p:spPr bwMode="auto">
            <a:xfrm>
              <a:off x="4473575" y="3108325"/>
              <a:ext cx="93663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09" name="Oval 508"/>
            <p:cNvSpPr/>
            <p:nvPr/>
          </p:nvSpPr>
          <p:spPr bwMode="auto">
            <a:xfrm>
              <a:off x="4551363" y="3214688"/>
              <a:ext cx="93662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10" name="Oval 509"/>
            <p:cNvSpPr/>
            <p:nvPr/>
          </p:nvSpPr>
          <p:spPr bwMode="auto">
            <a:xfrm>
              <a:off x="4624388" y="3327400"/>
              <a:ext cx="93662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11" name="Oval 510"/>
            <p:cNvSpPr/>
            <p:nvPr/>
          </p:nvSpPr>
          <p:spPr bwMode="auto">
            <a:xfrm>
              <a:off x="4683125" y="3435350"/>
              <a:ext cx="95250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12" name="Oval 511"/>
            <p:cNvSpPr/>
            <p:nvPr/>
          </p:nvSpPr>
          <p:spPr bwMode="auto">
            <a:xfrm>
              <a:off x="4613275" y="3556000"/>
              <a:ext cx="95250" cy="98425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13" name="Oval 512"/>
            <p:cNvSpPr/>
            <p:nvPr/>
          </p:nvSpPr>
          <p:spPr bwMode="auto">
            <a:xfrm>
              <a:off x="4748213" y="3556000"/>
              <a:ext cx="93662" cy="98425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14" name="Oval 513"/>
            <p:cNvSpPr/>
            <p:nvPr/>
          </p:nvSpPr>
          <p:spPr bwMode="auto">
            <a:xfrm>
              <a:off x="4792663" y="3681413"/>
              <a:ext cx="93662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15" name="Oval 514"/>
            <p:cNvSpPr/>
            <p:nvPr/>
          </p:nvSpPr>
          <p:spPr bwMode="auto">
            <a:xfrm>
              <a:off x="4665663" y="3681413"/>
              <a:ext cx="93662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16" name="Oval 515"/>
            <p:cNvSpPr/>
            <p:nvPr/>
          </p:nvSpPr>
          <p:spPr bwMode="auto">
            <a:xfrm>
              <a:off x="4710113" y="3802063"/>
              <a:ext cx="93662" cy="96837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17" name="Oval 516"/>
            <p:cNvSpPr/>
            <p:nvPr/>
          </p:nvSpPr>
          <p:spPr bwMode="auto">
            <a:xfrm>
              <a:off x="4829175" y="3802063"/>
              <a:ext cx="93663" cy="96837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18" name="Oval 517"/>
            <p:cNvSpPr/>
            <p:nvPr/>
          </p:nvSpPr>
          <p:spPr bwMode="auto">
            <a:xfrm>
              <a:off x="4862513" y="3930650"/>
              <a:ext cx="93662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19" name="Oval 518"/>
            <p:cNvSpPr/>
            <p:nvPr/>
          </p:nvSpPr>
          <p:spPr bwMode="auto">
            <a:xfrm>
              <a:off x="4743450" y="3930650"/>
              <a:ext cx="93663" cy="98425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20" name="Oval 519"/>
            <p:cNvSpPr/>
            <p:nvPr/>
          </p:nvSpPr>
          <p:spPr bwMode="auto">
            <a:xfrm>
              <a:off x="4772025" y="4060825"/>
              <a:ext cx="93663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21" name="Oval 520"/>
            <p:cNvSpPr/>
            <p:nvPr/>
          </p:nvSpPr>
          <p:spPr bwMode="auto">
            <a:xfrm>
              <a:off x="4883150" y="4060825"/>
              <a:ext cx="95250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22" name="Oval 521"/>
            <p:cNvSpPr/>
            <p:nvPr/>
          </p:nvSpPr>
          <p:spPr bwMode="auto">
            <a:xfrm>
              <a:off x="4787900" y="4192588"/>
              <a:ext cx="93663" cy="95250"/>
            </a:xfrm>
            <a:prstGeom prst="ellipse">
              <a:avLst/>
            </a:prstGeom>
            <a:solidFill>
              <a:srgbClr val="D8989D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23" name="Oval 522"/>
            <p:cNvSpPr/>
            <p:nvPr/>
          </p:nvSpPr>
          <p:spPr bwMode="auto">
            <a:xfrm>
              <a:off x="4902200" y="4192588"/>
              <a:ext cx="93663" cy="9525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8D9FB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24" name="Oval 523"/>
            <p:cNvSpPr/>
            <p:nvPr/>
          </p:nvSpPr>
          <p:spPr bwMode="auto">
            <a:xfrm>
              <a:off x="4794250" y="4322763"/>
              <a:ext cx="95250" cy="96837"/>
            </a:xfrm>
            <a:prstGeom prst="ellipse">
              <a:avLst/>
            </a:prstGeom>
            <a:noFill/>
            <a:ln w="9525">
              <a:solidFill>
                <a:srgbClr val="D8989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25" name="Oval 524"/>
            <p:cNvSpPr/>
            <p:nvPr/>
          </p:nvSpPr>
          <p:spPr bwMode="auto">
            <a:xfrm>
              <a:off x="2846388" y="2259013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26" name="Oval 525"/>
            <p:cNvSpPr/>
            <p:nvPr/>
          </p:nvSpPr>
          <p:spPr bwMode="auto">
            <a:xfrm>
              <a:off x="2968625" y="2254250"/>
              <a:ext cx="95250" cy="95250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27" name="Oval 526"/>
            <p:cNvSpPr/>
            <p:nvPr/>
          </p:nvSpPr>
          <p:spPr bwMode="auto">
            <a:xfrm>
              <a:off x="3098800" y="2259013"/>
              <a:ext cx="93663" cy="95250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28" name="Oval 527"/>
            <p:cNvSpPr/>
            <p:nvPr/>
          </p:nvSpPr>
          <p:spPr bwMode="auto">
            <a:xfrm>
              <a:off x="3221038" y="2273300"/>
              <a:ext cx="93662" cy="95250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29" name="Oval 528"/>
            <p:cNvSpPr/>
            <p:nvPr/>
          </p:nvSpPr>
          <p:spPr bwMode="auto">
            <a:xfrm>
              <a:off x="3351213" y="2292350"/>
              <a:ext cx="93662" cy="95250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30" name="Oval 529"/>
            <p:cNvSpPr/>
            <p:nvPr/>
          </p:nvSpPr>
          <p:spPr bwMode="auto">
            <a:xfrm>
              <a:off x="3475038" y="2325688"/>
              <a:ext cx="95250" cy="96837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31" name="Oval 530"/>
            <p:cNvSpPr/>
            <p:nvPr/>
          </p:nvSpPr>
          <p:spPr bwMode="auto">
            <a:xfrm>
              <a:off x="3595688" y="2362200"/>
              <a:ext cx="93662" cy="95250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32" name="Oval 531"/>
            <p:cNvSpPr/>
            <p:nvPr/>
          </p:nvSpPr>
          <p:spPr bwMode="auto">
            <a:xfrm>
              <a:off x="3717925" y="2403475"/>
              <a:ext cx="93663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33" name="Oval 532"/>
            <p:cNvSpPr/>
            <p:nvPr/>
          </p:nvSpPr>
          <p:spPr bwMode="auto">
            <a:xfrm>
              <a:off x="3833813" y="2454275"/>
              <a:ext cx="95250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34" name="Oval 533"/>
            <p:cNvSpPr/>
            <p:nvPr/>
          </p:nvSpPr>
          <p:spPr bwMode="auto">
            <a:xfrm>
              <a:off x="3943350" y="2513013"/>
              <a:ext cx="95250" cy="96837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35" name="Oval 534"/>
            <p:cNvSpPr/>
            <p:nvPr/>
          </p:nvSpPr>
          <p:spPr bwMode="auto">
            <a:xfrm>
              <a:off x="4057650" y="2574925"/>
              <a:ext cx="93663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36" name="Oval 535"/>
            <p:cNvSpPr/>
            <p:nvPr/>
          </p:nvSpPr>
          <p:spPr bwMode="auto">
            <a:xfrm>
              <a:off x="4162425" y="2652713"/>
              <a:ext cx="93663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37" name="Oval 536"/>
            <p:cNvSpPr/>
            <p:nvPr/>
          </p:nvSpPr>
          <p:spPr bwMode="auto">
            <a:xfrm>
              <a:off x="4267200" y="2727325"/>
              <a:ext cx="95250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38" name="Oval 537"/>
            <p:cNvSpPr/>
            <p:nvPr/>
          </p:nvSpPr>
          <p:spPr bwMode="auto">
            <a:xfrm>
              <a:off x="4365625" y="2809875"/>
              <a:ext cx="95250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39" name="Oval 538"/>
            <p:cNvSpPr/>
            <p:nvPr/>
          </p:nvSpPr>
          <p:spPr bwMode="auto">
            <a:xfrm>
              <a:off x="4448175" y="2909888"/>
              <a:ext cx="93663" cy="96837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40" name="Oval 539"/>
            <p:cNvSpPr/>
            <p:nvPr/>
          </p:nvSpPr>
          <p:spPr bwMode="auto">
            <a:xfrm>
              <a:off x="4535488" y="3003550"/>
              <a:ext cx="95250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41" name="Oval 540"/>
            <p:cNvSpPr/>
            <p:nvPr/>
          </p:nvSpPr>
          <p:spPr bwMode="auto">
            <a:xfrm>
              <a:off x="4618038" y="3103563"/>
              <a:ext cx="95250" cy="96837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42" name="Oval 541"/>
            <p:cNvSpPr/>
            <p:nvPr/>
          </p:nvSpPr>
          <p:spPr bwMode="auto">
            <a:xfrm>
              <a:off x="4691063" y="3211513"/>
              <a:ext cx="95250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43" name="Oval 542"/>
            <p:cNvSpPr/>
            <p:nvPr/>
          </p:nvSpPr>
          <p:spPr bwMode="auto">
            <a:xfrm>
              <a:off x="4759325" y="3319463"/>
              <a:ext cx="93663" cy="98425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44" name="Oval 543"/>
            <p:cNvSpPr/>
            <p:nvPr/>
          </p:nvSpPr>
          <p:spPr bwMode="auto">
            <a:xfrm>
              <a:off x="4816475" y="3435350"/>
              <a:ext cx="93663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45" name="Oval 544"/>
            <p:cNvSpPr/>
            <p:nvPr/>
          </p:nvSpPr>
          <p:spPr bwMode="auto">
            <a:xfrm>
              <a:off x="4867275" y="3556000"/>
              <a:ext cx="95250" cy="98425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46" name="Oval 545"/>
            <p:cNvSpPr/>
            <p:nvPr/>
          </p:nvSpPr>
          <p:spPr bwMode="auto">
            <a:xfrm>
              <a:off x="4914900" y="3681413"/>
              <a:ext cx="93663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47" name="Oval 546"/>
            <p:cNvSpPr/>
            <p:nvPr/>
          </p:nvSpPr>
          <p:spPr bwMode="auto">
            <a:xfrm>
              <a:off x="4951413" y="3806825"/>
              <a:ext cx="93662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48" name="Oval 547"/>
            <p:cNvSpPr/>
            <p:nvPr/>
          </p:nvSpPr>
          <p:spPr bwMode="auto">
            <a:xfrm>
              <a:off x="4981575" y="3930650"/>
              <a:ext cx="95250" cy="98425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49" name="Oval 548"/>
            <p:cNvSpPr/>
            <p:nvPr/>
          </p:nvSpPr>
          <p:spPr bwMode="auto">
            <a:xfrm>
              <a:off x="5008563" y="4060825"/>
              <a:ext cx="93662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50" name="Oval 549"/>
            <p:cNvSpPr/>
            <p:nvPr/>
          </p:nvSpPr>
          <p:spPr bwMode="auto">
            <a:xfrm>
              <a:off x="5013325" y="4200525"/>
              <a:ext cx="95250" cy="9525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8D9FB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51" name="Oval 550"/>
            <p:cNvSpPr/>
            <p:nvPr/>
          </p:nvSpPr>
          <p:spPr bwMode="auto">
            <a:xfrm>
              <a:off x="5021263" y="4325938"/>
              <a:ext cx="93662" cy="95250"/>
            </a:xfrm>
            <a:prstGeom prst="ellipse">
              <a:avLst/>
            </a:prstGeom>
            <a:noFill/>
            <a:ln w="9525">
              <a:solidFill>
                <a:srgbClr val="D8989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52" name="Oval 551"/>
            <p:cNvSpPr/>
            <p:nvPr/>
          </p:nvSpPr>
          <p:spPr bwMode="auto">
            <a:xfrm>
              <a:off x="5140325" y="4322763"/>
              <a:ext cx="95250" cy="96837"/>
            </a:xfrm>
            <a:prstGeom prst="ellipse">
              <a:avLst/>
            </a:prstGeom>
            <a:noFill/>
            <a:ln w="9525">
              <a:solidFill>
                <a:srgbClr val="D8989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53" name="Oval 552"/>
            <p:cNvSpPr/>
            <p:nvPr/>
          </p:nvSpPr>
          <p:spPr bwMode="auto">
            <a:xfrm>
              <a:off x="5135563" y="4194175"/>
              <a:ext cx="95250" cy="968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8D9FB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54" name="Oval 553"/>
            <p:cNvSpPr/>
            <p:nvPr/>
          </p:nvSpPr>
          <p:spPr bwMode="auto">
            <a:xfrm>
              <a:off x="2660650" y="2160588"/>
              <a:ext cx="95250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55" name="Oval 554"/>
            <p:cNvSpPr/>
            <p:nvPr/>
          </p:nvSpPr>
          <p:spPr bwMode="auto">
            <a:xfrm>
              <a:off x="2779713" y="2146300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56" name="Oval 555"/>
            <p:cNvSpPr/>
            <p:nvPr/>
          </p:nvSpPr>
          <p:spPr bwMode="auto">
            <a:xfrm>
              <a:off x="2906713" y="2138363"/>
              <a:ext cx="93662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57" name="Oval 556"/>
            <p:cNvSpPr/>
            <p:nvPr/>
          </p:nvSpPr>
          <p:spPr bwMode="auto">
            <a:xfrm>
              <a:off x="3036888" y="2133600"/>
              <a:ext cx="93662" cy="96838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58" name="Oval 557"/>
            <p:cNvSpPr/>
            <p:nvPr/>
          </p:nvSpPr>
          <p:spPr bwMode="auto">
            <a:xfrm>
              <a:off x="3162300" y="2138363"/>
              <a:ext cx="93663" cy="96837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59" name="Oval 558"/>
            <p:cNvSpPr/>
            <p:nvPr/>
          </p:nvSpPr>
          <p:spPr bwMode="auto">
            <a:xfrm>
              <a:off x="3289300" y="2155825"/>
              <a:ext cx="93663" cy="96838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60" name="Oval 559"/>
            <p:cNvSpPr/>
            <p:nvPr/>
          </p:nvSpPr>
          <p:spPr bwMode="auto">
            <a:xfrm>
              <a:off x="3413125" y="2184400"/>
              <a:ext cx="93663" cy="96838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61" name="Oval 560"/>
            <p:cNvSpPr/>
            <p:nvPr/>
          </p:nvSpPr>
          <p:spPr bwMode="auto">
            <a:xfrm>
              <a:off x="3536950" y="2216150"/>
              <a:ext cx="95250" cy="95250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62" name="Oval 561"/>
            <p:cNvSpPr/>
            <p:nvPr/>
          </p:nvSpPr>
          <p:spPr bwMode="auto">
            <a:xfrm>
              <a:off x="3654425" y="2246313"/>
              <a:ext cx="93663" cy="96837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63" name="Oval 562"/>
            <p:cNvSpPr/>
            <p:nvPr/>
          </p:nvSpPr>
          <p:spPr bwMode="auto">
            <a:xfrm>
              <a:off x="3773488" y="2298700"/>
              <a:ext cx="95250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64" name="Oval 563"/>
            <p:cNvSpPr/>
            <p:nvPr/>
          </p:nvSpPr>
          <p:spPr bwMode="auto">
            <a:xfrm>
              <a:off x="3897313" y="2349500"/>
              <a:ext cx="93662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65" name="Oval 564"/>
            <p:cNvSpPr/>
            <p:nvPr/>
          </p:nvSpPr>
          <p:spPr bwMode="auto">
            <a:xfrm>
              <a:off x="4003675" y="2406650"/>
              <a:ext cx="93663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66" name="Oval 565"/>
            <p:cNvSpPr/>
            <p:nvPr/>
          </p:nvSpPr>
          <p:spPr bwMode="auto">
            <a:xfrm>
              <a:off x="4117975" y="2468563"/>
              <a:ext cx="93663" cy="96837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67" name="Oval 566"/>
            <p:cNvSpPr/>
            <p:nvPr/>
          </p:nvSpPr>
          <p:spPr bwMode="auto">
            <a:xfrm>
              <a:off x="4225925" y="2547938"/>
              <a:ext cx="93663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68" name="Oval 567"/>
            <p:cNvSpPr/>
            <p:nvPr/>
          </p:nvSpPr>
          <p:spPr bwMode="auto">
            <a:xfrm>
              <a:off x="4322763" y="2620963"/>
              <a:ext cx="93662" cy="96837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69" name="Oval 568"/>
            <p:cNvSpPr/>
            <p:nvPr/>
          </p:nvSpPr>
          <p:spPr bwMode="auto">
            <a:xfrm>
              <a:off x="4421188" y="2711450"/>
              <a:ext cx="95250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70" name="Oval 569"/>
            <p:cNvSpPr/>
            <p:nvPr/>
          </p:nvSpPr>
          <p:spPr bwMode="auto">
            <a:xfrm>
              <a:off x="4508500" y="2798763"/>
              <a:ext cx="95250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71" name="Oval 570"/>
            <p:cNvSpPr/>
            <p:nvPr/>
          </p:nvSpPr>
          <p:spPr bwMode="auto">
            <a:xfrm>
              <a:off x="4595813" y="2890838"/>
              <a:ext cx="93662" cy="96837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72" name="Oval 571"/>
            <p:cNvSpPr/>
            <p:nvPr/>
          </p:nvSpPr>
          <p:spPr bwMode="auto">
            <a:xfrm>
              <a:off x="4678363" y="2994025"/>
              <a:ext cx="93662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73" name="Oval 572"/>
            <p:cNvSpPr/>
            <p:nvPr/>
          </p:nvSpPr>
          <p:spPr bwMode="auto">
            <a:xfrm>
              <a:off x="4754563" y="3098800"/>
              <a:ext cx="93662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74" name="Oval 573"/>
            <p:cNvSpPr/>
            <p:nvPr/>
          </p:nvSpPr>
          <p:spPr bwMode="auto">
            <a:xfrm>
              <a:off x="4819650" y="3208338"/>
              <a:ext cx="95250" cy="96837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75" name="Oval 574"/>
            <p:cNvSpPr/>
            <p:nvPr/>
          </p:nvSpPr>
          <p:spPr bwMode="auto">
            <a:xfrm>
              <a:off x="4886325" y="3319463"/>
              <a:ext cx="93663" cy="98425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76" name="Oval 575"/>
            <p:cNvSpPr/>
            <p:nvPr/>
          </p:nvSpPr>
          <p:spPr bwMode="auto">
            <a:xfrm>
              <a:off x="4943475" y="3435350"/>
              <a:ext cx="95250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77" name="Oval 576"/>
            <p:cNvSpPr/>
            <p:nvPr/>
          </p:nvSpPr>
          <p:spPr bwMode="auto">
            <a:xfrm>
              <a:off x="4995863" y="3556000"/>
              <a:ext cx="93662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78" name="Oval 577"/>
            <p:cNvSpPr/>
            <p:nvPr/>
          </p:nvSpPr>
          <p:spPr bwMode="auto">
            <a:xfrm>
              <a:off x="5037138" y="3681413"/>
              <a:ext cx="93662" cy="95250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79" name="Oval 578"/>
            <p:cNvSpPr/>
            <p:nvPr/>
          </p:nvSpPr>
          <p:spPr bwMode="auto">
            <a:xfrm>
              <a:off x="5070475" y="3802063"/>
              <a:ext cx="93663" cy="96837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80" name="Oval 579"/>
            <p:cNvSpPr/>
            <p:nvPr/>
          </p:nvSpPr>
          <p:spPr bwMode="auto">
            <a:xfrm>
              <a:off x="5102225" y="3930650"/>
              <a:ext cx="93663" cy="98425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81" name="Oval 580"/>
            <p:cNvSpPr/>
            <p:nvPr/>
          </p:nvSpPr>
          <p:spPr bwMode="auto">
            <a:xfrm>
              <a:off x="5119688" y="4060825"/>
              <a:ext cx="95250" cy="96838"/>
            </a:xfrm>
            <a:prstGeom prst="ellipse">
              <a:avLst/>
            </a:prstGeom>
            <a:solidFill>
              <a:srgbClr val="8D9FB8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82" name="Oval 581"/>
            <p:cNvSpPr/>
            <p:nvPr/>
          </p:nvSpPr>
          <p:spPr bwMode="auto">
            <a:xfrm>
              <a:off x="2843213" y="3336925"/>
              <a:ext cx="95250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83" name="Oval 582"/>
            <p:cNvSpPr/>
            <p:nvPr/>
          </p:nvSpPr>
          <p:spPr bwMode="auto">
            <a:xfrm>
              <a:off x="2717800" y="3359150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84" name="Oval 583"/>
            <p:cNvSpPr/>
            <p:nvPr/>
          </p:nvSpPr>
          <p:spPr bwMode="auto">
            <a:xfrm>
              <a:off x="2595563" y="3403600"/>
              <a:ext cx="93662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85" name="Oval 584"/>
            <p:cNvSpPr/>
            <p:nvPr/>
          </p:nvSpPr>
          <p:spPr bwMode="auto">
            <a:xfrm>
              <a:off x="2478088" y="3459163"/>
              <a:ext cx="93662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86" name="Oval 585"/>
            <p:cNvSpPr/>
            <p:nvPr/>
          </p:nvSpPr>
          <p:spPr bwMode="auto">
            <a:xfrm rot="19848198">
              <a:off x="2370138" y="3527425"/>
              <a:ext cx="93662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87" name="Oval 586"/>
            <p:cNvSpPr/>
            <p:nvPr/>
          </p:nvSpPr>
          <p:spPr bwMode="auto">
            <a:xfrm rot="19848198">
              <a:off x="2271713" y="3613150"/>
              <a:ext cx="93662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88" name="Oval 587"/>
            <p:cNvSpPr/>
            <p:nvPr/>
          </p:nvSpPr>
          <p:spPr bwMode="auto">
            <a:xfrm rot="19848198">
              <a:off x="2182813" y="3716338"/>
              <a:ext cx="95250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89" name="Oval 588"/>
            <p:cNvSpPr/>
            <p:nvPr/>
          </p:nvSpPr>
          <p:spPr bwMode="auto">
            <a:xfrm rot="19848198">
              <a:off x="2108200" y="3821113"/>
              <a:ext cx="93663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90" name="Oval 589"/>
            <p:cNvSpPr/>
            <p:nvPr/>
          </p:nvSpPr>
          <p:spPr bwMode="auto">
            <a:xfrm rot="14405035">
              <a:off x="2046288" y="3938587"/>
              <a:ext cx="96838" cy="93663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91" name="Oval 590"/>
            <p:cNvSpPr/>
            <p:nvPr/>
          </p:nvSpPr>
          <p:spPr bwMode="auto">
            <a:xfrm rot="14405035">
              <a:off x="2002632" y="4066381"/>
              <a:ext cx="95250" cy="93663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92" name="Oval 591"/>
            <p:cNvSpPr/>
            <p:nvPr/>
          </p:nvSpPr>
          <p:spPr bwMode="auto">
            <a:xfrm rot="14405035">
              <a:off x="1972469" y="4196557"/>
              <a:ext cx="95250" cy="93662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93" name="Oval 592"/>
            <p:cNvSpPr/>
            <p:nvPr/>
          </p:nvSpPr>
          <p:spPr bwMode="auto">
            <a:xfrm rot="14405035">
              <a:off x="1958182" y="4325143"/>
              <a:ext cx="95250" cy="93663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94" name="Oval 593"/>
            <p:cNvSpPr/>
            <p:nvPr/>
          </p:nvSpPr>
          <p:spPr bwMode="auto">
            <a:xfrm rot="14405035">
              <a:off x="1840707" y="4325143"/>
              <a:ext cx="95250" cy="93663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95" name="Oval 594"/>
            <p:cNvSpPr/>
            <p:nvPr/>
          </p:nvSpPr>
          <p:spPr bwMode="auto">
            <a:xfrm rot="14405035">
              <a:off x="1852613" y="4195763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96" name="Oval 595"/>
            <p:cNvSpPr/>
            <p:nvPr/>
          </p:nvSpPr>
          <p:spPr bwMode="auto">
            <a:xfrm rot="14405035">
              <a:off x="1877219" y="4069556"/>
              <a:ext cx="98425" cy="93663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97" name="Oval 596"/>
            <p:cNvSpPr/>
            <p:nvPr/>
          </p:nvSpPr>
          <p:spPr bwMode="auto">
            <a:xfrm rot="14405035">
              <a:off x="1923257" y="3940968"/>
              <a:ext cx="95250" cy="93663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98" name="Oval 597"/>
            <p:cNvSpPr/>
            <p:nvPr/>
          </p:nvSpPr>
          <p:spPr bwMode="auto">
            <a:xfrm rot="14405035">
              <a:off x="1976438" y="3819525"/>
              <a:ext cx="96837" cy="93663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99" name="Oval 598"/>
            <p:cNvSpPr/>
            <p:nvPr/>
          </p:nvSpPr>
          <p:spPr bwMode="auto">
            <a:xfrm rot="14405035">
              <a:off x="2043113" y="3706812"/>
              <a:ext cx="96838" cy="93663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00" name="Oval 599"/>
            <p:cNvSpPr/>
            <p:nvPr/>
          </p:nvSpPr>
          <p:spPr bwMode="auto">
            <a:xfrm rot="14405035">
              <a:off x="2123281" y="3602832"/>
              <a:ext cx="96837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01" name="Oval 600"/>
            <p:cNvSpPr/>
            <p:nvPr/>
          </p:nvSpPr>
          <p:spPr bwMode="auto">
            <a:xfrm rot="14405035">
              <a:off x="2209007" y="3512343"/>
              <a:ext cx="95250" cy="93663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02" name="Oval 601"/>
            <p:cNvSpPr/>
            <p:nvPr/>
          </p:nvSpPr>
          <p:spPr bwMode="auto">
            <a:xfrm rot="14405035">
              <a:off x="2309019" y="3426619"/>
              <a:ext cx="96838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03" name="Oval 602"/>
            <p:cNvSpPr/>
            <p:nvPr/>
          </p:nvSpPr>
          <p:spPr bwMode="auto">
            <a:xfrm rot="14405035">
              <a:off x="2420938" y="3357563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04" name="Oval 603"/>
            <p:cNvSpPr/>
            <p:nvPr/>
          </p:nvSpPr>
          <p:spPr bwMode="auto">
            <a:xfrm rot="14405035">
              <a:off x="2534444" y="3302794"/>
              <a:ext cx="96838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05" name="Oval 604"/>
            <p:cNvSpPr/>
            <p:nvPr/>
          </p:nvSpPr>
          <p:spPr bwMode="auto">
            <a:xfrm rot="14405035">
              <a:off x="2656681" y="3255169"/>
              <a:ext cx="96838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06" name="Oval 605"/>
            <p:cNvSpPr/>
            <p:nvPr/>
          </p:nvSpPr>
          <p:spPr bwMode="auto">
            <a:xfrm rot="14405035">
              <a:off x="2780507" y="3226593"/>
              <a:ext cx="95250" cy="93663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07" name="Oval 606"/>
            <p:cNvSpPr/>
            <p:nvPr/>
          </p:nvSpPr>
          <p:spPr bwMode="auto">
            <a:xfrm rot="14405035">
              <a:off x="1724819" y="4329907"/>
              <a:ext cx="95250" cy="93662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08" name="Oval 607"/>
            <p:cNvSpPr/>
            <p:nvPr/>
          </p:nvSpPr>
          <p:spPr bwMode="auto">
            <a:xfrm rot="14405035">
              <a:off x="1737519" y="4198144"/>
              <a:ext cx="96838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09" name="Oval 608"/>
            <p:cNvSpPr/>
            <p:nvPr/>
          </p:nvSpPr>
          <p:spPr bwMode="auto">
            <a:xfrm rot="14405035">
              <a:off x="1763713" y="4065587"/>
              <a:ext cx="96838" cy="93663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10" name="Oval 609"/>
            <p:cNvSpPr/>
            <p:nvPr/>
          </p:nvSpPr>
          <p:spPr bwMode="auto">
            <a:xfrm rot="14405035">
              <a:off x="1799431" y="3937794"/>
              <a:ext cx="96838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11" name="Oval 610"/>
            <p:cNvSpPr/>
            <p:nvPr/>
          </p:nvSpPr>
          <p:spPr bwMode="auto">
            <a:xfrm rot="14405035">
              <a:off x="1848644" y="3823494"/>
              <a:ext cx="96838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12" name="Oval 611"/>
            <p:cNvSpPr/>
            <p:nvPr/>
          </p:nvSpPr>
          <p:spPr bwMode="auto">
            <a:xfrm rot="14405035">
              <a:off x="1908175" y="3706813"/>
              <a:ext cx="96838" cy="93662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13" name="Oval 612"/>
            <p:cNvSpPr/>
            <p:nvPr/>
          </p:nvSpPr>
          <p:spPr bwMode="auto">
            <a:xfrm rot="14405035">
              <a:off x="1976438" y="3597275"/>
              <a:ext cx="96837" cy="93663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14" name="Oval 613"/>
            <p:cNvSpPr/>
            <p:nvPr/>
          </p:nvSpPr>
          <p:spPr bwMode="auto">
            <a:xfrm rot="14405035">
              <a:off x="2058988" y="3497262"/>
              <a:ext cx="96838" cy="93663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15" name="Oval 614"/>
            <p:cNvSpPr/>
            <p:nvPr/>
          </p:nvSpPr>
          <p:spPr bwMode="auto">
            <a:xfrm rot="14405035">
              <a:off x="2155032" y="3405981"/>
              <a:ext cx="95250" cy="93663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16" name="Oval 615"/>
            <p:cNvSpPr/>
            <p:nvPr/>
          </p:nvSpPr>
          <p:spPr bwMode="auto">
            <a:xfrm rot="14405035">
              <a:off x="2251869" y="3320256"/>
              <a:ext cx="98425" cy="93663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17" name="Oval 616"/>
            <p:cNvSpPr/>
            <p:nvPr/>
          </p:nvSpPr>
          <p:spPr bwMode="auto">
            <a:xfrm rot="14405035">
              <a:off x="2362200" y="3252788"/>
              <a:ext cx="96838" cy="93662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18" name="Oval 617"/>
            <p:cNvSpPr/>
            <p:nvPr/>
          </p:nvSpPr>
          <p:spPr bwMode="auto">
            <a:xfrm rot="14405035">
              <a:off x="2475707" y="3193256"/>
              <a:ext cx="95250" cy="93663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19" name="Oval 618"/>
            <p:cNvSpPr/>
            <p:nvPr/>
          </p:nvSpPr>
          <p:spPr bwMode="auto">
            <a:xfrm rot="14405035">
              <a:off x="2594769" y="3147219"/>
              <a:ext cx="96838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20" name="Oval 619"/>
            <p:cNvSpPr/>
            <p:nvPr/>
          </p:nvSpPr>
          <p:spPr bwMode="auto">
            <a:xfrm rot="14405035">
              <a:off x="2717006" y="3117057"/>
              <a:ext cx="96837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21" name="Oval 620"/>
            <p:cNvSpPr/>
            <p:nvPr/>
          </p:nvSpPr>
          <p:spPr bwMode="auto">
            <a:xfrm rot="14405035">
              <a:off x="2659063" y="3009900"/>
              <a:ext cx="96837" cy="93663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22" name="Oval 621"/>
            <p:cNvSpPr/>
            <p:nvPr/>
          </p:nvSpPr>
          <p:spPr bwMode="auto">
            <a:xfrm rot="14405035">
              <a:off x="2534444" y="3047207"/>
              <a:ext cx="96837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23" name="Oval 622"/>
            <p:cNvSpPr/>
            <p:nvPr/>
          </p:nvSpPr>
          <p:spPr bwMode="auto">
            <a:xfrm rot="14405035">
              <a:off x="2418557" y="3093243"/>
              <a:ext cx="95250" cy="93663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24" name="Oval 623"/>
            <p:cNvSpPr/>
            <p:nvPr/>
          </p:nvSpPr>
          <p:spPr bwMode="auto">
            <a:xfrm rot="13119589">
              <a:off x="2298700" y="3146425"/>
              <a:ext cx="95250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25" name="Oval 624"/>
            <p:cNvSpPr/>
            <p:nvPr/>
          </p:nvSpPr>
          <p:spPr bwMode="auto">
            <a:xfrm rot="13119589">
              <a:off x="2193925" y="3214688"/>
              <a:ext cx="93663" cy="98425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26" name="Oval 625"/>
            <p:cNvSpPr/>
            <p:nvPr/>
          </p:nvSpPr>
          <p:spPr bwMode="auto">
            <a:xfrm rot="13119589">
              <a:off x="2089150" y="3297238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27" name="Oval 626"/>
            <p:cNvSpPr/>
            <p:nvPr/>
          </p:nvSpPr>
          <p:spPr bwMode="auto">
            <a:xfrm rot="13119589">
              <a:off x="1997075" y="3387725"/>
              <a:ext cx="93663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28" name="Oval 627"/>
            <p:cNvSpPr/>
            <p:nvPr/>
          </p:nvSpPr>
          <p:spPr bwMode="auto">
            <a:xfrm rot="11904008">
              <a:off x="1912938" y="3487738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29" name="Oval 628"/>
            <p:cNvSpPr/>
            <p:nvPr/>
          </p:nvSpPr>
          <p:spPr bwMode="auto">
            <a:xfrm rot="11904008">
              <a:off x="1839913" y="3589338"/>
              <a:ext cx="93662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30" name="Oval 629"/>
            <p:cNvSpPr/>
            <p:nvPr/>
          </p:nvSpPr>
          <p:spPr bwMode="auto">
            <a:xfrm rot="11904008">
              <a:off x="1773238" y="3700463"/>
              <a:ext cx="93662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31" name="Oval 630"/>
            <p:cNvSpPr/>
            <p:nvPr/>
          </p:nvSpPr>
          <p:spPr bwMode="auto">
            <a:xfrm rot="11904008">
              <a:off x="1717675" y="3819525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32" name="Oval 631"/>
            <p:cNvSpPr/>
            <p:nvPr/>
          </p:nvSpPr>
          <p:spPr bwMode="auto">
            <a:xfrm rot="10618562">
              <a:off x="1674813" y="3940175"/>
              <a:ext cx="93662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33" name="Oval 632"/>
            <p:cNvSpPr/>
            <p:nvPr/>
          </p:nvSpPr>
          <p:spPr bwMode="auto">
            <a:xfrm rot="10618562">
              <a:off x="1641475" y="4065588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34" name="Oval 633"/>
            <p:cNvSpPr/>
            <p:nvPr/>
          </p:nvSpPr>
          <p:spPr bwMode="auto">
            <a:xfrm rot="10618562">
              <a:off x="1617663" y="4198938"/>
              <a:ext cx="93662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35" name="Oval 634"/>
            <p:cNvSpPr/>
            <p:nvPr/>
          </p:nvSpPr>
          <p:spPr bwMode="auto">
            <a:xfrm rot="10618562">
              <a:off x="1606550" y="4330700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36" name="Oval 635"/>
            <p:cNvSpPr/>
            <p:nvPr/>
          </p:nvSpPr>
          <p:spPr bwMode="auto">
            <a:xfrm>
              <a:off x="2597150" y="2900363"/>
              <a:ext cx="95250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37" name="Oval 636"/>
            <p:cNvSpPr/>
            <p:nvPr/>
          </p:nvSpPr>
          <p:spPr bwMode="auto">
            <a:xfrm>
              <a:off x="2474913" y="2940050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38" name="Oval 637"/>
            <p:cNvSpPr/>
            <p:nvPr/>
          </p:nvSpPr>
          <p:spPr bwMode="auto">
            <a:xfrm rot="20755409">
              <a:off x="2359025" y="2982913"/>
              <a:ext cx="93663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39" name="Oval 638"/>
            <p:cNvSpPr/>
            <p:nvPr/>
          </p:nvSpPr>
          <p:spPr bwMode="auto">
            <a:xfrm rot="20755409">
              <a:off x="2249488" y="3044825"/>
              <a:ext cx="93662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40" name="Oval 639"/>
            <p:cNvSpPr/>
            <p:nvPr/>
          </p:nvSpPr>
          <p:spPr bwMode="auto">
            <a:xfrm rot="20755409">
              <a:off x="2138363" y="3111500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41" name="Oval 640"/>
            <p:cNvSpPr/>
            <p:nvPr/>
          </p:nvSpPr>
          <p:spPr bwMode="auto">
            <a:xfrm rot="19867819">
              <a:off x="2038350" y="3190875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42" name="Oval 641"/>
            <p:cNvSpPr/>
            <p:nvPr/>
          </p:nvSpPr>
          <p:spPr bwMode="auto">
            <a:xfrm rot="19867819">
              <a:off x="1944688" y="3279775"/>
              <a:ext cx="93662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43" name="Oval 642"/>
            <p:cNvSpPr/>
            <p:nvPr/>
          </p:nvSpPr>
          <p:spPr bwMode="auto">
            <a:xfrm rot="19867819">
              <a:off x="1854200" y="3373438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44" name="Oval 643"/>
            <p:cNvSpPr/>
            <p:nvPr/>
          </p:nvSpPr>
          <p:spPr bwMode="auto">
            <a:xfrm rot="19023228">
              <a:off x="1774825" y="3475038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45" name="Oval 644"/>
            <p:cNvSpPr/>
            <p:nvPr/>
          </p:nvSpPr>
          <p:spPr bwMode="auto">
            <a:xfrm rot="19023228">
              <a:off x="1704975" y="3584575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646" name="Oval 645"/>
            <p:cNvSpPr/>
            <p:nvPr/>
          </p:nvSpPr>
          <p:spPr bwMode="auto">
            <a:xfrm rot="19023228">
              <a:off x="1644650" y="3698875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47" name="Oval 646"/>
            <p:cNvSpPr/>
            <p:nvPr/>
          </p:nvSpPr>
          <p:spPr bwMode="auto">
            <a:xfrm rot="19023228">
              <a:off x="1595438" y="3814763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48" name="Oval 647"/>
            <p:cNvSpPr/>
            <p:nvPr/>
          </p:nvSpPr>
          <p:spPr bwMode="auto">
            <a:xfrm rot="19023228">
              <a:off x="1554163" y="3940175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49" name="Oval 648"/>
            <p:cNvSpPr/>
            <p:nvPr/>
          </p:nvSpPr>
          <p:spPr bwMode="auto">
            <a:xfrm rot="19023228">
              <a:off x="1522413" y="4060825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50" name="Oval 649"/>
            <p:cNvSpPr/>
            <p:nvPr/>
          </p:nvSpPr>
          <p:spPr bwMode="auto">
            <a:xfrm rot="19023228">
              <a:off x="1504950" y="4194175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51" name="Oval 650"/>
            <p:cNvSpPr/>
            <p:nvPr/>
          </p:nvSpPr>
          <p:spPr bwMode="auto">
            <a:xfrm rot="19023228">
              <a:off x="1495425" y="4325938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52" name="Oval 651"/>
            <p:cNvSpPr/>
            <p:nvPr/>
          </p:nvSpPr>
          <p:spPr bwMode="auto">
            <a:xfrm rot="19023228">
              <a:off x="1377950" y="4322763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53" name="Oval 652"/>
            <p:cNvSpPr/>
            <p:nvPr/>
          </p:nvSpPr>
          <p:spPr bwMode="auto">
            <a:xfrm rot="19023228">
              <a:off x="1389063" y="4189413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54" name="Oval 653"/>
            <p:cNvSpPr/>
            <p:nvPr/>
          </p:nvSpPr>
          <p:spPr bwMode="auto">
            <a:xfrm rot="19023228">
              <a:off x="1404938" y="4065588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55" name="Oval 654"/>
            <p:cNvSpPr/>
            <p:nvPr/>
          </p:nvSpPr>
          <p:spPr bwMode="auto">
            <a:xfrm rot="19023228">
              <a:off x="1435100" y="3940175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56" name="Oval 655"/>
            <p:cNvSpPr/>
            <p:nvPr/>
          </p:nvSpPr>
          <p:spPr bwMode="auto">
            <a:xfrm rot="19023228">
              <a:off x="1473200" y="3814763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57" name="Oval 656"/>
            <p:cNvSpPr/>
            <p:nvPr/>
          </p:nvSpPr>
          <p:spPr bwMode="auto">
            <a:xfrm rot="19023228">
              <a:off x="1519238" y="3698875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58" name="Oval 657"/>
            <p:cNvSpPr/>
            <p:nvPr/>
          </p:nvSpPr>
          <p:spPr bwMode="auto">
            <a:xfrm rot="19023228">
              <a:off x="1577975" y="3581400"/>
              <a:ext cx="93663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59" name="Oval 658"/>
            <p:cNvSpPr/>
            <p:nvPr/>
          </p:nvSpPr>
          <p:spPr bwMode="auto">
            <a:xfrm rot="19023228">
              <a:off x="1643063" y="3465513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60" name="Oval 659"/>
            <p:cNvSpPr/>
            <p:nvPr/>
          </p:nvSpPr>
          <p:spPr bwMode="auto">
            <a:xfrm rot="19023228">
              <a:off x="1714500" y="3359150"/>
              <a:ext cx="93663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61" name="Oval 660"/>
            <p:cNvSpPr/>
            <p:nvPr/>
          </p:nvSpPr>
          <p:spPr bwMode="auto">
            <a:xfrm rot="19023228">
              <a:off x="1797050" y="3263900"/>
              <a:ext cx="95250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62" name="Oval 661"/>
            <p:cNvSpPr/>
            <p:nvPr/>
          </p:nvSpPr>
          <p:spPr bwMode="auto">
            <a:xfrm rot="19023228">
              <a:off x="1884363" y="3171825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63" name="Oval 662"/>
            <p:cNvSpPr/>
            <p:nvPr/>
          </p:nvSpPr>
          <p:spPr bwMode="auto">
            <a:xfrm rot="19023228">
              <a:off x="1978025" y="3087688"/>
              <a:ext cx="93663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64" name="Oval 663"/>
            <p:cNvSpPr/>
            <p:nvPr/>
          </p:nvSpPr>
          <p:spPr bwMode="auto">
            <a:xfrm rot="19023228">
              <a:off x="2084388" y="3009900"/>
              <a:ext cx="93662" cy="98425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65" name="Oval 664"/>
            <p:cNvSpPr/>
            <p:nvPr/>
          </p:nvSpPr>
          <p:spPr bwMode="auto">
            <a:xfrm rot="19023228">
              <a:off x="2185988" y="2941638"/>
              <a:ext cx="93662" cy="98425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66" name="Oval 665"/>
            <p:cNvSpPr/>
            <p:nvPr/>
          </p:nvSpPr>
          <p:spPr bwMode="auto">
            <a:xfrm rot="19023228">
              <a:off x="2301875" y="2882900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67" name="Oval 666"/>
            <p:cNvSpPr/>
            <p:nvPr/>
          </p:nvSpPr>
          <p:spPr bwMode="auto">
            <a:xfrm rot="19023228">
              <a:off x="2411413" y="2832100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68" name="Oval 667"/>
            <p:cNvSpPr/>
            <p:nvPr/>
          </p:nvSpPr>
          <p:spPr bwMode="auto">
            <a:xfrm rot="19023228">
              <a:off x="2533650" y="2787650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69" name="Oval 668"/>
            <p:cNvSpPr/>
            <p:nvPr/>
          </p:nvSpPr>
          <p:spPr bwMode="auto">
            <a:xfrm rot="19023228">
              <a:off x="1260475" y="4325938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70" name="Oval 669"/>
            <p:cNvSpPr/>
            <p:nvPr/>
          </p:nvSpPr>
          <p:spPr bwMode="auto">
            <a:xfrm rot="19023228">
              <a:off x="1271588" y="4191000"/>
              <a:ext cx="93662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71" name="Oval 670"/>
            <p:cNvSpPr/>
            <p:nvPr/>
          </p:nvSpPr>
          <p:spPr bwMode="auto">
            <a:xfrm rot="19023228">
              <a:off x="1289050" y="4060825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72" name="Oval 671"/>
            <p:cNvSpPr/>
            <p:nvPr/>
          </p:nvSpPr>
          <p:spPr bwMode="auto">
            <a:xfrm rot="19023228">
              <a:off x="1317625" y="3929063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73" name="Oval 672"/>
            <p:cNvSpPr/>
            <p:nvPr/>
          </p:nvSpPr>
          <p:spPr bwMode="auto">
            <a:xfrm rot="19023228">
              <a:off x="1352550" y="3805238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74" name="Oval 673"/>
            <p:cNvSpPr/>
            <p:nvPr/>
          </p:nvSpPr>
          <p:spPr bwMode="auto">
            <a:xfrm rot="19023228">
              <a:off x="1400175" y="3681413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75" name="Oval 674"/>
            <p:cNvSpPr/>
            <p:nvPr/>
          </p:nvSpPr>
          <p:spPr bwMode="auto">
            <a:xfrm rot="19023228">
              <a:off x="1455738" y="3562350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76" name="Oval 675"/>
            <p:cNvSpPr/>
            <p:nvPr/>
          </p:nvSpPr>
          <p:spPr bwMode="auto">
            <a:xfrm rot="19023228">
              <a:off x="1519238" y="3443288"/>
              <a:ext cx="95250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77" name="Oval 676"/>
            <p:cNvSpPr/>
            <p:nvPr/>
          </p:nvSpPr>
          <p:spPr bwMode="auto">
            <a:xfrm rot="19023228">
              <a:off x="1590675" y="3332163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78" name="Oval 677"/>
            <p:cNvSpPr/>
            <p:nvPr/>
          </p:nvSpPr>
          <p:spPr bwMode="auto">
            <a:xfrm rot="19023228">
              <a:off x="1670050" y="3232150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79" name="Oval 678"/>
            <p:cNvSpPr/>
            <p:nvPr/>
          </p:nvSpPr>
          <p:spPr bwMode="auto">
            <a:xfrm rot="19023228">
              <a:off x="1755775" y="3132138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80" name="Oval 679"/>
            <p:cNvSpPr/>
            <p:nvPr/>
          </p:nvSpPr>
          <p:spPr bwMode="auto">
            <a:xfrm rot="19023228">
              <a:off x="1846263" y="3044825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81" name="Oval 680"/>
            <p:cNvSpPr/>
            <p:nvPr/>
          </p:nvSpPr>
          <p:spPr bwMode="auto">
            <a:xfrm rot="19023228">
              <a:off x="1949450" y="2957513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82" name="Oval 681"/>
            <p:cNvSpPr/>
            <p:nvPr/>
          </p:nvSpPr>
          <p:spPr bwMode="auto">
            <a:xfrm rot="19023228">
              <a:off x="2052638" y="2886075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83" name="Oval 682"/>
            <p:cNvSpPr/>
            <p:nvPr/>
          </p:nvSpPr>
          <p:spPr bwMode="auto">
            <a:xfrm rot="19023228">
              <a:off x="2168525" y="2813050"/>
              <a:ext cx="93663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84" name="Oval 683"/>
            <p:cNvSpPr/>
            <p:nvPr/>
          </p:nvSpPr>
          <p:spPr bwMode="auto">
            <a:xfrm rot="19023228">
              <a:off x="2281238" y="2759075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85" name="Oval 684"/>
            <p:cNvSpPr/>
            <p:nvPr/>
          </p:nvSpPr>
          <p:spPr bwMode="auto">
            <a:xfrm rot="19023228">
              <a:off x="2400300" y="2711450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86" name="Oval 685"/>
            <p:cNvSpPr/>
            <p:nvPr/>
          </p:nvSpPr>
          <p:spPr bwMode="auto">
            <a:xfrm rot="19023228">
              <a:off x="2344738" y="2603500"/>
              <a:ext cx="93662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87" name="Oval 686"/>
            <p:cNvSpPr/>
            <p:nvPr/>
          </p:nvSpPr>
          <p:spPr bwMode="auto">
            <a:xfrm rot="19023228">
              <a:off x="2224088" y="2655888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88" name="Oval 687"/>
            <p:cNvSpPr/>
            <p:nvPr/>
          </p:nvSpPr>
          <p:spPr bwMode="auto">
            <a:xfrm rot="19023228">
              <a:off x="2108200" y="2711450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89" name="Oval 688"/>
            <p:cNvSpPr/>
            <p:nvPr/>
          </p:nvSpPr>
          <p:spPr bwMode="auto">
            <a:xfrm rot="19023228">
              <a:off x="1998663" y="2776538"/>
              <a:ext cx="93662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90" name="Oval 689"/>
            <p:cNvSpPr/>
            <p:nvPr/>
          </p:nvSpPr>
          <p:spPr bwMode="auto">
            <a:xfrm rot="19023228">
              <a:off x="1892300" y="2851150"/>
              <a:ext cx="93663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91" name="Oval 690"/>
            <p:cNvSpPr/>
            <p:nvPr/>
          </p:nvSpPr>
          <p:spPr bwMode="auto">
            <a:xfrm rot="19023228">
              <a:off x="1790700" y="2941638"/>
              <a:ext cx="95250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92" name="Oval 691"/>
            <p:cNvSpPr/>
            <p:nvPr/>
          </p:nvSpPr>
          <p:spPr bwMode="auto">
            <a:xfrm rot="19023228">
              <a:off x="1697038" y="3024188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93" name="Oval 692"/>
            <p:cNvSpPr/>
            <p:nvPr/>
          </p:nvSpPr>
          <p:spPr bwMode="auto">
            <a:xfrm rot="19023228">
              <a:off x="1608138" y="3121025"/>
              <a:ext cx="95250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94" name="Oval 693"/>
            <p:cNvSpPr/>
            <p:nvPr/>
          </p:nvSpPr>
          <p:spPr bwMode="auto">
            <a:xfrm rot="19023228">
              <a:off x="1527175" y="3219450"/>
              <a:ext cx="95250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95" name="Oval 694"/>
            <p:cNvSpPr/>
            <p:nvPr/>
          </p:nvSpPr>
          <p:spPr bwMode="auto">
            <a:xfrm rot="19023228">
              <a:off x="1449388" y="3327400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96" name="Oval 695"/>
            <p:cNvSpPr/>
            <p:nvPr/>
          </p:nvSpPr>
          <p:spPr bwMode="auto">
            <a:xfrm rot="19023228">
              <a:off x="1389063" y="3444875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97" name="Oval 696"/>
            <p:cNvSpPr/>
            <p:nvPr/>
          </p:nvSpPr>
          <p:spPr bwMode="auto">
            <a:xfrm rot="19023228">
              <a:off x="1325563" y="3560763"/>
              <a:ext cx="93662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98" name="Oval 697"/>
            <p:cNvSpPr/>
            <p:nvPr/>
          </p:nvSpPr>
          <p:spPr bwMode="auto">
            <a:xfrm rot="19023228">
              <a:off x="1274763" y="3681413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699" name="Oval 698"/>
            <p:cNvSpPr/>
            <p:nvPr/>
          </p:nvSpPr>
          <p:spPr bwMode="auto">
            <a:xfrm rot="19023228">
              <a:off x="1235075" y="3803650"/>
              <a:ext cx="93663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00" name="Oval 699"/>
            <p:cNvSpPr/>
            <p:nvPr/>
          </p:nvSpPr>
          <p:spPr bwMode="auto">
            <a:xfrm rot="19023228">
              <a:off x="1195388" y="3929063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01" name="Oval 700"/>
            <p:cNvSpPr/>
            <p:nvPr/>
          </p:nvSpPr>
          <p:spPr bwMode="auto">
            <a:xfrm rot="19023228">
              <a:off x="1171575" y="4059238"/>
              <a:ext cx="93663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02" name="Oval 701"/>
            <p:cNvSpPr/>
            <p:nvPr/>
          </p:nvSpPr>
          <p:spPr bwMode="auto">
            <a:xfrm rot="19023228">
              <a:off x="1157288" y="4191000"/>
              <a:ext cx="93662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03" name="Oval 702"/>
            <p:cNvSpPr/>
            <p:nvPr/>
          </p:nvSpPr>
          <p:spPr bwMode="auto">
            <a:xfrm rot="19023228">
              <a:off x="1146175" y="4325938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04" name="Oval 703"/>
            <p:cNvSpPr/>
            <p:nvPr/>
          </p:nvSpPr>
          <p:spPr bwMode="auto">
            <a:xfrm rot="19023228">
              <a:off x="1028700" y="4325938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05" name="Oval 704"/>
            <p:cNvSpPr/>
            <p:nvPr/>
          </p:nvSpPr>
          <p:spPr bwMode="auto">
            <a:xfrm rot="19023228">
              <a:off x="1039813" y="4192588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06" name="Oval 705"/>
            <p:cNvSpPr/>
            <p:nvPr/>
          </p:nvSpPr>
          <p:spPr bwMode="auto">
            <a:xfrm rot="19023228">
              <a:off x="1052513" y="4065588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07" name="Oval 706"/>
            <p:cNvSpPr/>
            <p:nvPr/>
          </p:nvSpPr>
          <p:spPr bwMode="auto">
            <a:xfrm rot="19023228">
              <a:off x="1077913" y="3933825"/>
              <a:ext cx="95250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08" name="Oval 707"/>
            <p:cNvSpPr/>
            <p:nvPr/>
          </p:nvSpPr>
          <p:spPr bwMode="auto">
            <a:xfrm rot="19023228">
              <a:off x="1109663" y="3802063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09" name="Oval 708"/>
            <p:cNvSpPr/>
            <p:nvPr/>
          </p:nvSpPr>
          <p:spPr bwMode="auto">
            <a:xfrm rot="19023228">
              <a:off x="1147763" y="3683000"/>
              <a:ext cx="95250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10" name="Oval 709"/>
            <p:cNvSpPr/>
            <p:nvPr/>
          </p:nvSpPr>
          <p:spPr bwMode="auto">
            <a:xfrm rot="19023228">
              <a:off x="1195388" y="3554413"/>
              <a:ext cx="93662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11" name="Oval 710"/>
            <p:cNvSpPr/>
            <p:nvPr/>
          </p:nvSpPr>
          <p:spPr bwMode="auto">
            <a:xfrm rot="19023228">
              <a:off x="1255713" y="3440113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12" name="Oval 711"/>
            <p:cNvSpPr/>
            <p:nvPr/>
          </p:nvSpPr>
          <p:spPr bwMode="auto">
            <a:xfrm rot="19023228">
              <a:off x="1319213" y="3321050"/>
              <a:ext cx="95250" cy="98425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13" name="Oval 712"/>
            <p:cNvSpPr/>
            <p:nvPr/>
          </p:nvSpPr>
          <p:spPr bwMode="auto">
            <a:xfrm rot="19023228">
              <a:off x="1387475" y="3214688"/>
              <a:ext cx="95250" cy="98425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14" name="Oval 713"/>
            <p:cNvSpPr/>
            <p:nvPr/>
          </p:nvSpPr>
          <p:spPr bwMode="auto">
            <a:xfrm rot="19023228">
              <a:off x="1463675" y="3109913"/>
              <a:ext cx="93663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15" name="Oval 714"/>
            <p:cNvSpPr/>
            <p:nvPr/>
          </p:nvSpPr>
          <p:spPr bwMode="auto">
            <a:xfrm rot="19023228">
              <a:off x="1549400" y="3011488"/>
              <a:ext cx="95250" cy="98425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16" name="Oval 715"/>
            <p:cNvSpPr/>
            <p:nvPr/>
          </p:nvSpPr>
          <p:spPr bwMode="auto">
            <a:xfrm rot="19023228">
              <a:off x="1636713" y="2917825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17" name="Oval 716"/>
            <p:cNvSpPr/>
            <p:nvPr/>
          </p:nvSpPr>
          <p:spPr bwMode="auto">
            <a:xfrm rot="19023228">
              <a:off x="1735138" y="2833688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18" name="Oval 717"/>
            <p:cNvSpPr/>
            <p:nvPr/>
          </p:nvSpPr>
          <p:spPr bwMode="auto">
            <a:xfrm rot="19023228">
              <a:off x="1835150" y="2746375"/>
              <a:ext cx="93663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19" name="Oval 718"/>
            <p:cNvSpPr/>
            <p:nvPr/>
          </p:nvSpPr>
          <p:spPr bwMode="auto">
            <a:xfrm rot="19023228">
              <a:off x="1939925" y="2678113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20" name="Oval 719"/>
            <p:cNvSpPr/>
            <p:nvPr/>
          </p:nvSpPr>
          <p:spPr bwMode="auto">
            <a:xfrm rot="19023228">
              <a:off x="2052638" y="2608263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21" name="Oval 720"/>
            <p:cNvSpPr/>
            <p:nvPr/>
          </p:nvSpPr>
          <p:spPr bwMode="auto">
            <a:xfrm rot="19023228">
              <a:off x="2162175" y="2551113"/>
              <a:ext cx="95250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22" name="Oval 721"/>
            <p:cNvSpPr/>
            <p:nvPr/>
          </p:nvSpPr>
          <p:spPr bwMode="auto">
            <a:xfrm rot="19023228">
              <a:off x="2281238" y="2500313"/>
              <a:ext cx="93662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23" name="Oval 722"/>
            <p:cNvSpPr/>
            <p:nvPr/>
          </p:nvSpPr>
          <p:spPr bwMode="auto">
            <a:xfrm rot="19023228">
              <a:off x="2403475" y="2460625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24" name="Oval 723"/>
            <p:cNvSpPr/>
            <p:nvPr/>
          </p:nvSpPr>
          <p:spPr bwMode="auto">
            <a:xfrm rot="19023228">
              <a:off x="2343150" y="2355850"/>
              <a:ext cx="93663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25" name="Oval 724"/>
            <p:cNvSpPr/>
            <p:nvPr/>
          </p:nvSpPr>
          <p:spPr bwMode="auto">
            <a:xfrm rot="19023228">
              <a:off x="2222500" y="2397125"/>
              <a:ext cx="93663" cy="98425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26" name="Oval 725"/>
            <p:cNvSpPr/>
            <p:nvPr/>
          </p:nvSpPr>
          <p:spPr bwMode="auto">
            <a:xfrm rot="19023228">
              <a:off x="2105025" y="2451100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27" name="Oval 726"/>
            <p:cNvSpPr/>
            <p:nvPr/>
          </p:nvSpPr>
          <p:spPr bwMode="auto">
            <a:xfrm rot="19023228">
              <a:off x="1990725" y="2506663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28" name="Oval 727"/>
            <p:cNvSpPr/>
            <p:nvPr/>
          </p:nvSpPr>
          <p:spPr bwMode="auto">
            <a:xfrm rot="19023228">
              <a:off x="1884363" y="2574925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29" name="Oval 728"/>
            <p:cNvSpPr/>
            <p:nvPr/>
          </p:nvSpPr>
          <p:spPr bwMode="auto">
            <a:xfrm rot="19023228">
              <a:off x="1779588" y="2646363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30" name="Oval 729"/>
            <p:cNvSpPr/>
            <p:nvPr/>
          </p:nvSpPr>
          <p:spPr bwMode="auto">
            <a:xfrm rot="19023228">
              <a:off x="1676400" y="2728913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31" name="Oval 730"/>
            <p:cNvSpPr/>
            <p:nvPr/>
          </p:nvSpPr>
          <p:spPr bwMode="auto">
            <a:xfrm rot="19023228">
              <a:off x="1576388" y="2808288"/>
              <a:ext cx="95250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32" name="Oval 731"/>
            <p:cNvSpPr/>
            <p:nvPr/>
          </p:nvSpPr>
          <p:spPr bwMode="auto">
            <a:xfrm rot="19023228">
              <a:off x="1492250" y="2905125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33" name="Oval 732"/>
            <p:cNvSpPr/>
            <p:nvPr/>
          </p:nvSpPr>
          <p:spPr bwMode="auto">
            <a:xfrm rot="19023228">
              <a:off x="1403350" y="3000375"/>
              <a:ext cx="93663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34" name="Oval 733"/>
            <p:cNvSpPr/>
            <p:nvPr/>
          </p:nvSpPr>
          <p:spPr bwMode="auto">
            <a:xfrm rot="19023228">
              <a:off x="1325563" y="3100388"/>
              <a:ext cx="93662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35" name="Oval 734"/>
            <p:cNvSpPr/>
            <p:nvPr/>
          </p:nvSpPr>
          <p:spPr bwMode="auto">
            <a:xfrm rot="19023228">
              <a:off x="1247775" y="3208338"/>
              <a:ext cx="93663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36" name="Oval 735"/>
            <p:cNvSpPr/>
            <p:nvPr/>
          </p:nvSpPr>
          <p:spPr bwMode="auto">
            <a:xfrm rot="19023228">
              <a:off x="1187450" y="3319463"/>
              <a:ext cx="93663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37" name="Oval 736"/>
            <p:cNvSpPr/>
            <p:nvPr/>
          </p:nvSpPr>
          <p:spPr bwMode="auto">
            <a:xfrm rot="19023228">
              <a:off x="1120775" y="3435350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38" name="Oval 737"/>
            <p:cNvSpPr/>
            <p:nvPr/>
          </p:nvSpPr>
          <p:spPr bwMode="auto">
            <a:xfrm rot="19023228">
              <a:off x="1071563" y="3556000"/>
              <a:ext cx="93662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39" name="Oval 738"/>
            <p:cNvSpPr/>
            <p:nvPr/>
          </p:nvSpPr>
          <p:spPr bwMode="auto">
            <a:xfrm rot="19023228">
              <a:off x="1023938" y="3681413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40" name="Oval 739"/>
            <p:cNvSpPr/>
            <p:nvPr/>
          </p:nvSpPr>
          <p:spPr bwMode="auto">
            <a:xfrm rot="19023228">
              <a:off x="992188" y="3802063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41" name="Oval 740"/>
            <p:cNvSpPr/>
            <p:nvPr/>
          </p:nvSpPr>
          <p:spPr bwMode="auto">
            <a:xfrm rot="19023228">
              <a:off x="960438" y="3937000"/>
              <a:ext cx="93662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42" name="Oval 741"/>
            <p:cNvSpPr/>
            <p:nvPr/>
          </p:nvSpPr>
          <p:spPr bwMode="auto">
            <a:xfrm rot="19023228">
              <a:off x="936625" y="4065588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43" name="Oval 742"/>
            <p:cNvSpPr/>
            <p:nvPr/>
          </p:nvSpPr>
          <p:spPr bwMode="auto">
            <a:xfrm rot="19023228">
              <a:off x="923925" y="4194175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44" name="Oval 743"/>
            <p:cNvSpPr/>
            <p:nvPr/>
          </p:nvSpPr>
          <p:spPr bwMode="auto">
            <a:xfrm rot="19023228">
              <a:off x="915988" y="4324350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45" name="Oval 744"/>
            <p:cNvSpPr/>
            <p:nvPr/>
          </p:nvSpPr>
          <p:spPr bwMode="auto">
            <a:xfrm rot="19023228">
              <a:off x="796925" y="4325938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46" name="Oval 745"/>
            <p:cNvSpPr/>
            <p:nvPr/>
          </p:nvSpPr>
          <p:spPr bwMode="auto">
            <a:xfrm rot="19023228">
              <a:off x="809625" y="4187825"/>
              <a:ext cx="93663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47" name="Oval 746"/>
            <p:cNvSpPr/>
            <p:nvPr/>
          </p:nvSpPr>
          <p:spPr bwMode="auto">
            <a:xfrm rot="19023228">
              <a:off x="815975" y="4060825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48" name="Oval 747"/>
            <p:cNvSpPr/>
            <p:nvPr/>
          </p:nvSpPr>
          <p:spPr bwMode="auto">
            <a:xfrm rot="19023228">
              <a:off x="841375" y="3929063"/>
              <a:ext cx="95250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49" name="Oval 748"/>
            <p:cNvSpPr/>
            <p:nvPr/>
          </p:nvSpPr>
          <p:spPr bwMode="auto">
            <a:xfrm rot="19023228">
              <a:off x="868363" y="3806825"/>
              <a:ext cx="93662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50" name="Oval 749"/>
            <p:cNvSpPr/>
            <p:nvPr/>
          </p:nvSpPr>
          <p:spPr bwMode="auto">
            <a:xfrm rot="19023228">
              <a:off x="903288" y="3681413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51" name="Oval 750"/>
            <p:cNvSpPr/>
            <p:nvPr/>
          </p:nvSpPr>
          <p:spPr bwMode="auto">
            <a:xfrm rot="19023228">
              <a:off x="944563" y="3560763"/>
              <a:ext cx="93662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52" name="Oval 751"/>
            <p:cNvSpPr/>
            <p:nvPr/>
          </p:nvSpPr>
          <p:spPr bwMode="auto">
            <a:xfrm rot="19023228">
              <a:off x="996950" y="3433763"/>
              <a:ext cx="93663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53" name="Oval 752"/>
            <p:cNvSpPr/>
            <p:nvPr/>
          </p:nvSpPr>
          <p:spPr bwMode="auto">
            <a:xfrm rot="19023228">
              <a:off x="1049338" y="3319463"/>
              <a:ext cx="95250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54" name="Oval 753"/>
            <p:cNvSpPr/>
            <p:nvPr/>
          </p:nvSpPr>
          <p:spPr bwMode="auto">
            <a:xfrm rot="19023228">
              <a:off x="1116013" y="3208338"/>
              <a:ext cx="95250" cy="96837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55" name="Oval 754"/>
            <p:cNvSpPr/>
            <p:nvPr/>
          </p:nvSpPr>
          <p:spPr bwMode="auto">
            <a:xfrm rot="19023228">
              <a:off x="1185863" y="3098800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56" name="Oval 755"/>
            <p:cNvSpPr/>
            <p:nvPr/>
          </p:nvSpPr>
          <p:spPr bwMode="auto">
            <a:xfrm rot="19023228">
              <a:off x="1260475" y="2984500"/>
              <a:ext cx="93663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57" name="Oval 756"/>
            <p:cNvSpPr/>
            <p:nvPr/>
          </p:nvSpPr>
          <p:spPr bwMode="auto">
            <a:xfrm rot="19023228">
              <a:off x="1343025" y="2892425"/>
              <a:ext cx="93663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58" name="Oval 757"/>
            <p:cNvSpPr/>
            <p:nvPr/>
          </p:nvSpPr>
          <p:spPr bwMode="auto">
            <a:xfrm rot="19023228">
              <a:off x="1428750" y="2790825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59" name="Oval 758"/>
            <p:cNvSpPr/>
            <p:nvPr/>
          </p:nvSpPr>
          <p:spPr bwMode="auto">
            <a:xfrm rot="19023228">
              <a:off x="1519238" y="2701925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60" name="Oval 759"/>
            <p:cNvSpPr/>
            <p:nvPr/>
          </p:nvSpPr>
          <p:spPr bwMode="auto">
            <a:xfrm rot="19023228">
              <a:off x="1617663" y="2617788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61" name="Oval 760"/>
            <p:cNvSpPr/>
            <p:nvPr/>
          </p:nvSpPr>
          <p:spPr bwMode="auto">
            <a:xfrm rot="19023228">
              <a:off x="1717675" y="2544763"/>
              <a:ext cx="93663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62" name="Oval 761"/>
            <p:cNvSpPr/>
            <p:nvPr/>
          </p:nvSpPr>
          <p:spPr bwMode="auto">
            <a:xfrm rot="19023228">
              <a:off x="1825625" y="2466975"/>
              <a:ext cx="93663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63" name="Oval 762"/>
            <p:cNvSpPr/>
            <p:nvPr/>
          </p:nvSpPr>
          <p:spPr bwMode="auto">
            <a:xfrm rot="19023228">
              <a:off x="1933575" y="2403475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64" name="Oval 763"/>
            <p:cNvSpPr/>
            <p:nvPr/>
          </p:nvSpPr>
          <p:spPr bwMode="auto">
            <a:xfrm rot="19023228">
              <a:off x="2047875" y="2343150"/>
              <a:ext cx="95250" cy="96838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65" name="Oval 764"/>
            <p:cNvSpPr/>
            <p:nvPr/>
          </p:nvSpPr>
          <p:spPr bwMode="auto">
            <a:xfrm rot="19023228">
              <a:off x="2163763" y="2292350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66" name="Oval 765"/>
            <p:cNvSpPr/>
            <p:nvPr/>
          </p:nvSpPr>
          <p:spPr bwMode="auto">
            <a:xfrm rot="19023228">
              <a:off x="2284413" y="2246313"/>
              <a:ext cx="93662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767" name="Oval 766"/>
            <p:cNvSpPr/>
            <p:nvPr/>
          </p:nvSpPr>
          <p:spPr bwMode="auto">
            <a:xfrm>
              <a:off x="2968625" y="3327400"/>
              <a:ext cx="95250" cy="95250"/>
            </a:xfrm>
            <a:prstGeom prst="ellipse">
              <a:avLst/>
            </a:prstGeom>
            <a:solidFill>
              <a:srgbClr val="B2283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grpSp>
          <p:nvGrpSpPr>
            <p:cNvPr id="768" name="Group 10"/>
            <p:cNvGrpSpPr>
              <a:grpSpLocks/>
            </p:cNvGrpSpPr>
            <p:nvPr/>
          </p:nvGrpSpPr>
          <p:grpSpPr bwMode="auto">
            <a:xfrm>
              <a:off x="2863850" y="2071688"/>
              <a:ext cx="303213" cy="1476375"/>
              <a:chOff x="4495799" y="1802633"/>
              <a:chExt cx="323407" cy="1545405"/>
            </a:xfrm>
          </p:grpSpPr>
          <p:cxnSp>
            <p:nvCxnSpPr>
              <p:cNvPr id="771" name="Straight Connector 770"/>
              <p:cNvCxnSpPr/>
              <p:nvPr/>
            </p:nvCxnSpPr>
            <p:spPr>
              <a:xfrm flipH="1">
                <a:off x="4661735" y="1802633"/>
                <a:ext cx="0" cy="172819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2" name="Straight Connector 771"/>
              <p:cNvCxnSpPr/>
              <p:nvPr/>
            </p:nvCxnSpPr>
            <p:spPr>
              <a:xfrm flipH="1">
                <a:off x="4661735" y="2115037"/>
                <a:ext cx="0" cy="117982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3" name="Straight Connector 772"/>
              <p:cNvCxnSpPr/>
              <p:nvPr/>
            </p:nvCxnSpPr>
            <p:spPr>
              <a:xfrm flipH="1">
                <a:off x="4661735" y="2367620"/>
                <a:ext cx="0" cy="229318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4" name="Straight Connector 773"/>
              <p:cNvCxnSpPr/>
              <p:nvPr/>
            </p:nvCxnSpPr>
            <p:spPr>
              <a:xfrm flipH="1">
                <a:off x="4661735" y="2729876"/>
                <a:ext cx="0" cy="119644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5" name="Straight Connector 774"/>
              <p:cNvCxnSpPr/>
              <p:nvPr/>
            </p:nvCxnSpPr>
            <p:spPr>
              <a:xfrm flipH="1">
                <a:off x="4661735" y="2990766"/>
                <a:ext cx="0" cy="109674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6" name="Straight Connector 775"/>
              <p:cNvCxnSpPr/>
              <p:nvPr/>
            </p:nvCxnSpPr>
            <p:spPr>
              <a:xfrm flipH="1">
                <a:off x="4660043" y="3240025"/>
                <a:ext cx="1693" cy="108013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7" name="Arc 776"/>
              <p:cNvSpPr/>
              <p:nvPr/>
            </p:nvSpPr>
            <p:spPr>
              <a:xfrm rot="10800000">
                <a:off x="4587233" y="1957173"/>
                <a:ext cx="231973" cy="176143"/>
              </a:xfrm>
              <a:prstGeom prst="arc">
                <a:avLst>
                  <a:gd name="adj1" fmla="val 17762610"/>
                  <a:gd name="adj2" fmla="val 3772334"/>
                </a:avLst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" name="Arc 777"/>
              <p:cNvSpPr/>
              <p:nvPr/>
            </p:nvSpPr>
            <p:spPr>
              <a:xfrm rot="10800000">
                <a:off x="4587233" y="2213079"/>
                <a:ext cx="231973" cy="174482"/>
              </a:xfrm>
              <a:prstGeom prst="arc">
                <a:avLst>
                  <a:gd name="adj1" fmla="val 17762610"/>
                  <a:gd name="adj2" fmla="val 3772334"/>
                </a:avLst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" name="Arc 778"/>
              <p:cNvSpPr/>
              <p:nvPr/>
            </p:nvSpPr>
            <p:spPr>
              <a:xfrm>
                <a:off x="4495799" y="2580321"/>
                <a:ext cx="231973" cy="174481"/>
              </a:xfrm>
              <a:prstGeom prst="arc">
                <a:avLst>
                  <a:gd name="adj1" fmla="val 17762610"/>
                  <a:gd name="adj2" fmla="val 3772334"/>
                </a:avLst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" name="Arc 779"/>
              <p:cNvSpPr/>
              <p:nvPr/>
            </p:nvSpPr>
            <p:spPr>
              <a:xfrm>
                <a:off x="4495799" y="2832903"/>
                <a:ext cx="231973" cy="174481"/>
              </a:xfrm>
              <a:prstGeom prst="arc">
                <a:avLst>
                  <a:gd name="adj1" fmla="val 17762610"/>
                  <a:gd name="adj2" fmla="val 3772334"/>
                </a:avLst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" name="Arc 780"/>
              <p:cNvSpPr/>
              <p:nvPr/>
            </p:nvSpPr>
            <p:spPr>
              <a:xfrm>
                <a:off x="4495799" y="3083823"/>
                <a:ext cx="231973" cy="174482"/>
              </a:xfrm>
              <a:prstGeom prst="arc">
                <a:avLst>
                  <a:gd name="adj1" fmla="val 17762610"/>
                  <a:gd name="adj2" fmla="val 3772334"/>
                </a:avLst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69" name="Oval 768"/>
            <p:cNvSpPr/>
            <p:nvPr/>
          </p:nvSpPr>
          <p:spPr bwMode="auto">
            <a:xfrm>
              <a:off x="3052763" y="2376488"/>
              <a:ext cx="93662" cy="95250"/>
            </a:xfrm>
            <a:prstGeom prst="ellipse">
              <a:avLst/>
            </a:prstGeom>
            <a:solidFill>
              <a:srgbClr val="0C396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770" name="Oval 769"/>
            <p:cNvSpPr/>
            <p:nvPr/>
          </p:nvSpPr>
          <p:spPr bwMode="auto">
            <a:xfrm>
              <a:off x="4906963" y="4318000"/>
              <a:ext cx="95250" cy="95250"/>
            </a:xfrm>
            <a:prstGeom prst="ellipse">
              <a:avLst/>
            </a:prstGeom>
            <a:noFill/>
            <a:ln w="9525">
              <a:solidFill>
                <a:srgbClr val="D8989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sp>
        <p:nvSpPr>
          <p:cNvPr id="782" name="Oval 781"/>
          <p:cNvSpPr>
            <a:spLocks noChangeAspect="1"/>
          </p:cNvSpPr>
          <p:nvPr/>
        </p:nvSpPr>
        <p:spPr bwMode="auto">
          <a:xfrm flipH="1">
            <a:off x="2466628" y="5311956"/>
            <a:ext cx="69850" cy="68262"/>
          </a:xfrm>
          <a:prstGeom prst="ellipse">
            <a:avLst/>
          </a:prstGeom>
          <a:solidFill>
            <a:srgbClr val="0C396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127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83" name="Oval 782"/>
          <p:cNvSpPr>
            <a:spLocks noChangeAspect="1"/>
          </p:cNvSpPr>
          <p:nvPr/>
        </p:nvSpPr>
        <p:spPr bwMode="auto">
          <a:xfrm>
            <a:off x="2466628" y="5059543"/>
            <a:ext cx="69850" cy="66675"/>
          </a:xfrm>
          <a:prstGeom prst="ellipse">
            <a:avLst/>
          </a:prstGeom>
          <a:solidFill>
            <a:srgbClr val="B228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127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A80317"/>
              </a:solidFill>
            </a:endParaRPr>
          </a:p>
        </p:txBody>
      </p:sp>
      <p:sp>
        <p:nvSpPr>
          <p:cNvPr id="784" name="Oval 783"/>
          <p:cNvSpPr>
            <a:spLocks noChangeAspect="1"/>
          </p:cNvSpPr>
          <p:nvPr/>
        </p:nvSpPr>
        <p:spPr bwMode="auto">
          <a:xfrm>
            <a:off x="3106390" y="5311956"/>
            <a:ext cx="68263" cy="68262"/>
          </a:xfrm>
          <a:prstGeom prst="ellipse">
            <a:avLst/>
          </a:prstGeom>
          <a:solidFill>
            <a:srgbClr val="8D9F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127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A80317"/>
              </a:solidFill>
            </a:endParaRPr>
          </a:p>
        </p:txBody>
      </p:sp>
      <p:sp>
        <p:nvSpPr>
          <p:cNvPr id="785" name="Oval 784"/>
          <p:cNvSpPr>
            <a:spLocks noChangeAspect="1"/>
          </p:cNvSpPr>
          <p:nvPr/>
        </p:nvSpPr>
        <p:spPr bwMode="auto">
          <a:xfrm>
            <a:off x="3106390" y="5059543"/>
            <a:ext cx="68263" cy="68263"/>
          </a:xfrm>
          <a:prstGeom prst="ellipse">
            <a:avLst/>
          </a:prstGeom>
          <a:solidFill>
            <a:srgbClr val="E0A39E"/>
          </a:solidFill>
          <a:ln>
            <a:solidFill>
              <a:srgbClr val="D8989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127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A80317"/>
              </a:solidFill>
            </a:endParaRPr>
          </a:p>
        </p:txBody>
      </p:sp>
      <p:sp>
        <p:nvSpPr>
          <p:cNvPr id="786" name="Oval 785"/>
          <p:cNvSpPr/>
          <p:nvPr/>
        </p:nvSpPr>
        <p:spPr bwMode="auto">
          <a:xfrm>
            <a:off x="3741390" y="5062718"/>
            <a:ext cx="61913" cy="61913"/>
          </a:xfrm>
          <a:prstGeom prst="ellipse">
            <a:avLst/>
          </a:prstGeom>
          <a:noFill/>
          <a:ln>
            <a:solidFill>
              <a:srgbClr val="D8989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127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A80317"/>
              </a:solidFill>
            </a:endParaRPr>
          </a:p>
        </p:txBody>
      </p:sp>
      <p:sp>
        <p:nvSpPr>
          <p:cNvPr id="787" name="Oval 786"/>
          <p:cNvSpPr/>
          <p:nvPr/>
        </p:nvSpPr>
        <p:spPr bwMode="auto">
          <a:xfrm>
            <a:off x="3741390" y="5315131"/>
            <a:ext cx="61913" cy="61912"/>
          </a:xfrm>
          <a:prstGeom prst="ellipse">
            <a:avLst/>
          </a:prstGeom>
          <a:noFill/>
          <a:ln>
            <a:solidFill>
              <a:srgbClr val="8D9FB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127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A80317"/>
              </a:solidFill>
            </a:endParaRPr>
          </a:p>
        </p:txBody>
      </p:sp>
      <p:sp>
        <p:nvSpPr>
          <p:cNvPr id="897" name="Rectangle 14"/>
          <p:cNvSpPr>
            <a:spLocks noChangeArrowheads="1"/>
          </p:cNvSpPr>
          <p:nvPr/>
        </p:nvSpPr>
        <p:spPr bwMode="auto">
          <a:xfrm>
            <a:off x="444679" y="1515628"/>
            <a:ext cx="2506558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>
                <a:latin typeface="Georgia"/>
                <a:cs typeface="Georgia"/>
              </a:rPr>
              <a:t>Voting map for H.R. </a:t>
            </a:r>
            <a:r>
              <a:rPr lang="en-US" altLang="en-US" sz="1200" b="1" dirty="0" smtClean="0">
                <a:latin typeface="Georgia"/>
                <a:cs typeface="Georgia"/>
              </a:rPr>
              <a:t>3823</a:t>
            </a:r>
            <a:endParaRPr lang="en-US" altLang="en-US" sz="1200" b="1" dirty="0">
              <a:latin typeface="Georgia"/>
              <a:cs typeface="Georgia"/>
            </a:endParaRPr>
          </a:p>
        </p:txBody>
      </p:sp>
      <p:sp>
        <p:nvSpPr>
          <p:cNvPr id="900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October 2, 2017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Justin C. Brown</a:t>
            </a:r>
            <a:endParaRPr lang="en-US" sz="700" dirty="0">
              <a:latin typeface="Georgia"/>
              <a:cs typeface="Georgia"/>
            </a:endParaRPr>
          </a:p>
        </p:txBody>
      </p:sp>
      <p:pic>
        <p:nvPicPr>
          <p:cNvPr id="895" name="Picture 894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896" name="Title 1"/>
          <p:cNvSpPr txBox="1">
            <a:spLocks/>
          </p:cNvSpPr>
          <p:nvPr/>
        </p:nvSpPr>
        <p:spPr bwMode="auto">
          <a:xfrm>
            <a:off x="408598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Congress passes six-month FAA extension bill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902" name="Text Placeholder 18"/>
          <p:cNvSpPr txBox="1">
            <a:spLocks/>
          </p:cNvSpPr>
          <p:nvPr/>
        </p:nvSpPr>
        <p:spPr bwMode="auto">
          <a:xfrm>
            <a:off x="404807" y="6124975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Bart Jansen, “Congress approves 6-month extension for FAA,” USA Today, September 28 ,2017; Cristina Marcos and Melanie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Zanona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, “House passes FAA extension with hurricane tax relief,”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TheHill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, September 28, 2017; Melanie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Zanona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, “Senate may rework House-passed FAA bill to strip flood insurance language,”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TheHill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, September 28, 2017; GovTrack.us, 2017. 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93" name="Rectangle 14"/>
          <p:cNvSpPr>
            <a:spLocks noChangeArrowheads="1"/>
          </p:cNvSpPr>
          <p:nvPr/>
        </p:nvSpPr>
        <p:spPr bwMode="auto">
          <a:xfrm>
            <a:off x="4759167" y="1515628"/>
            <a:ext cx="3737962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/>
              <a:t>Details on FAA extension</a:t>
            </a:r>
            <a:endParaRPr lang="en-US" altLang="en-US" sz="1200" b="1" dirty="0"/>
          </a:p>
        </p:txBody>
      </p:sp>
      <p:grpSp>
        <p:nvGrpSpPr>
          <p:cNvPr id="894" name="Group 893"/>
          <p:cNvGrpSpPr/>
          <p:nvPr/>
        </p:nvGrpSpPr>
        <p:grpSpPr>
          <a:xfrm>
            <a:off x="4823701" y="1782103"/>
            <a:ext cx="3673428" cy="543075"/>
            <a:chOff x="483634" y="1958758"/>
            <a:chExt cx="3578413" cy="543075"/>
          </a:xfrm>
        </p:grpSpPr>
        <p:sp>
          <p:nvSpPr>
            <p:cNvPr id="898" name="Chevron 897"/>
            <p:cNvSpPr/>
            <p:nvPr/>
          </p:nvSpPr>
          <p:spPr bwMode="auto">
            <a:xfrm>
              <a:off x="2082138" y="1958758"/>
              <a:ext cx="1142982" cy="543075"/>
            </a:xfrm>
            <a:prstGeom prst="chevron">
              <a:avLst/>
            </a:prstGeom>
            <a:solidFill>
              <a:srgbClr val="559985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899" name="Chevron 898"/>
            <p:cNvSpPr/>
            <p:nvPr/>
          </p:nvSpPr>
          <p:spPr bwMode="auto">
            <a:xfrm>
              <a:off x="1099308" y="1958758"/>
              <a:ext cx="1257031" cy="543075"/>
            </a:xfrm>
            <a:prstGeom prst="chevron">
              <a:avLst/>
            </a:prstGeom>
            <a:solidFill>
              <a:srgbClr val="559985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901" name="TextBox 900"/>
            <p:cNvSpPr txBox="1"/>
            <p:nvPr/>
          </p:nvSpPr>
          <p:spPr>
            <a:xfrm>
              <a:off x="1317539" y="2044436"/>
              <a:ext cx="10030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chemeClr val="bg1"/>
                  </a:solidFill>
                </a:rPr>
                <a:t>Passed</a:t>
              </a:r>
            </a:p>
            <a:p>
              <a:pPr algn="ctr"/>
              <a:r>
                <a:rPr lang="en-US" sz="900" b="1" dirty="0" smtClean="0">
                  <a:solidFill>
                    <a:schemeClr val="bg1"/>
                  </a:solidFill>
                </a:rPr>
                <a:t>Committee</a:t>
              </a:r>
              <a:endParaRPr lang="en-US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903" name="TextBox 902"/>
            <p:cNvSpPr txBox="1"/>
            <p:nvPr/>
          </p:nvSpPr>
          <p:spPr>
            <a:xfrm>
              <a:off x="2257985" y="2044436"/>
              <a:ext cx="8127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chemeClr val="bg1"/>
                  </a:solidFill>
                </a:rPr>
                <a:t>Passed House</a:t>
              </a:r>
              <a:endParaRPr lang="en-US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904" name="Chevron 903"/>
            <p:cNvSpPr/>
            <p:nvPr/>
          </p:nvSpPr>
          <p:spPr bwMode="auto">
            <a:xfrm>
              <a:off x="2894844" y="1958758"/>
              <a:ext cx="1167203" cy="543075"/>
            </a:xfrm>
            <a:prstGeom prst="chevron">
              <a:avLst/>
            </a:prstGeom>
            <a:solidFill>
              <a:srgbClr val="559985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905" name="TextBox 904"/>
            <p:cNvSpPr txBox="1"/>
            <p:nvPr/>
          </p:nvSpPr>
          <p:spPr>
            <a:xfrm>
              <a:off x="3083735" y="2044436"/>
              <a:ext cx="8127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chemeClr val="bg1"/>
                  </a:solidFill>
                </a:rPr>
                <a:t>Passed Senate</a:t>
              </a:r>
              <a:endParaRPr lang="en-US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906" name="Pentagon 905"/>
            <p:cNvSpPr/>
            <p:nvPr/>
          </p:nvSpPr>
          <p:spPr bwMode="auto">
            <a:xfrm>
              <a:off x="483634" y="1958758"/>
              <a:ext cx="972099" cy="543075"/>
            </a:xfrm>
            <a:prstGeom prst="homePlate">
              <a:avLst/>
            </a:prstGeom>
            <a:solidFill>
              <a:srgbClr val="559885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907" name="TextBox 906"/>
            <p:cNvSpPr txBox="1"/>
            <p:nvPr/>
          </p:nvSpPr>
          <p:spPr>
            <a:xfrm>
              <a:off x="557407" y="2113686"/>
              <a:ext cx="93167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</a:rPr>
                <a:t>Markup</a:t>
              </a:r>
              <a:endParaRPr lang="en-US" sz="9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08" name="TextBox 907"/>
          <p:cNvSpPr txBox="1">
            <a:spLocks noChangeArrowheads="1"/>
          </p:cNvSpPr>
          <p:nvPr/>
        </p:nvSpPr>
        <p:spPr bwMode="auto">
          <a:xfrm>
            <a:off x="5466182" y="2828970"/>
            <a:ext cx="2860943" cy="40011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rgbClr val="000000"/>
                </a:solidFill>
                <a:latin typeface="Georgia"/>
                <a:cs typeface="Georgia"/>
              </a:rPr>
              <a:t>The bill passed the House by a vote of 264-155 and passed the Senate by unanimous consent </a:t>
            </a:r>
            <a:endParaRPr lang="en-US" altLang="en-US" sz="1000" dirty="0">
              <a:solidFill>
                <a:srgbClr val="000000"/>
              </a:solidFill>
              <a:latin typeface="Georgia"/>
              <a:cs typeface="Georgia"/>
            </a:endParaRPr>
          </a:p>
        </p:txBody>
      </p:sp>
      <p:pic>
        <p:nvPicPr>
          <p:cNvPr id="910" name="Picture 90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4" r="15512" b="16444"/>
          <a:stretch/>
        </p:blipFill>
        <p:spPr>
          <a:xfrm>
            <a:off x="4848271" y="2726920"/>
            <a:ext cx="499872" cy="596294"/>
          </a:xfrm>
          <a:prstGeom prst="rect">
            <a:avLst/>
          </a:prstGeom>
        </p:spPr>
      </p:pic>
      <p:sp>
        <p:nvSpPr>
          <p:cNvPr id="912" name="TextBox 911"/>
          <p:cNvSpPr txBox="1">
            <a:spLocks noChangeArrowheads="1"/>
          </p:cNvSpPr>
          <p:nvPr/>
        </p:nvSpPr>
        <p:spPr bwMode="auto">
          <a:xfrm>
            <a:off x="5466183" y="4374845"/>
            <a:ext cx="3044401" cy="707886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rgbClr val="000000"/>
                </a:solidFill>
                <a:latin typeface="Georgia"/>
                <a:cs typeface="Georgia"/>
              </a:rPr>
              <a:t>Several tax provisions aimed at disaster relief were included in the House version of the bill</a:t>
            </a:r>
            <a:r>
              <a:rPr lang="en-US" altLang="en-US" sz="1000" b="1" dirty="0" smtClean="0">
                <a:solidFill>
                  <a:srgbClr val="000000"/>
                </a:solidFill>
                <a:latin typeface="Georgia"/>
                <a:cs typeface="Georgia"/>
              </a:rPr>
              <a:t>. These additions were stripped out in the Senate version that ultimately became law</a:t>
            </a:r>
            <a:endParaRPr lang="en-US" altLang="en-US" sz="1000" b="1" dirty="0">
              <a:solidFill>
                <a:srgbClr val="000000"/>
              </a:solidFill>
              <a:latin typeface="Georgia"/>
              <a:cs typeface="Georgia"/>
            </a:endParaRPr>
          </a:p>
        </p:txBody>
      </p:sp>
      <p:sp>
        <p:nvSpPr>
          <p:cNvPr id="916" name="TextBox 915"/>
          <p:cNvSpPr txBox="1">
            <a:spLocks noChangeArrowheads="1"/>
          </p:cNvSpPr>
          <p:nvPr/>
        </p:nvSpPr>
        <p:spPr bwMode="auto">
          <a:xfrm>
            <a:off x="5423152" y="2333312"/>
            <a:ext cx="2630602" cy="253916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50" b="1" dirty="0" smtClean="0">
                <a:solidFill>
                  <a:srgbClr val="559985"/>
                </a:solidFill>
                <a:latin typeface="Georgia"/>
                <a:cs typeface="Georgia"/>
              </a:rPr>
              <a:t>New Deadline: March 31</a:t>
            </a:r>
            <a:r>
              <a:rPr lang="en-US" altLang="en-US" sz="1050" b="1" smtClean="0">
                <a:solidFill>
                  <a:srgbClr val="559985"/>
                </a:solidFill>
                <a:latin typeface="Georgia"/>
                <a:cs typeface="Georgia"/>
              </a:rPr>
              <a:t>, </a:t>
            </a:r>
            <a:r>
              <a:rPr lang="en-US" altLang="en-US" sz="1050" b="1" smtClean="0">
                <a:solidFill>
                  <a:srgbClr val="559985"/>
                </a:solidFill>
                <a:latin typeface="Georgia"/>
                <a:cs typeface="Georgia"/>
              </a:rPr>
              <a:t>2018</a:t>
            </a:r>
            <a:endParaRPr lang="en-US" altLang="en-US" sz="1050" b="1" dirty="0">
              <a:solidFill>
                <a:srgbClr val="559985"/>
              </a:solidFill>
              <a:latin typeface="Georgia"/>
              <a:cs typeface="Georgia"/>
            </a:endParaRPr>
          </a:p>
        </p:txBody>
      </p:sp>
      <p:sp>
        <p:nvSpPr>
          <p:cNvPr id="917" name="TextBox 916"/>
          <p:cNvSpPr txBox="1">
            <a:spLocks noChangeArrowheads="1"/>
          </p:cNvSpPr>
          <p:nvPr/>
        </p:nvSpPr>
        <p:spPr bwMode="auto">
          <a:xfrm>
            <a:off x="5466183" y="5323171"/>
            <a:ext cx="3263377" cy="553998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rgbClr val="000000"/>
                </a:solidFill>
                <a:latin typeface="Georgia"/>
                <a:cs typeface="Georgia"/>
              </a:rPr>
              <a:t>Senate Republicans have indicated that they are committed to addressing hurricane relief through more comprehensive legislation at a later date</a:t>
            </a:r>
            <a:endParaRPr lang="en-US" altLang="en-US" sz="1000" dirty="0">
              <a:solidFill>
                <a:srgbClr val="000000"/>
              </a:solidFill>
              <a:latin typeface="Georgia"/>
              <a:cs typeface="Georgi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76"/>
          <a:stretch/>
        </p:blipFill>
        <p:spPr>
          <a:xfrm>
            <a:off x="4804876" y="5378003"/>
            <a:ext cx="577365" cy="478194"/>
          </a:xfrm>
          <a:prstGeom prst="rect">
            <a:avLst/>
          </a:prstGeom>
        </p:spPr>
      </p:pic>
      <p:sp>
        <p:nvSpPr>
          <p:cNvPr id="919" name="TextBox 918"/>
          <p:cNvSpPr txBox="1">
            <a:spLocks noChangeArrowheads="1"/>
          </p:cNvSpPr>
          <p:nvPr/>
        </p:nvSpPr>
        <p:spPr bwMode="auto">
          <a:xfrm>
            <a:off x="5466183" y="3584823"/>
            <a:ext cx="3195947" cy="40011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rgbClr val="000000"/>
                </a:solidFill>
                <a:latin typeface="Georgia"/>
                <a:cs typeface="Georgia"/>
              </a:rPr>
              <a:t>The legislation does not include President Trump’s proposal to privatize air-traffic control</a:t>
            </a:r>
            <a:endParaRPr lang="en-US" altLang="en-US" sz="1000" dirty="0">
              <a:solidFill>
                <a:srgbClr val="000000"/>
              </a:solidFill>
              <a:latin typeface="Georgia"/>
              <a:cs typeface="Georgia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824274" y="3542010"/>
            <a:ext cx="538489" cy="538489"/>
            <a:chOff x="4773289" y="5399256"/>
            <a:chExt cx="716532" cy="716532"/>
          </a:xfrm>
        </p:grpSpPr>
        <p:pic>
          <p:nvPicPr>
            <p:cNvPr id="920" name="Picture 919"/>
            <p:cNvPicPr>
              <a:picLocks noChangeAspect="1"/>
            </p:cNvPicPr>
            <p:nvPr/>
          </p:nvPicPr>
          <p:blipFill rotWithShape="1"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986" t="2270" r="31560" b="17162"/>
            <a:stretch/>
          </p:blipFill>
          <p:spPr>
            <a:xfrm>
              <a:off x="4995131" y="5413045"/>
              <a:ext cx="286435" cy="633053"/>
            </a:xfrm>
            <a:prstGeom prst="rect">
              <a:avLst/>
            </a:prstGeom>
          </p:spPr>
        </p:pic>
        <p:sp>
          <p:nvSpPr>
            <p:cNvPr id="921" name="&quot;No&quot; Symbol 920"/>
            <p:cNvSpPr/>
            <p:nvPr/>
          </p:nvSpPr>
          <p:spPr>
            <a:xfrm>
              <a:off x="4773289" y="5399256"/>
              <a:ext cx="716532" cy="716532"/>
            </a:xfrm>
            <a:prstGeom prst="noSmoking">
              <a:avLst>
                <a:gd name="adj" fmla="val 6532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825623" y="4459544"/>
            <a:ext cx="538489" cy="538489"/>
            <a:chOff x="4825623" y="4429882"/>
            <a:chExt cx="538489" cy="53848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841"/>
            <a:stretch/>
          </p:blipFill>
          <p:spPr>
            <a:xfrm rot="11700000">
              <a:off x="4895979" y="4540630"/>
              <a:ext cx="395231" cy="332622"/>
            </a:xfrm>
            <a:prstGeom prst="rect">
              <a:avLst/>
            </a:prstGeom>
          </p:spPr>
        </p:pic>
        <p:sp>
          <p:nvSpPr>
            <p:cNvPr id="788" name="&quot;No&quot; Symbol 787"/>
            <p:cNvSpPr/>
            <p:nvPr/>
          </p:nvSpPr>
          <p:spPr>
            <a:xfrm>
              <a:off x="4825623" y="4429882"/>
              <a:ext cx="538489" cy="538489"/>
            </a:xfrm>
            <a:prstGeom prst="noSmoking">
              <a:avLst>
                <a:gd name="adj" fmla="val 6532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4925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</TotalTime>
  <Words>216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Georgia</vt:lpstr>
      <vt:lpstr>ＭＳ Ｐゴシック</vt:lpstr>
      <vt:lpstr>ＭＳ Ｐゴシック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Brown, Justin</cp:lastModifiedBy>
  <cp:revision>58</cp:revision>
  <dcterms:created xsi:type="dcterms:W3CDTF">2017-06-26T14:07:23Z</dcterms:created>
  <dcterms:modified xsi:type="dcterms:W3CDTF">2017-10-02T15:30:54Z</dcterms:modified>
</cp:coreProperties>
</file>