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8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A85"/>
    <a:srgbClr val="6EB0C6"/>
    <a:srgbClr val="E8D181"/>
    <a:srgbClr val="95B59D"/>
    <a:srgbClr val="AB9DC0"/>
    <a:srgbClr val="3B608D"/>
    <a:srgbClr val="765C92"/>
    <a:srgbClr val="0D3970"/>
    <a:srgbClr val="8D744A"/>
    <a:srgbClr val="B1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595"/>
  </p:normalViewPr>
  <p:slideViewPr>
    <p:cSldViewPr snapToGrid="0" snapToObjects="1">
      <p:cViewPr varScale="1">
        <p:scale>
          <a:sx n="114" d="100"/>
          <a:sy n="114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2017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already the most costly year ever for weather and climate disasters in the United States?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378232" y="311516"/>
            <a:ext cx="1348446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2017 HURRICANE DAMAGE</a:t>
            </a:r>
          </a:p>
        </p:txBody>
      </p:sp>
      <p:pic>
        <p:nvPicPr>
          <p:cNvPr id="10" name="Picture 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Billion-dollar US weather and climate disasters, 1980-2017</a:t>
            </a:r>
            <a:endParaRPr lang="en-US" altLang="en-US" sz="1200" b="1" dirty="0"/>
          </a:p>
        </p:txBody>
      </p:sp>
      <p:sp>
        <p:nvSpPr>
          <p:cNvPr id="18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September 12, 2017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Theo </a:t>
            </a:r>
            <a:r>
              <a:rPr lang="en-US" sz="700" dirty="0" err="1" smtClean="0"/>
              <a:t>Goetemann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Marianna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Parraga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Gary McWilliams, “Funding battle looms as Texas sees Harvey damage up to $180 billion,” Reuters, September 3, 2017. “Billion-dollar weather and climate disasters,” NOAA.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68" y="1792925"/>
            <a:ext cx="8529903" cy="441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How much are Irma and Harvey likely to cost compared to past weather and climate disasters?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378232" y="311516"/>
            <a:ext cx="1348446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2017 HURRICANE DAMAGE</a:t>
            </a:r>
          </a:p>
        </p:txBody>
      </p:sp>
      <p:pic>
        <p:nvPicPr>
          <p:cNvPr id="10" name="Picture 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Top 30 U.S. weather and climate disasters 1980-2017</a:t>
            </a:r>
            <a:endParaRPr lang="en-US" altLang="en-US" sz="1200" b="1" dirty="0"/>
          </a:p>
        </p:txBody>
      </p:sp>
      <p:sp>
        <p:nvSpPr>
          <p:cNvPr id="18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September 12, 2017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Theo </a:t>
            </a:r>
            <a:r>
              <a:rPr lang="en-US" sz="700" dirty="0" err="1" smtClean="0"/>
              <a:t>Goetemann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Marianna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Parraga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Gary McWilliams, “Funding battle looms as Texas sees Harvey damage up to $180 billion,” Reuters, September 3, 2017. “Billion-dollar weather and climate disasters,” NOAA.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59" y="1965485"/>
            <a:ext cx="7189016" cy="418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2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151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Goetemann, Theodore</cp:lastModifiedBy>
  <cp:revision>50</cp:revision>
  <dcterms:created xsi:type="dcterms:W3CDTF">2017-06-26T14:07:23Z</dcterms:created>
  <dcterms:modified xsi:type="dcterms:W3CDTF">2017-09-12T20:49:50Z</dcterms:modified>
</cp:coreProperties>
</file>