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E3D"/>
    <a:srgbClr val="7C8B86"/>
    <a:srgbClr val="CC6965"/>
    <a:srgbClr val="6FB1C7"/>
    <a:srgbClr val="8D744B"/>
    <a:srgbClr val="765C92"/>
    <a:srgbClr val="E4A79A"/>
    <a:srgbClr val="BDB2B6"/>
    <a:srgbClr val="BACEC6"/>
    <a:srgbClr val="569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49638" y="612775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6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2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6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7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8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9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9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77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defTabSz="457200"/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US orders the closing of three Russian diplomatic offices </a:t>
            </a:r>
            <a:endParaRPr lang="en-US" altLang="en-US" sz="2000" dirty="0">
              <a:solidFill>
                <a:prstClr val="black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EFBC90E-502A-A54D-9BAE-6F74229062B0}" type="slidenum">
              <a:rPr lang="en-US">
                <a:solidFill>
                  <a:prstClr val="black"/>
                </a:solidFill>
              </a:rPr>
              <a:pPr defTabSz="457200"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11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prstClr val="black"/>
                </a:solidFill>
                <a:latin typeface="Georgia"/>
                <a:cs typeface="Georgia"/>
              </a:rPr>
              <a:t>September 1, </a:t>
            </a:r>
            <a:r>
              <a:rPr lang="en-US" sz="700" dirty="0">
                <a:solidFill>
                  <a:prstClr val="black"/>
                </a:solidFill>
                <a:latin typeface="Georgia"/>
                <a:cs typeface="Georgia"/>
              </a:rPr>
              <a:t>2017  </a:t>
            </a:r>
            <a:r>
              <a:rPr 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| </a:t>
            </a:r>
            <a:r>
              <a:rPr lang="en-US" sz="800" dirty="0">
                <a:solidFill>
                  <a:prstClr val="black"/>
                </a:solidFill>
              </a:rPr>
              <a:t> </a:t>
            </a:r>
            <a:r>
              <a:rPr lang="en-US" sz="700" dirty="0" smtClean="0">
                <a:solidFill>
                  <a:prstClr val="black"/>
                </a:solidFill>
              </a:rPr>
              <a:t>Kathryn Pentz</a:t>
            </a:r>
            <a:endParaRPr lang="en-US" sz="7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pic>
        <p:nvPicPr>
          <p:cNvPr id="48" name="Picture 47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4811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Georgia"/>
                <a:cs typeface="Georgia"/>
              </a:rPr>
              <a:t>: “Russian Consulates in the US,” Embassy of the Russian Federation, 2017; Nick Wadhams and Bill Faries, “US to shut 3 Russia Diplomatic sites but expel no staffers,” Bloomberg, August 31, 2017</a:t>
            </a:r>
            <a:endParaRPr lang="en-US" sz="700" dirty="0">
              <a:solidFill>
                <a:prstClr val="black">
                  <a:lumMod val="50000"/>
                  <a:lumOff val="50000"/>
                </a:prstClr>
              </a:solidFill>
              <a:latin typeface="Georgia"/>
              <a:cs typeface="Georgia"/>
            </a:endParaRPr>
          </a:p>
        </p:txBody>
      </p:sp>
      <p:sp>
        <p:nvSpPr>
          <p:cNvPr id="58" name="TextBox 12"/>
          <p:cNvSpPr txBox="1">
            <a:spLocks noChangeArrowheads="1"/>
          </p:cNvSpPr>
          <p:nvPr/>
        </p:nvSpPr>
        <p:spPr bwMode="auto">
          <a:xfrm>
            <a:off x="7474411" y="311516"/>
            <a:ext cx="1252267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defTabSz="45720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 smtClean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US - RUSSIA RELATIONS</a:t>
            </a:r>
            <a:endParaRPr lang="en-US" altLang="en-US" sz="600" b="1" dirty="0">
              <a:solidFill>
                <a:srgbClr val="EEECE1">
                  <a:lumMod val="25000"/>
                </a:srgbClr>
              </a:solidFill>
              <a:latin typeface="Verdana"/>
              <a:cs typeface="Verdana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86545" y="1795714"/>
            <a:ext cx="5816600" cy="3532187"/>
            <a:chOff x="485547" y="1831556"/>
            <a:chExt cx="5816600" cy="3532187"/>
          </a:xfrm>
        </p:grpSpPr>
        <p:grpSp>
          <p:nvGrpSpPr>
            <p:cNvPr id="15" name="Group 14"/>
            <p:cNvGrpSpPr/>
            <p:nvPr/>
          </p:nvGrpSpPr>
          <p:grpSpPr>
            <a:xfrm>
              <a:off x="485547" y="1831556"/>
              <a:ext cx="5816600" cy="3532187"/>
              <a:chOff x="1411203" y="2216477"/>
              <a:chExt cx="5816600" cy="3532187"/>
            </a:xfrm>
          </p:grpSpPr>
          <p:grpSp>
            <p:nvGrpSpPr>
              <p:cNvPr id="16" name="Group 15"/>
              <p:cNvGrpSpPr>
                <a:grpSpLocks/>
              </p:cNvGrpSpPr>
              <p:nvPr/>
            </p:nvGrpSpPr>
            <p:grpSpPr bwMode="auto">
              <a:xfrm>
                <a:off x="1411203" y="2216477"/>
                <a:ext cx="5799138" cy="3532187"/>
                <a:chOff x="1749425" y="1354138"/>
                <a:chExt cx="5799138" cy="3532187"/>
              </a:xfrm>
            </p:grpSpPr>
            <p:sp>
              <p:nvSpPr>
                <p:cNvPr id="19" name="Freeform 18"/>
                <p:cNvSpPr>
                  <a:spLocks/>
                </p:cNvSpPr>
                <p:nvPr/>
              </p:nvSpPr>
              <p:spPr bwMode="auto">
                <a:xfrm>
                  <a:off x="1889125" y="3867150"/>
                  <a:ext cx="873125" cy="701675"/>
                </a:xfrm>
                <a:custGeom>
                  <a:avLst/>
                  <a:gdLst>
                    <a:gd name="T0" fmla="*/ 913852 w 450"/>
                    <a:gd name="T1" fmla="*/ 622508 h 356"/>
                    <a:gd name="T2" fmla="*/ 840492 w 450"/>
                    <a:gd name="T3" fmla="*/ 565916 h 356"/>
                    <a:gd name="T4" fmla="*/ 773421 w 450"/>
                    <a:gd name="T5" fmla="*/ 507229 h 356"/>
                    <a:gd name="T6" fmla="*/ 714733 w 450"/>
                    <a:gd name="T7" fmla="*/ 528188 h 356"/>
                    <a:gd name="T8" fmla="*/ 641373 w 450"/>
                    <a:gd name="T9" fmla="*/ 496749 h 356"/>
                    <a:gd name="T10" fmla="*/ 563822 w 450"/>
                    <a:gd name="T11" fmla="*/ 301822 h 356"/>
                    <a:gd name="T12" fmla="*/ 503038 w 450"/>
                    <a:gd name="T13" fmla="*/ 46112 h 356"/>
                    <a:gd name="T14" fmla="*/ 459022 w 450"/>
                    <a:gd name="T15" fmla="*/ 35632 h 356"/>
                    <a:gd name="T16" fmla="*/ 396142 w 450"/>
                    <a:gd name="T17" fmla="*/ 35632 h 356"/>
                    <a:gd name="T18" fmla="*/ 337455 w 450"/>
                    <a:gd name="T19" fmla="*/ 29344 h 356"/>
                    <a:gd name="T20" fmla="*/ 291343 w 450"/>
                    <a:gd name="T21" fmla="*/ 10480 h 356"/>
                    <a:gd name="T22" fmla="*/ 241039 w 450"/>
                    <a:gd name="T23" fmla="*/ 0 h 356"/>
                    <a:gd name="T24" fmla="*/ 184447 w 450"/>
                    <a:gd name="T25" fmla="*/ 18864 h 356"/>
                    <a:gd name="T26" fmla="*/ 127855 w 450"/>
                    <a:gd name="T27" fmla="*/ 33536 h 356"/>
                    <a:gd name="T28" fmla="*/ 88032 w 450"/>
                    <a:gd name="T29" fmla="*/ 98511 h 356"/>
                    <a:gd name="T30" fmla="*/ 62880 w 450"/>
                    <a:gd name="T31" fmla="*/ 127855 h 356"/>
                    <a:gd name="T32" fmla="*/ 104800 w 450"/>
                    <a:gd name="T33" fmla="*/ 190735 h 356"/>
                    <a:gd name="T34" fmla="*/ 134143 w 450"/>
                    <a:gd name="T35" fmla="*/ 236846 h 356"/>
                    <a:gd name="T36" fmla="*/ 96416 w 450"/>
                    <a:gd name="T37" fmla="*/ 215887 h 356"/>
                    <a:gd name="T38" fmla="*/ 37728 w 450"/>
                    <a:gd name="T39" fmla="*/ 224270 h 356"/>
                    <a:gd name="T40" fmla="*/ 10480 w 450"/>
                    <a:gd name="T41" fmla="*/ 253614 h 356"/>
                    <a:gd name="T42" fmla="*/ 27248 w 450"/>
                    <a:gd name="T43" fmla="*/ 295534 h 356"/>
                    <a:gd name="T44" fmla="*/ 58688 w 450"/>
                    <a:gd name="T45" fmla="*/ 316494 h 356"/>
                    <a:gd name="T46" fmla="*/ 125759 w 450"/>
                    <a:gd name="T47" fmla="*/ 314398 h 356"/>
                    <a:gd name="T48" fmla="*/ 138335 w 450"/>
                    <a:gd name="T49" fmla="*/ 350030 h 356"/>
                    <a:gd name="T50" fmla="*/ 96416 w 450"/>
                    <a:gd name="T51" fmla="*/ 362606 h 356"/>
                    <a:gd name="T52" fmla="*/ 67072 w 450"/>
                    <a:gd name="T53" fmla="*/ 375181 h 356"/>
                    <a:gd name="T54" fmla="*/ 46112 w 450"/>
                    <a:gd name="T55" fmla="*/ 398237 h 356"/>
                    <a:gd name="T56" fmla="*/ 8384 w 450"/>
                    <a:gd name="T57" fmla="*/ 444349 h 356"/>
                    <a:gd name="T58" fmla="*/ 23056 w 450"/>
                    <a:gd name="T59" fmla="*/ 496749 h 356"/>
                    <a:gd name="T60" fmla="*/ 46112 w 450"/>
                    <a:gd name="T61" fmla="*/ 542860 h 356"/>
                    <a:gd name="T62" fmla="*/ 88032 w 450"/>
                    <a:gd name="T63" fmla="*/ 570108 h 356"/>
                    <a:gd name="T64" fmla="*/ 134143 w 450"/>
                    <a:gd name="T65" fmla="*/ 599452 h 356"/>
                    <a:gd name="T66" fmla="*/ 167679 w 450"/>
                    <a:gd name="T67" fmla="*/ 616220 h 356"/>
                    <a:gd name="T68" fmla="*/ 209599 w 450"/>
                    <a:gd name="T69" fmla="*/ 612028 h 356"/>
                    <a:gd name="T70" fmla="*/ 167679 w 450"/>
                    <a:gd name="T71" fmla="*/ 702155 h 356"/>
                    <a:gd name="T72" fmla="*/ 115280 w 450"/>
                    <a:gd name="T73" fmla="*/ 727307 h 356"/>
                    <a:gd name="T74" fmla="*/ 150911 w 450"/>
                    <a:gd name="T75" fmla="*/ 739883 h 356"/>
                    <a:gd name="T76" fmla="*/ 211695 w 450"/>
                    <a:gd name="T77" fmla="*/ 697963 h 356"/>
                    <a:gd name="T78" fmla="*/ 245231 w 450"/>
                    <a:gd name="T79" fmla="*/ 670716 h 356"/>
                    <a:gd name="T80" fmla="*/ 289247 w 450"/>
                    <a:gd name="T81" fmla="*/ 639276 h 356"/>
                    <a:gd name="T82" fmla="*/ 310207 w 450"/>
                    <a:gd name="T83" fmla="*/ 616220 h 356"/>
                    <a:gd name="T84" fmla="*/ 301823 w 450"/>
                    <a:gd name="T85" fmla="*/ 574300 h 356"/>
                    <a:gd name="T86" fmla="*/ 343743 w 450"/>
                    <a:gd name="T87" fmla="*/ 505133 h 356"/>
                    <a:gd name="T88" fmla="*/ 356318 w 450"/>
                    <a:gd name="T89" fmla="*/ 519805 h 356"/>
                    <a:gd name="T90" fmla="*/ 341647 w 450"/>
                    <a:gd name="T91" fmla="*/ 580588 h 356"/>
                    <a:gd name="T92" fmla="*/ 389854 w 450"/>
                    <a:gd name="T93" fmla="*/ 557532 h 356"/>
                    <a:gd name="T94" fmla="*/ 427582 w 450"/>
                    <a:gd name="T95" fmla="*/ 534476 h 356"/>
                    <a:gd name="T96" fmla="*/ 433870 w 450"/>
                    <a:gd name="T97" fmla="*/ 500941 h 356"/>
                    <a:gd name="T98" fmla="*/ 492558 w 450"/>
                    <a:gd name="T99" fmla="*/ 509325 h 356"/>
                    <a:gd name="T100" fmla="*/ 557534 w 450"/>
                    <a:gd name="T101" fmla="*/ 519805 h 356"/>
                    <a:gd name="T102" fmla="*/ 630893 w 450"/>
                    <a:gd name="T103" fmla="*/ 523996 h 356"/>
                    <a:gd name="T104" fmla="*/ 687485 w 450"/>
                    <a:gd name="T105" fmla="*/ 544956 h 356"/>
                    <a:gd name="T106" fmla="*/ 731501 w 450"/>
                    <a:gd name="T107" fmla="*/ 568012 h 356"/>
                    <a:gd name="T108" fmla="*/ 765037 w 450"/>
                    <a:gd name="T109" fmla="*/ 551244 h 356"/>
                    <a:gd name="T110" fmla="*/ 832108 w 450"/>
                    <a:gd name="T111" fmla="*/ 593164 h 356"/>
                    <a:gd name="T112" fmla="*/ 882412 w 450"/>
                    <a:gd name="T113" fmla="*/ 635084 h 356"/>
                    <a:gd name="T114" fmla="*/ 928524 w 450"/>
                    <a:gd name="T115" fmla="*/ 679099 h 35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450" h="356">
                      <a:moveTo>
                        <a:pt x="443" y="324"/>
                      </a:moveTo>
                      <a:lnTo>
                        <a:pt x="445" y="323"/>
                      </a:lnTo>
                      <a:lnTo>
                        <a:pt x="449" y="318"/>
                      </a:lnTo>
                      <a:lnTo>
                        <a:pt x="450" y="311"/>
                      </a:lnTo>
                      <a:lnTo>
                        <a:pt x="444" y="303"/>
                      </a:lnTo>
                      <a:lnTo>
                        <a:pt x="436" y="297"/>
                      </a:lnTo>
                      <a:lnTo>
                        <a:pt x="430" y="294"/>
                      </a:lnTo>
                      <a:lnTo>
                        <a:pt x="427" y="293"/>
                      </a:lnTo>
                      <a:lnTo>
                        <a:pt x="422" y="290"/>
                      </a:lnTo>
                      <a:lnTo>
                        <a:pt x="417" y="285"/>
                      </a:lnTo>
                      <a:lnTo>
                        <a:pt x="407" y="278"/>
                      </a:lnTo>
                      <a:lnTo>
                        <a:pt x="401" y="270"/>
                      </a:lnTo>
                      <a:lnTo>
                        <a:pt x="396" y="263"/>
                      </a:lnTo>
                      <a:lnTo>
                        <a:pt x="394" y="259"/>
                      </a:lnTo>
                      <a:lnTo>
                        <a:pt x="389" y="255"/>
                      </a:lnTo>
                      <a:lnTo>
                        <a:pt x="383" y="250"/>
                      </a:lnTo>
                      <a:lnTo>
                        <a:pt x="376" y="245"/>
                      </a:lnTo>
                      <a:lnTo>
                        <a:pt x="369" y="242"/>
                      </a:lnTo>
                      <a:lnTo>
                        <a:pt x="364" y="239"/>
                      </a:lnTo>
                      <a:lnTo>
                        <a:pt x="359" y="237"/>
                      </a:lnTo>
                      <a:lnTo>
                        <a:pt x="356" y="237"/>
                      </a:lnTo>
                      <a:lnTo>
                        <a:pt x="352" y="241"/>
                      </a:lnTo>
                      <a:lnTo>
                        <a:pt x="346" y="247"/>
                      </a:lnTo>
                      <a:lnTo>
                        <a:pt x="341" y="252"/>
                      </a:lnTo>
                      <a:lnTo>
                        <a:pt x="335" y="255"/>
                      </a:lnTo>
                      <a:lnTo>
                        <a:pt x="329" y="251"/>
                      </a:lnTo>
                      <a:lnTo>
                        <a:pt x="323" y="244"/>
                      </a:lnTo>
                      <a:lnTo>
                        <a:pt x="318" y="239"/>
                      </a:lnTo>
                      <a:lnTo>
                        <a:pt x="312" y="236"/>
                      </a:lnTo>
                      <a:lnTo>
                        <a:pt x="306" y="237"/>
                      </a:lnTo>
                      <a:lnTo>
                        <a:pt x="299" y="240"/>
                      </a:lnTo>
                      <a:lnTo>
                        <a:pt x="293" y="240"/>
                      </a:lnTo>
                      <a:lnTo>
                        <a:pt x="290" y="236"/>
                      </a:lnTo>
                      <a:lnTo>
                        <a:pt x="285" y="218"/>
                      </a:lnTo>
                      <a:lnTo>
                        <a:pt x="277" y="182"/>
                      </a:lnTo>
                      <a:lnTo>
                        <a:pt x="269" y="144"/>
                      </a:lnTo>
                      <a:lnTo>
                        <a:pt x="263" y="118"/>
                      </a:lnTo>
                      <a:lnTo>
                        <a:pt x="258" y="93"/>
                      </a:lnTo>
                      <a:lnTo>
                        <a:pt x="251" y="61"/>
                      </a:lnTo>
                      <a:lnTo>
                        <a:pt x="244" y="34"/>
                      </a:lnTo>
                      <a:lnTo>
                        <a:pt x="242" y="22"/>
                      </a:lnTo>
                      <a:lnTo>
                        <a:pt x="240" y="22"/>
                      </a:lnTo>
                      <a:lnTo>
                        <a:pt x="237" y="22"/>
                      </a:lnTo>
                      <a:lnTo>
                        <a:pt x="233" y="22"/>
                      </a:lnTo>
                      <a:lnTo>
                        <a:pt x="229" y="21"/>
                      </a:lnTo>
                      <a:lnTo>
                        <a:pt x="225" y="19"/>
                      </a:lnTo>
                      <a:lnTo>
                        <a:pt x="222" y="17"/>
                      </a:lnTo>
                      <a:lnTo>
                        <a:pt x="219" y="17"/>
                      </a:lnTo>
                      <a:lnTo>
                        <a:pt x="213" y="17"/>
                      </a:lnTo>
                      <a:lnTo>
                        <a:pt x="209" y="17"/>
                      </a:lnTo>
                      <a:lnTo>
                        <a:pt x="205" y="17"/>
                      </a:lnTo>
                      <a:lnTo>
                        <a:pt x="200" y="17"/>
                      </a:lnTo>
                      <a:lnTo>
                        <a:pt x="194" y="17"/>
                      </a:lnTo>
                      <a:lnTo>
                        <a:pt x="189" y="17"/>
                      </a:lnTo>
                      <a:lnTo>
                        <a:pt x="183" y="17"/>
                      </a:lnTo>
                      <a:lnTo>
                        <a:pt x="178" y="16"/>
                      </a:lnTo>
                      <a:lnTo>
                        <a:pt x="174" y="15"/>
                      </a:lnTo>
                      <a:lnTo>
                        <a:pt x="168" y="13"/>
                      </a:lnTo>
                      <a:lnTo>
                        <a:pt x="164" y="13"/>
                      </a:lnTo>
                      <a:lnTo>
                        <a:pt x="161" y="14"/>
                      </a:lnTo>
                      <a:lnTo>
                        <a:pt x="157" y="15"/>
                      </a:lnTo>
                      <a:lnTo>
                        <a:pt x="154" y="15"/>
                      </a:lnTo>
                      <a:lnTo>
                        <a:pt x="152" y="13"/>
                      </a:lnTo>
                      <a:lnTo>
                        <a:pt x="149" y="11"/>
                      </a:lnTo>
                      <a:lnTo>
                        <a:pt x="144" y="7"/>
                      </a:lnTo>
                      <a:lnTo>
                        <a:pt x="139" y="5"/>
                      </a:lnTo>
                      <a:lnTo>
                        <a:pt x="139" y="2"/>
                      </a:lnTo>
                      <a:lnTo>
                        <a:pt x="138" y="2"/>
                      </a:lnTo>
                      <a:lnTo>
                        <a:pt x="133" y="2"/>
                      </a:lnTo>
                      <a:lnTo>
                        <a:pt x="126" y="2"/>
                      </a:lnTo>
                      <a:lnTo>
                        <a:pt x="121" y="1"/>
                      </a:lnTo>
                      <a:lnTo>
                        <a:pt x="115" y="0"/>
                      </a:lnTo>
                      <a:lnTo>
                        <a:pt x="111" y="1"/>
                      </a:lnTo>
                      <a:lnTo>
                        <a:pt x="108" y="4"/>
                      </a:lnTo>
                      <a:lnTo>
                        <a:pt x="106" y="5"/>
                      </a:lnTo>
                      <a:lnTo>
                        <a:pt x="101" y="6"/>
                      </a:lnTo>
                      <a:lnTo>
                        <a:pt x="95" y="7"/>
                      </a:lnTo>
                      <a:lnTo>
                        <a:pt x="88" y="9"/>
                      </a:lnTo>
                      <a:lnTo>
                        <a:pt x="83" y="12"/>
                      </a:lnTo>
                      <a:lnTo>
                        <a:pt x="78" y="14"/>
                      </a:lnTo>
                      <a:lnTo>
                        <a:pt x="73" y="15"/>
                      </a:lnTo>
                      <a:lnTo>
                        <a:pt x="68" y="15"/>
                      </a:lnTo>
                      <a:lnTo>
                        <a:pt x="64" y="14"/>
                      </a:lnTo>
                      <a:lnTo>
                        <a:pt x="61" y="16"/>
                      </a:lnTo>
                      <a:lnTo>
                        <a:pt x="60" y="23"/>
                      </a:lnTo>
                      <a:lnTo>
                        <a:pt x="58" y="32"/>
                      </a:lnTo>
                      <a:lnTo>
                        <a:pt x="58" y="40"/>
                      </a:lnTo>
                      <a:lnTo>
                        <a:pt x="55" y="45"/>
                      </a:lnTo>
                      <a:lnTo>
                        <a:pt x="49" y="47"/>
                      </a:lnTo>
                      <a:lnTo>
                        <a:pt x="42" y="47"/>
                      </a:lnTo>
                      <a:lnTo>
                        <a:pt x="38" y="49"/>
                      </a:lnTo>
                      <a:lnTo>
                        <a:pt x="34" y="50"/>
                      </a:lnTo>
                      <a:lnTo>
                        <a:pt x="31" y="52"/>
                      </a:lnTo>
                      <a:lnTo>
                        <a:pt x="28" y="54"/>
                      </a:lnTo>
                      <a:lnTo>
                        <a:pt x="28" y="58"/>
                      </a:lnTo>
                      <a:lnTo>
                        <a:pt x="30" y="61"/>
                      </a:lnTo>
                      <a:lnTo>
                        <a:pt x="32" y="65"/>
                      </a:lnTo>
                      <a:lnTo>
                        <a:pt x="36" y="68"/>
                      </a:lnTo>
                      <a:lnTo>
                        <a:pt x="41" y="73"/>
                      </a:lnTo>
                      <a:lnTo>
                        <a:pt x="46" y="78"/>
                      </a:lnTo>
                      <a:lnTo>
                        <a:pt x="48" y="85"/>
                      </a:lnTo>
                      <a:lnTo>
                        <a:pt x="50" y="91"/>
                      </a:lnTo>
                      <a:lnTo>
                        <a:pt x="55" y="92"/>
                      </a:lnTo>
                      <a:lnTo>
                        <a:pt x="58" y="93"/>
                      </a:lnTo>
                      <a:lnTo>
                        <a:pt x="61" y="97"/>
                      </a:lnTo>
                      <a:lnTo>
                        <a:pt x="63" y="103"/>
                      </a:lnTo>
                      <a:lnTo>
                        <a:pt x="64" y="110"/>
                      </a:lnTo>
                      <a:lnTo>
                        <a:pt x="64" y="113"/>
                      </a:lnTo>
                      <a:lnTo>
                        <a:pt x="61" y="115"/>
                      </a:lnTo>
                      <a:lnTo>
                        <a:pt x="57" y="114"/>
                      </a:lnTo>
                      <a:lnTo>
                        <a:pt x="54" y="112"/>
                      </a:lnTo>
                      <a:lnTo>
                        <a:pt x="50" y="110"/>
                      </a:lnTo>
                      <a:lnTo>
                        <a:pt x="48" y="106"/>
                      </a:lnTo>
                      <a:lnTo>
                        <a:pt x="46" y="103"/>
                      </a:lnTo>
                      <a:lnTo>
                        <a:pt x="45" y="100"/>
                      </a:lnTo>
                      <a:lnTo>
                        <a:pt x="42" y="99"/>
                      </a:lnTo>
                      <a:lnTo>
                        <a:pt x="38" y="100"/>
                      </a:lnTo>
                      <a:lnTo>
                        <a:pt x="31" y="103"/>
                      </a:lnTo>
                      <a:lnTo>
                        <a:pt x="25" y="105"/>
                      </a:lnTo>
                      <a:lnTo>
                        <a:pt x="18" y="107"/>
                      </a:lnTo>
                      <a:lnTo>
                        <a:pt x="11" y="110"/>
                      </a:lnTo>
                      <a:lnTo>
                        <a:pt x="5" y="111"/>
                      </a:lnTo>
                      <a:lnTo>
                        <a:pt x="1" y="114"/>
                      </a:lnTo>
                      <a:lnTo>
                        <a:pt x="0" y="116"/>
                      </a:lnTo>
                      <a:lnTo>
                        <a:pt x="1" y="119"/>
                      </a:lnTo>
                      <a:lnTo>
                        <a:pt x="5" y="121"/>
                      </a:lnTo>
                      <a:lnTo>
                        <a:pt x="10" y="123"/>
                      </a:lnTo>
                      <a:lnTo>
                        <a:pt x="15" y="126"/>
                      </a:lnTo>
                      <a:lnTo>
                        <a:pt x="15" y="129"/>
                      </a:lnTo>
                      <a:lnTo>
                        <a:pt x="12" y="134"/>
                      </a:lnTo>
                      <a:lnTo>
                        <a:pt x="12" y="137"/>
                      </a:lnTo>
                      <a:lnTo>
                        <a:pt x="13" y="141"/>
                      </a:lnTo>
                      <a:lnTo>
                        <a:pt x="16" y="146"/>
                      </a:lnTo>
                      <a:lnTo>
                        <a:pt x="17" y="151"/>
                      </a:lnTo>
                      <a:lnTo>
                        <a:pt x="18" y="154"/>
                      </a:lnTo>
                      <a:lnTo>
                        <a:pt x="20" y="156"/>
                      </a:lnTo>
                      <a:lnTo>
                        <a:pt x="24" y="153"/>
                      </a:lnTo>
                      <a:lnTo>
                        <a:pt x="28" y="151"/>
                      </a:lnTo>
                      <a:lnTo>
                        <a:pt x="33" y="150"/>
                      </a:lnTo>
                      <a:lnTo>
                        <a:pt x="36" y="149"/>
                      </a:lnTo>
                      <a:lnTo>
                        <a:pt x="41" y="150"/>
                      </a:lnTo>
                      <a:lnTo>
                        <a:pt x="47" y="151"/>
                      </a:lnTo>
                      <a:lnTo>
                        <a:pt x="53" y="150"/>
                      </a:lnTo>
                      <a:lnTo>
                        <a:pt x="60" y="150"/>
                      </a:lnTo>
                      <a:lnTo>
                        <a:pt x="64" y="150"/>
                      </a:lnTo>
                      <a:lnTo>
                        <a:pt x="65" y="152"/>
                      </a:lnTo>
                      <a:lnTo>
                        <a:pt x="64" y="156"/>
                      </a:lnTo>
                      <a:lnTo>
                        <a:pt x="63" y="160"/>
                      </a:lnTo>
                      <a:lnTo>
                        <a:pt x="64" y="164"/>
                      </a:lnTo>
                      <a:lnTo>
                        <a:pt x="66" y="167"/>
                      </a:lnTo>
                      <a:lnTo>
                        <a:pt x="65" y="172"/>
                      </a:lnTo>
                      <a:lnTo>
                        <a:pt x="63" y="175"/>
                      </a:lnTo>
                      <a:lnTo>
                        <a:pt x="60" y="176"/>
                      </a:lnTo>
                      <a:lnTo>
                        <a:pt x="55" y="175"/>
                      </a:lnTo>
                      <a:lnTo>
                        <a:pt x="50" y="174"/>
                      </a:lnTo>
                      <a:lnTo>
                        <a:pt x="46" y="173"/>
                      </a:lnTo>
                      <a:lnTo>
                        <a:pt x="45" y="176"/>
                      </a:lnTo>
                      <a:lnTo>
                        <a:pt x="42" y="180"/>
                      </a:lnTo>
                      <a:lnTo>
                        <a:pt x="39" y="181"/>
                      </a:lnTo>
                      <a:lnTo>
                        <a:pt x="34" y="180"/>
                      </a:lnTo>
                      <a:lnTo>
                        <a:pt x="32" y="179"/>
                      </a:lnTo>
                      <a:lnTo>
                        <a:pt x="31" y="178"/>
                      </a:lnTo>
                      <a:lnTo>
                        <a:pt x="28" y="179"/>
                      </a:lnTo>
                      <a:lnTo>
                        <a:pt x="24" y="181"/>
                      </a:lnTo>
                      <a:lnTo>
                        <a:pt x="22" y="184"/>
                      </a:lnTo>
                      <a:lnTo>
                        <a:pt x="22" y="187"/>
                      </a:lnTo>
                      <a:lnTo>
                        <a:pt x="22" y="190"/>
                      </a:lnTo>
                      <a:lnTo>
                        <a:pt x="16" y="195"/>
                      </a:lnTo>
                      <a:lnTo>
                        <a:pt x="9" y="199"/>
                      </a:lnTo>
                      <a:lnTo>
                        <a:pt x="7" y="202"/>
                      </a:lnTo>
                      <a:lnTo>
                        <a:pt x="7" y="204"/>
                      </a:lnTo>
                      <a:lnTo>
                        <a:pt x="5" y="207"/>
                      </a:lnTo>
                      <a:lnTo>
                        <a:pt x="4" y="212"/>
                      </a:lnTo>
                      <a:lnTo>
                        <a:pt x="4" y="217"/>
                      </a:lnTo>
                      <a:lnTo>
                        <a:pt x="5" y="222"/>
                      </a:lnTo>
                      <a:lnTo>
                        <a:pt x="8" y="226"/>
                      </a:lnTo>
                      <a:lnTo>
                        <a:pt x="10" y="229"/>
                      </a:lnTo>
                      <a:lnTo>
                        <a:pt x="11" y="234"/>
                      </a:lnTo>
                      <a:lnTo>
                        <a:pt x="11" y="237"/>
                      </a:lnTo>
                      <a:lnTo>
                        <a:pt x="11" y="239"/>
                      </a:lnTo>
                      <a:lnTo>
                        <a:pt x="15" y="250"/>
                      </a:lnTo>
                      <a:lnTo>
                        <a:pt x="15" y="251"/>
                      </a:lnTo>
                      <a:lnTo>
                        <a:pt x="16" y="255"/>
                      </a:lnTo>
                      <a:lnTo>
                        <a:pt x="18" y="257"/>
                      </a:lnTo>
                      <a:lnTo>
                        <a:pt x="22" y="259"/>
                      </a:lnTo>
                      <a:lnTo>
                        <a:pt x="28" y="260"/>
                      </a:lnTo>
                      <a:lnTo>
                        <a:pt x="35" y="260"/>
                      </a:lnTo>
                      <a:lnTo>
                        <a:pt x="41" y="260"/>
                      </a:lnTo>
                      <a:lnTo>
                        <a:pt x="43" y="260"/>
                      </a:lnTo>
                      <a:lnTo>
                        <a:pt x="43" y="264"/>
                      </a:lnTo>
                      <a:lnTo>
                        <a:pt x="42" y="272"/>
                      </a:lnTo>
                      <a:lnTo>
                        <a:pt x="43" y="280"/>
                      </a:lnTo>
                      <a:lnTo>
                        <a:pt x="45" y="287"/>
                      </a:lnTo>
                      <a:lnTo>
                        <a:pt x="49" y="288"/>
                      </a:lnTo>
                      <a:lnTo>
                        <a:pt x="54" y="287"/>
                      </a:lnTo>
                      <a:lnTo>
                        <a:pt x="60" y="285"/>
                      </a:lnTo>
                      <a:lnTo>
                        <a:pt x="64" y="286"/>
                      </a:lnTo>
                      <a:lnTo>
                        <a:pt x="69" y="290"/>
                      </a:lnTo>
                      <a:lnTo>
                        <a:pt x="73" y="294"/>
                      </a:lnTo>
                      <a:lnTo>
                        <a:pt x="78" y="298"/>
                      </a:lnTo>
                      <a:lnTo>
                        <a:pt x="79" y="300"/>
                      </a:lnTo>
                      <a:lnTo>
                        <a:pt x="79" y="297"/>
                      </a:lnTo>
                      <a:lnTo>
                        <a:pt x="80" y="294"/>
                      </a:lnTo>
                      <a:lnTo>
                        <a:pt x="83" y="290"/>
                      </a:lnTo>
                      <a:lnTo>
                        <a:pt x="86" y="290"/>
                      </a:lnTo>
                      <a:lnTo>
                        <a:pt x="92" y="290"/>
                      </a:lnTo>
                      <a:lnTo>
                        <a:pt x="96" y="289"/>
                      </a:lnTo>
                      <a:lnTo>
                        <a:pt x="100" y="289"/>
                      </a:lnTo>
                      <a:lnTo>
                        <a:pt x="100" y="292"/>
                      </a:lnTo>
                      <a:lnTo>
                        <a:pt x="98" y="297"/>
                      </a:lnTo>
                      <a:lnTo>
                        <a:pt x="96" y="305"/>
                      </a:lnTo>
                      <a:lnTo>
                        <a:pt x="94" y="315"/>
                      </a:lnTo>
                      <a:lnTo>
                        <a:pt x="89" y="323"/>
                      </a:lnTo>
                      <a:lnTo>
                        <a:pt x="84" y="330"/>
                      </a:lnTo>
                      <a:lnTo>
                        <a:pt x="80" y="335"/>
                      </a:lnTo>
                      <a:lnTo>
                        <a:pt x="78" y="340"/>
                      </a:lnTo>
                      <a:lnTo>
                        <a:pt x="75" y="342"/>
                      </a:lnTo>
                      <a:lnTo>
                        <a:pt x="70" y="342"/>
                      </a:lnTo>
                      <a:lnTo>
                        <a:pt x="64" y="342"/>
                      </a:lnTo>
                      <a:lnTo>
                        <a:pt x="58" y="345"/>
                      </a:lnTo>
                      <a:lnTo>
                        <a:pt x="55" y="347"/>
                      </a:lnTo>
                      <a:lnTo>
                        <a:pt x="55" y="350"/>
                      </a:lnTo>
                      <a:lnTo>
                        <a:pt x="57" y="354"/>
                      </a:lnTo>
                      <a:lnTo>
                        <a:pt x="61" y="356"/>
                      </a:lnTo>
                      <a:lnTo>
                        <a:pt x="64" y="356"/>
                      </a:lnTo>
                      <a:lnTo>
                        <a:pt x="68" y="355"/>
                      </a:lnTo>
                      <a:lnTo>
                        <a:pt x="72" y="353"/>
                      </a:lnTo>
                      <a:lnTo>
                        <a:pt x="77" y="349"/>
                      </a:lnTo>
                      <a:lnTo>
                        <a:pt x="84" y="347"/>
                      </a:lnTo>
                      <a:lnTo>
                        <a:pt x="89" y="343"/>
                      </a:lnTo>
                      <a:lnTo>
                        <a:pt x="94" y="339"/>
                      </a:lnTo>
                      <a:lnTo>
                        <a:pt x="98" y="335"/>
                      </a:lnTo>
                      <a:lnTo>
                        <a:pt x="101" y="333"/>
                      </a:lnTo>
                      <a:lnTo>
                        <a:pt x="106" y="333"/>
                      </a:lnTo>
                      <a:lnTo>
                        <a:pt x="109" y="334"/>
                      </a:lnTo>
                      <a:lnTo>
                        <a:pt x="113" y="333"/>
                      </a:lnTo>
                      <a:lnTo>
                        <a:pt x="115" y="330"/>
                      </a:lnTo>
                      <a:lnTo>
                        <a:pt x="116" y="325"/>
                      </a:lnTo>
                      <a:lnTo>
                        <a:pt x="117" y="320"/>
                      </a:lnTo>
                      <a:lnTo>
                        <a:pt x="118" y="318"/>
                      </a:lnTo>
                      <a:lnTo>
                        <a:pt x="121" y="316"/>
                      </a:lnTo>
                      <a:lnTo>
                        <a:pt x="125" y="312"/>
                      </a:lnTo>
                      <a:lnTo>
                        <a:pt x="131" y="309"/>
                      </a:lnTo>
                      <a:lnTo>
                        <a:pt x="136" y="307"/>
                      </a:lnTo>
                      <a:lnTo>
                        <a:pt x="138" y="305"/>
                      </a:lnTo>
                      <a:lnTo>
                        <a:pt x="138" y="304"/>
                      </a:lnTo>
                      <a:lnTo>
                        <a:pt x="137" y="302"/>
                      </a:lnTo>
                      <a:lnTo>
                        <a:pt x="138" y="300"/>
                      </a:lnTo>
                      <a:lnTo>
                        <a:pt x="141" y="297"/>
                      </a:lnTo>
                      <a:lnTo>
                        <a:pt x="145" y="296"/>
                      </a:lnTo>
                      <a:lnTo>
                        <a:pt x="148" y="294"/>
                      </a:lnTo>
                      <a:lnTo>
                        <a:pt x="149" y="290"/>
                      </a:lnTo>
                      <a:lnTo>
                        <a:pt x="148" y="287"/>
                      </a:lnTo>
                      <a:lnTo>
                        <a:pt x="146" y="283"/>
                      </a:lnTo>
                      <a:lnTo>
                        <a:pt x="142" y="281"/>
                      </a:lnTo>
                      <a:lnTo>
                        <a:pt x="142" y="278"/>
                      </a:lnTo>
                      <a:lnTo>
                        <a:pt x="144" y="274"/>
                      </a:lnTo>
                      <a:lnTo>
                        <a:pt x="146" y="271"/>
                      </a:lnTo>
                      <a:lnTo>
                        <a:pt x="148" y="269"/>
                      </a:lnTo>
                      <a:lnTo>
                        <a:pt x="151" y="265"/>
                      </a:lnTo>
                      <a:lnTo>
                        <a:pt x="154" y="258"/>
                      </a:lnTo>
                      <a:lnTo>
                        <a:pt x="159" y="249"/>
                      </a:lnTo>
                      <a:lnTo>
                        <a:pt x="164" y="241"/>
                      </a:lnTo>
                      <a:lnTo>
                        <a:pt x="169" y="235"/>
                      </a:lnTo>
                      <a:lnTo>
                        <a:pt x="175" y="234"/>
                      </a:lnTo>
                      <a:lnTo>
                        <a:pt x="177" y="236"/>
                      </a:lnTo>
                      <a:lnTo>
                        <a:pt x="176" y="240"/>
                      </a:lnTo>
                      <a:lnTo>
                        <a:pt x="174" y="243"/>
                      </a:lnTo>
                      <a:lnTo>
                        <a:pt x="170" y="248"/>
                      </a:lnTo>
                      <a:lnTo>
                        <a:pt x="168" y="254"/>
                      </a:lnTo>
                      <a:lnTo>
                        <a:pt x="167" y="260"/>
                      </a:lnTo>
                      <a:lnTo>
                        <a:pt x="166" y="267"/>
                      </a:lnTo>
                      <a:lnTo>
                        <a:pt x="164" y="270"/>
                      </a:lnTo>
                      <a:lnTo>
                        <a:pt x="163" y="272"/>
                      </a:lnTo>
                      <a:lnTo>
                        <a:pt x="163" y="277"/>
                      </a:lnTo>
                      <a:lnTo>
                        <a:pt x="164" y="280"/>
                      </a:lnTo>
                      <a:lnTo>
                        <a:pt x="168" y="280"/>
                      </a:lnTo>
                      <a:lnTo>
                        <a:pt x="172" y="277"/>
                      </a:lnTo>
                      <a:lnTo>
                        <a:pt x="178" y="273"/>
                      </a:lnTo>
                      <a:lnTo>
                        <a:pt x="183" y="270"/>
                      </a:lnTo>
                      <a:lnTo>
                        <a:pt x="186" y="266"/>
                      </a:lnTo>
                      <a:lnTo>
                        <a:pt x="189" y="264"/>
                      </a:lnTo>
                      <a:lnTo>
                        <a:pt x="189" y="263"/>
                      </a:lnTo>
                      <a:lnTo>
                        <a:pt x="191" y="260"/>
                      </a:lnTo>
                      <a:lnTo>
                        <a:pt x="194" y="260"/>
                      </a:lnTo>
                      <a:lnTo>
                        <a:pt x="199" y="259"/>
                      </a:lnTo>
                      <a:lnTo>
                        <a:pt x="204" y="255"/>
                      </a:lnTo>
                      <a:lnTo>
                        <a:pt x="206" y="251"/>
                      </a:lnTo>
                      <a:lnTo>
                        <a:pt x="207" y="250"/>
                      </a:lnTo>
                      <a:lnTo>
                        <a:pt x="206" y="249"/>
                      </a:lnTo>
                      <a:lnTo>
                        <a:pt x="204" y="245"/>
                      </a:lnTo>
                      <a:lnTo>
                        <a:pt x="204" y="242"/>
                      </a:lnTo>
                      <a:lnTo>
                        <a:pt x="207" y="239"/>
                      </a:lnTo>
                      <a:lnTo>
                        <a:pt x="213" y="237"/>
                      </a:lnTo>
                      <a:lnTo>
                        <a:pt x="219" y="237"/>
                      </a:lnTo>
                      <a:lnTo>
                        <a:pt x="223" y="239"/>
                      </a:lnTo>
                      <a:lnTo>
                        <a:pt x="227" y="240"/>
                      </a:lnTo>
                      <a:lnTo>
                        <a:pt x="230" y="242"/>
                      </a:lnTo>
                      <a:lnTo>
                        <a:pt x="235" y="243"/>
                      </a:lnTo>
                      <a:lnTo>
                        <a:pt x="242" y="245"/>
                      </a:lnTo>
                      <a:lnTo>
                        <a:pt x="250" y="248"/>
                      </a:lnTo>
                      <a:lnTo>
                        <a:pt x="257" y="249"/>
                      </a:lnTo>
                      <a:lnTo>
                        <a:pt x="260" y="249"/>
                      </a:lnTo>
                      <a:lnTo>
                        <a:pt x="262" y="248"/>
                      </a:lnTo>
                      <a:lnTo>
                        <a:pt x="266" y="248"/>
                      </a:lnTo>
                      <a:lnTo>
                        <a:pt x="270" y="248"/>
                      </a:lnTo>
                      <a:lnTo>
                        <a:pt x="275" y="249"/>
                      </a:lnTo>
                      <a:lnTo>
                        <a:pt x="280" y="250"/>
                      </a:lnTo>
                      <a:lnTo>
                        <a:pt x="288" y="250"/>
                      </a:lnTo>
                      <a:lnTo>
                        <a:pt x="296" y="250"/>
                      </a:lnTo>
                      <a:lnTo>
                        <a:pt x="301" y="250"/>
                      </a:lnTo>
                      <a:lnTo>
                        <a:pt x="306" y="251"/>
                      </a:lnTo>
                      <a:lnTo>
                        <a:pt x="311" y="255"/>
                      </a:lnTo>
                      <a:lnTo>
                        <a:pt x="316" y="258"/>
                      </a:lnTo>
                      <a:lnTo>
                        <a:pt x="322" y="259"/>
                      </a:lnTo>
                      <a:lnTo>
                        <a:pt x="327" y="260"/>
                      </a:lnTo>
                      <a:lnTo>
                        <a:pt x="328" y="260"/>
                      </a:lnTo>
                      <a:lnTo>
                        <a:pt x="329" y="262"/>
                      </a:lnTo>
                      <a:lnTo>
                        <a:pt x="330" y="263"/>
                      </a:lnTo>
                      <a:lnTo>
                        <a:pt x="334" y="266"/>
                      </a:lnTo>
                      <a:lnTo>
                        <a:pt x="338" y="269"/>
                      </a:lnTo>
                      <a:lnTo>
                        <a:pt x="344" y="270"/>
                      </a:lnTo>
                      <a:lnTo>
                        <a:pt x="349" y="271"/>
                      </a:lnTo>
                      <a:lnTo>
                        <a:pt x="352" y="271"/>
                      </a:lnTo>
                      <a:lnTo>
                        <a:pt x="354" y="269"/>
                      </a:lnTo>
                      <a:lnTo>
                        <a:pt x="356" y="265"/>
                      </a:lnTo>
                      <a:lnTo>
                        <a:pt x="357" y="262"/>
                      </a:lnTo>
                      <a:lnTo>
                        <a:pt x="359" y="262"/>
                      </a:lnTo>
                      <a:lnTo>
                        <a:pt x="365" y="263"/>
                      </a:lnTo>
                      <a:lnTo>
                        <a:pt x="372" y="265"/>
                      </a:lnTo>
                      <a:lnTo>
                        <a:pt x="377" y="266"/>
                      </a:lnTo>
                      <a:lnTo>
                        <a:pt x="383" y="269"/>
                      </a:lnTo>
                      <a:lnTo>
                        <a:pt x="388" y="273"/>
                      </a:lnTo>
                      <a:lnTo>
                        <a:pt x="392" y="279"/>
                      </a:lnTo>
                      <a:lnTo>
                        <a:pt x="397" y="283"/>
                      </a:lnTo>
                      <a:lnTo>
                        <a:pt x="401" y="286"/>
                      </a:lnTo>
                      <a:lnTo>
                        <a:pt x="402" y="287"/>
                      </a:lnTo>
                      <a:lnTo>
                        <a:pt x="412" y="297"/>
                      </a:lnTo>
                      <a:lnTo>
                        <a:pt x="418" y="303"/>
                      </a:lnTo>
                      <a:lnTo>
                        <a:pt x="419" y="303"/>
                      </a:lnTo>
                      <a:lnTo>
                        <a:pt x="421" y="303"/>
                      </a:lnTo>
                      <a:lnTo>
                        <a:pt x="424" y="304"/>
                      </a:lnTo>
                      <a:lnTo>
                        <a:pt x="427" y="307"/>
                      </a:lnTo>
                      <a:lnTo>
                        <a:pt x="432" y="311"/>
                      </a:lnTo>
                      <a:lnTo>
                        <a:pt x="437" y="317"/>
                      </a:lnTo>
                      <a:lnTo>
                        <a:pt x="441" y="321"/>
                      </a:lnTo>
                      <a:lnTo>
                        <a:pt x="443" y="324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28575">
                  <a:noFill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20" name="Freeform 19"/>
                <p:cNvSpPr>
                  <a:spLocks/>
                </p:cNvSpPr>
                <p:nvPr/>
              </p:nvSpPr>
              <p:spPr bwMode="auto">
                <a:xfrm>
                  <a:off x="2030412" y="1354138"/>
                  <a:ext cx="738188" cy="533400"/>
                </a:xfrm>
                <a:custGeom>
                  <a:avLst/>
                  <a:gdLst>
                    <a:gd name="T0" fmla="*/ 26 w 730"/>
                    <a:gd name="T1" fmla="*/ 112 h 517"/>
                    <a:gd name="T2" fmla="*/ 17 w 730"/>
                    <a:gd name="T3" fmla="*/ 255 h 517"/>
                    <a:gd name="T4" fmla="*/ 34 w 730"/>
                    <a:gd name="T5" fmla="*/ 255 h 517"/>
                    <a:gd name="T6" fmla="*/ 24 w 730"/>
                    <a:gd name="T7" fmla="*/ 285 h 517"/>
                    <a:gd name="T8" fmla="*/ 11 w 730"/>
                    <a:gd name="T9" fmla="*/ 268 h 517"/>
                    <a:gd name="T10" fmla="*/ 0 w 730"/>
                    <a:gd name="T11" fmla="*/ 304 h 517"/>
                    <a:gd name="T12" fmla="*/ 51 w 730"/>
                    <a:gd name="T13" fmla="*/ 333 h 517"/>
                    <a:gd name="T14" fmla="*/ 53 w 730"/>
                    <a:gd name="T15" fmla="*/ 346 h 517"/>
                    <a:gd name="T16" fmla="*/ 66 w 730"/>
                    <a:gd name="T17" fmla="*/ 348 h 517"/>
                    <a:gd name="T18" fmla="*/ 133 w 730"/>
                    <a:gd name="T19" fmla="*/ 452 h 517"/>
                    <a:gd name="T20" fmla="*/ 207 w 730"/>
                    <a:gd name="T21" fmla="*/ 449 h 517"/>
                    <a:gd name="T22" fmla="*/ 262 w 730"/>
                    <a:gd name="T23" fmla="*/ 473 h 517"/>
                    <a:gd name="T24" fmla="*/ 289 w 730"/>
                    <a:gd name="T25" fmla="*/ 469 h 517"/>
                    <a:gd name="T26" fmla="*/ 456 w 730"/>
                    <a:gd name="T27" fmla="*/ 473 h 517"/>
                    <a:gd name="T28" fmla="*/ 646 w 730"/>
                    <a:gd name="T29" fmla="*/ 517 h 517"/>
                    <a:gd name="T30" fmla="*/ 650 w 730"/>
                    <a:gd name="T31" fmla="*/ 460 h 517"/>
                    <a:gd name="T32" fmla="*/ 730 w 730"/>
                    <a:gd name="T33" fmla="*/ 129 h 517"/>
                    <a:gd name="T34" fmla="*/ 224 w 730"/>
                    <a:gd name="T35" fmla="*/ 0 h 517"/>
                    <a:gd name="T36" fmla="*/ 228 w 730"/>
                    <a:gd name="T37" fmla="*/ 97 h 517"/>
                    <a:gd name="T38" fmla="*/ 203 w 730"/>
                    <a:gd name="T39" fmla="*/ 177 h 517"/>
                    <a:gd name="T40" fmla="*/ 199 w 730"/>
                    <a:gd name="T41" fmla="*/ 219 h 517"/>
                    <a:gd name="T42" fmla="*/ 146 w 730"/>
                    <a:gd name="T43" fmla="*/ 234 h 517"/>
                    <a:gd name="T44" fmla="*/ 142 w 730"/>
                    <a:gd name="T45" fmla="*/ 213 h 517"/>
                    <a:gd name="T46" fmla="*/ 186 w 730"/>
                    <a:gd name="T47" fmla="*/ 186 h 517"/>
                    <a:gd name="T48" fmla="*/ 182 w 730"/>
                    <a:gd name="T49" fmla="*/ 165 h 517"/>
                    <a:gd name="T50" fmla="*/ 144 w 730"/>
                    <a:gd name="T51" fmla="*/ 169 h 517"/>
                    <a:gd name="T52" fmla="*/ 173 w 730"/>
                    <a:gd name="T53" fmla="*/ 144 h 517"/>
                    <a:gd name="T54" fmla="*/ 194 w 730"/>
                    <a:gd name="T55" fmla="*/ 127 h 517"/>
                    <a:gd name="T56" fmla="*/ 30 w 730"/>
                    <a:gd name="T57" fmla="*/ 25 h 517"/>
                    <a:gd name="T58" fmla="*/ 17 w 730"/>
                    <a:gd name="T59" fmla="*/ 53 h 517"/>
                    <a:gd name="T60" fmla="*/ 26 w 730"/>
                    <a:gd name="T61" fmla="*/ 112 h 517"/>
                    <a:gd name="T62" fmla="*/ 26 w 730"/>
                    <a:gd name="T63" fmla="*/ 112 h 5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30" h="517">
                      <a:moveTo>
                        <a:pt x="26" y="112"/>
                      </a:moveTo>
                      <a:lnTo>
                        <a:pt x="17" y="255"/>
                      </a:lnTo>
                      <a:lnTo>
                        <a:pt x="34" y="255"/>
                      </a:lnTo>
                      <a:lnTo>
                        <a:pt x="24" y="285"/>
                      </a:lnTo>
                      <a:lnTo>
                        <a:pt x="11" y="268"/>
                      </a:lnTo>
                      <a:lnTo>
                        <a:pt x="0" y="304"/>
                      </a:lnTo>
                      <a:lnTo>
                        <a:pt x="51" y="333"/>
                      </a:lnTo>
                      <a:lnTo>
                        <a:pt x="53" y="346"/>
                      </a:lnTo>
                      <a:lnTo>
                        <a:pt x="66" y="348"/>
                      </a:lnTo>
                      <a:lnTo>
                        <a:pt x="133" y="452"/>
                      </a:lnTo>
                      <a:lnTo>
                        <a:pt x="207" y="449"/>
                      </a:lnTo>
                      <a:lnTo>
                        <a:pt x="262" y="473"/>
                      </a:lnTo>
                      <a:lnTo>
                        <a:pt x="289" y="469"/>
                      </a:lnTo>
                      <a:lnTo>
                        <a:pt x="456" y="473"/>
                      </a:lnTo>
                      <a:lnTo>
                        <a:pt x="646" y="517"/>
                      </a:lnTo>
                      <a:lnTo>
                        <a:pt x="650" y="460"/>
                      </a:lnTo>
                      <a:lnTo>
                        <a:pt x="730" y="129"/>
                      </a:lnTo>
                      <a:lnTo>
                        <a:pt x="224" y="0"/>
                      </a:lnTo>
                      <a:lnTo>
                        <a:pt x="228" y="97"/>
                      </a:lnTo>
                      <a:lnTo>
                        <a:pt x="203" y="177"/>
                      </a:lnTo>
                      <a:lnTo>
                        <a:pt x="199" y="219"/>
                      </a:lnTo>
                      <a:lnTo>
                        <a:pt x="146" y="234"/>
                      </a:lnTo>
                      <a:lnTo>
                        <a:pt x="142" y="213"/>
                      </a:lnTo>
                      <a:lnTo>
                        <a:pt x="186" y="186"/>
                      </a:lnTo>
                      <a:lnTo>
                        <a:pt x="182" y="165"/>
                      </a:lnTo>
                      <a:lnTo>
                        <a:pt x="144" y="169"/>
                      </a:lnTo>
                      <a:lnTo>
                        <a:pt x="173" y="144"/>
                      </a:lnTo>
                      <a:lnTo>
                        <a:pt x="194" y="127"/>
                      </a:lnTo>
                      <a:lnTo>
                        <a:pt x="30" y="25"/>
                      </a:lnTo>
                      <a:lnTo>
                        <a:pt x="17" y="53"/>
                      </a:lnTo>
                      <a:lnTo>
                        <a:pt x="26" y="112"/>
                      </a:lnTo>
                      <a:lnTo>
                        <a:pt x="26" y="112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90CAD4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21" name="Freeform 20"/>
                <p:cNvSpPr>
                  <a:spLocks/>
                </p:cNvSpPr>
                <p:nvPr/>
              </p:nvSpPr>
              <p:spPr bwMode="auto">
                <a:xfrm>
                  <a:off x="2713037" y="2484438"/>
                  <a:ext cx="627063" cy="779463"/>
                </a:xfrm>
                <a:custGeom>
                  <a:avLst/>
                  <a:gdLst>
                    <a:gd name="T0" fmla="*/ 135 w 618"/>
                    <a:gd name="T1" fmla="*/ 0 h 752"/>
                    <a:gd name="T2" fmla="*/ 433 w 618"/>
                    <a:gd name="T3" fmla="*/ 55 h 752"/>
                    <a:gd name="T4" fmla="*/ 410 w 618"/>
                    <a:gd name="T5" fmla="*/ 186 h 752"/>
                    <a:gd name="T6" fmla="*/ 618 w 618"/>
                    <a:gd name="T7" fmla="*/ 218 h 752"/>
                    <a:gd name="T8" fmla="*/ 538 w 618"/>
                    <a:gd name="T9" fmla="*/ 752 h 752"/>
                    <a:gd name="T10" fmla="*/ 0 w 618"/>
                    <a:gd name="T11" fmla="*/ 663 h 752"/>
                    <a:gd name="T12" fmla="*/ 135 w 618"/>
                    <a:gd name="T13" fmla="*/ 0 h 752"/>
                    <a:gd name="T14" fmla="*/ 135 w 618"/>
                    <a:gd name="T15" fmla="*/ 0 h 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18" h="752">
                      <a:moveTo>
                        <a:pt x="135" y="0"/>
                      </a:moveTo>
                      <a:lnTo>
                        <a:pt x="433" y="55"/>
                      </a:lnTo>
                      <a:lnTo>
                        <a:pt x="410" y="186"/>
                      </a:lnTo>
                      <a:lnTo>
                        <a:pt x="618" y="218"/>
                      </a:lnTo>
                      <a:lnTo>
                        <a:pt x="538" y="752"/>
                      </a:lnTo>
                      <a:lnTo>
                        <a:pt x="0" y="663"/>
                      </a:lnTo>
                      <a:lnTo>
                        <a:pt x="135" y="0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CC6965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26" name="Freeform 25"/>
                <p:cNvSpPr>
                  <a:spLocks/>
                </p:cNvSpPr>
                <p:nvPr/>
              </p:nvSpPr>
              <p:spPr bwMode="auto">
                <a:xfrm>
                  <a:off x="1831975" y="1679576"/>
                  <a:ext cx="884237" cy="739775"/>
                </a:xfrm>
                <a:custGeom>
                  <a:avLst/>
                  <a:gdLst>
                    <a:gd name="T0" fmla="*/ 0 w 871"/>
                    <a:gd name="T1" fmla="*/ 537 h 720"/>
                    <a:gd name="T2" fmla="*/ 38 w 871"/>
                    <a:gd name="T3" fmla="*/ 355 h 720"/>
                    <a:gd name="T4" fmla="*/ 82 w 871"/>
                    <a:gd name="T5" fmla="*/ 302 h 720"/>
                    <a:gd name="T6" fmla="*/ 188 w 871"/>
                    <a:gd name="T7" fmla="*/ 0 h 720"/>
                    <a:gd name="T8" fmla="*/ 243 w 871"/>
                    <a:gd name="T9" fmla="*/ 15 h 720"/>
                    <a:gd name="T10" fmla="*/ 245 w 871"/>
                    <a:gd name="T11" fmla="*/ 28 h 720"/>
                    <a:gd name="T12" fmla="*/ 258 w 871"/>
                    <a:gd name="T13" fmla="*/ 30 h 720"/>
                    <a:gd name="T14" fmla="*/ 325 w 871"/>
                    <a:gd name="T15" fmla="*/ 134 h 720"/>
                    <a:gd name="T16" fmla="*/ 399 w 871"/>
                    <a:gd name="T17" fmla="*/ 133 h 720"/>
                    <a:gd name="T18" fmla="*/ 454 w 871"/>
                    <a:gd name="T19" fmla="*/ 157 h 720"/>
                    <a:gd name="T20" fmla="*/ 481 w 871"/>
                    <a:gd name="T21" fmla="*/ 152 h 720"/>
                    <a:gd name="T22" fmla="*/ 648 w 871"/>
                    <a:gd name="T23" fmla="*/ 157 h 720"/>
                    <a:gd name="T24" fmla="*/ 838 w 871"/>
                    <a:gd name="T25" fmla="*/ 199 h 720"/>
                    <a:gd name="T26" fmla="*/ 848 w 871"/>
                    <a:gd name="T27" fmla="*/ 224 h 720"/>
                    <a:gd name="T28" fmla="*/ 871 w 871"/>
                    <a:gd name="T29" fmla="*/ 256 h 720"/>
                    <a:gd name="T30" fmla="*/ 806 w 871"/>
                    <a:gd name="T31" fmla="*/ 353 h 720"/>
                    <a:gd name="T32" fmla="*/ 766 w 871"/>
                    <a:gd name="T33" fmla="*/ 389 h 720"/>
                    <a:gd name="T34" fmla="*/ 760 w 871"/>
                    <a:gd name="T35" fmla="*/ 416 h 720"/>
                    <a:gd name="T36" fmla="*/ 783 w 871"/>
                    <a:gd name="T37" fmla="*/ 444 h 720"/>
                    <a:gd name="T38" fmla="*/ 756 w 871"/>
                    <a:gd name="T39" fmla="*/ 503 h 720"/>
                    <a:gd name="T40" fmla="*/ 703 w 871"/>
                    <a:gd name="T41" fmla="*/ 720 h 720"/>
                    <a:gd name="T42" fmla="*/ 410 w 871"/>
                    <a:gd name="T43" fmla="*/ 650 h 720"/>
                    <a:gd name="T44" fmla="*/ 0 w 871"/>
                    <a:gd name="T45" fmla="*/ 537 h 720"/>
                    <a:gd name="T46" fmla="*/ 0 w 871"/>
                    <a:gd name="T47" fmla="*/ 537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71" h="720">
                      <a:moveTo>
                        <a:pt x="0" y="537"/>
                      </a:moveTo>
                      <a:lnTo>
                        <a:pt x="38" y="355"/>
                      </a:lnTo>
                      <a:lnTo>
                        <a:pt x="82" y="302"/>
                      </a:lnTo>
                      <a:lnTo>
                        <a:pt x="188" y="0"/>
                      </a:lnTo>
                      <a:lnTo>
                        <a:pt x="243" y="15"/>
                      </a:lnTo>
                      <a:lnTo>
                        <a:pt x="245" y="28"/>
                      </a:lnTo>
                      <a:lnTo>
                        <a:pt x="258" y="30"/>
                      </a:lnTo>
                      <a:lnTo>
                        <a:pt x="325" y="134"/>
                      </a:lnTo>
                      <a:lnTo>
                        <a:pt x="399" y="133"/>
                      </a:lnTo>
                      <a:lnTo>
                        <a:pt x="454" y="157"/>
                      </a:lnTo>
                      <a:lnTo>
                        <a:pt x="481" y="152"/>
                      </a:lnTo>
                      <a:lnTo>
                        <a:pt x="648" y="157"/>
                      </a:lnTo>
                      <a:lnTo>
                        <a:pt x="838" y="199"/>
                      </a:lnTo>
                      <a:lnTo>
                        <a:pt x="848" y="224"/>
                      </a:lnTo>
                      <a:lnTo>
                        <a:pt x="871" y="256"/>
                      </a:lnTo>
                      <a:lnTo>
                        <a:pt x="806" y="353"/>
                      </a:lnTo>
                      <a:lnTo>
                        <a:pt x="766" y="389"/>
                      </a:lnTo>
                      <a:lnTo>
                        <a:pt x="760" y="416"/>
                      </a:lnTo>
                      <a:lnTo>
                        <a:pt x="783" y="444"/>
                      </a:lnTo>
                      <a:lnTo>
                        <a:pt x="756" y="503"/>
                      </a:lnTo>
                      <a:lnTo>
                        <a:pt x="703" y="720"/>
                      </a:lnTo>
                      <a:lnTo>
                        <a:pt x="410" y="650"/>
                      </a:lnTo>
                      <a:lnTo>
                        <a:pt x="0" y="537"/>
                      </a:lnTo>
                      <a:lnTo>
                        <a:pt x="0" y="537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90CAD4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27" name="Freeform 26"/>
                <p:cNvSpPr>
                  <a:spLocks/>
                </p:cNvSpPr>
                <p:nvPr/>
              </p:nvSpPr>
              <p:spPr bwMode="auto">
                <a:xfrm>
                  <a:off x="1749425" y="2235201"/>
                  <a:ext cx="879475" cy="1482725"/>
                </a:xfrm>
                <a:custGeom>
                  <a:avLst/>
                  <a:gdLst>
                    <a:gd name="T0" fmla="*/ 29 w 865"/>
                    <a:gd name="T1" fmla="*/ 293 h 1443"/>
                    <a:gd name="T2" fmla="*/ 4 w 865"/>
                    <a:gd name="T3" fmla="*/ 405 h 1443"/>
                    <a:gd name="T4" fmla="*/ 87 w 865"/>
                    <a:gd name="T5" fmla="*/ 586 h 1443"/>
                    <a:gd name="T6" fmla="*/ 103 w 865"/>
                    <a:gd name="T7" fmla="*/ 574 h 1443"/>
                    <a:gd name="T8" fmla="*/ 129 w 865"/>
                    <a:gd name="T9" fmla="*/ 650 h 1443"/>
                    <a:gd name="T10" fmla="*/ 87 w 865"/>
                    <a:gd name="T11" fmla="*/ 597 h 1443"/>
                    <a:gd name="T12" fmla="*/ 78 w 865"/>
                    <a:gd name="T13" fmla="*/ 681 h 1443"/>
                    <a:gd name="T14" fmla="*/ 125 w 865"/>
                    <a:gd name="T15" fmla="*/ 732 h 1443"/>
                    <a:gd name="T16" fmla="*/ 93 w 865"/>
                    <a:gd name="T17" fmla="*/ 803 h 1443"/>
                    <a:gd name="T18" fmla="*/ 184 w 865"/>
                    <a:gd name="T19" fmla="*/ 994 h 1443"/>
                    <a:gd name="T20" fmla="*/ 164 w 865"/>
                    <a:gd name="T21" fmla="*/ 1065 h 1443"/>
                    <a:gd name="T22" fmla="*/ 283 w 865"/>
                    <a:gd name="T23" fmla="*/ 1120 h 1443"/>
                    <a:gd name="T24" fmla="*/ 327 w 865"/>
                    <a:gd name="T25" fmla="*/ 1177 h 1443"/>
                    <a:gd name="T26" fmla="*/ 378 w 865"/>
                    <a:gd name="T27" fmla="*/ 1196 h 1443"/>
                    <a:gd name="T28" fmla="*/ 378 w 865"/>
                    <a:gd name="T29" fmla="*/ 1230 h 1443"/>
                    <a:gd name="T30" fmla="*/ 411 w 865"/>
                    <a:gd name="T31" fmla="*/ 1238 h 1443"/>
                    <a:gd name="T32" fmla="*/ 481 w 865"/>
                    <a:gd name="T33" fmla="*/ 1348 h 1443"/>
                    <a:gd name="T34" fmla="*/ 481 w 865"/>
                    <a:gd name="T35" fmla="*/ 1426 h 1443"/>
                    <a:gd name="T36" fmla="*/ 789 w 865"/>
                    <a:gd name="T37" fmla="*/ 1443 h 1443"/>
                    <a:gd name="T38" fmla="*/ 770 w 865"/>
                    <a:gd name="T39" fmla="*/ 1413 h 1443"/>
                    <a:gd name="T40" fmla="*/ 779 w 865"/>
                    <a:gd name="T41" fmla="*/ 1365 h 1443"/>
                    <a:gd name="T42" fmla="*/ 829 w 865"/>
                    <a:gd name="T43" fmla="*/ 1287 h 1443"/>
                    <a:gd name="T44" fmla="*/ 865 w 865"/>
                    <a:gd name="T45" fmla="*/ 1264 h 1443"/>
                    <a:gd name="T46" fmla="*/ 844 w 865"/>
                    <a:gd name="T47" fmla="*/ 1236 h 1443"/>
                    <a:gd name="T48" fmla="*/ 831 w 865"/>
                    <a:gd name="T49" fmla="*/ 1160 h 1443"/>
                    <a:gd name="T50" fmla="*/ 388 w 865"/>
                    <a:gd name="T51" fmla="*/ 497 h 1443"/>
                    <a:gd name="T52" fmla="*/ 492 w 865"/>
                    <a:gd name="T53" fmla="*/ 113 h 1443"/>
                    <a:gd name="T54" fmla="*/ 82 w 865"/>
                    <a:gd name="T55" fmla="*/ 0 h 1443"/>
                    <a:gd name="T56" fmla="*/ 70 w 865"/>
                    <a:gd name="T57" fmla="*/ 23 h 1443"/>
                    <a:gd name="T58" fmla="*/ 0 w 865"/>
                    <a:gd name="T59" fmla="*/ 192 h 1443"/>
                    <a:gd name="T60" fmla="*/ 29 w 865"/>
                    <a:gd name="T61" fmla="*/ 293 h 1443"/>
                    <a:gd name="T62" fmla="*/ 29 w 865"/>
                    <a:gd name="T63" fmla="*/ 293 h 1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865" h="1443">
                      <a:moveTo>
                        <a:pt x="29" y="293"/>
                      </a:moveTo>
                      <a:lnTo>
                        <a:pt x="4" y="405"/>
                      </a:lnTo>
                      <a:lnTo>
                        <a:pt x="87" y="586"/>
                      </a:lnTo>
                      <a:lnTo>
                        <a:pt x="103" y="574"/>
                      </a:lnTo>
                      <a:lnTo>
                        <a:pt x="129" y="650"/>
                      </a:lnTo>
                      <a:lnTo>
                        <a:pt x="87" y="597"/>
                      </a:lnTo>
                      <a:lnTo>
                        <a:pt x="78" y="681"/>
                      </a:lnTo>
                      <a:lnTo>
                        <a:pt x="125" y="732"/>
                      </a:lnTo>
                      <a:lnTo>
                        <a:pt x="93" y="803"/>
                      </a:lnTo>
                      <a:lnTo>
                        <a:pt x="184" y="994"/>
                      </a:lnTo>
                      <a:lnTo>
                        <a:pt x="164" y="1065"/>
                      </a:lnTo>
                      <a:lnTo>
                        <a:pt x="283" y="1120"/>
                      </a:lnTo>
                      <a:lnTo>
                        <a:pt x="327" y="1177"/>
                      </a:lnTo>
                      <a:lnTo>
                        <a:pt x="378" y="1196"/>
                      </a:lnTo>
                      <a:lnTo>
                        <a:pt x="378" y="1230"/>
                      </a:lnTo>
                      <a:lnTo>
                        <a:pt x="411" y="1238"/>
                      </a:lnTo>
                      <a:lnTo>
                        <a:pt x="481" y="1348"/>
                      </a:lnTo>
                      <a:lnTo>
                        <a:pt x="481" y="1426"/>
                      </a:lnTo>
                      <a:lnTo>
                        <a:pt x="789" y="1443"/>
                      </a:lnTo>
                      <a:lnTo>
                        <a:pt x="770" y="1413"/>
                      </a:lnTo>
                      <a:lnTo>
                        <a:pt x="779" y="1365"/>
                      </a:lnTo>
                      <a:lnTo>
                        <a:pt x="829" y="1287"/>
                      </a:lnTo>
                      <a:lnTo>
                        <a:pt x="865" y="1264"/>
                      </a:lnTo>
                      <a:lnTo>
                        <a:pt x="844" y="1236"/>
                      </a:lnTo>
                      <a:lnTo>
                        <a:pt x="831" y="1160"/>
                      </a:lnTo>
                      <a:lnTo>
                        <a:pt x="388" y="497"/>
                      </a:lnTo>
                      <a:lnTo>
                        <a:pt x="492" y="113"/>
                      </a:lnTo>
                      <a:lnTo>
                        <a:pt x="82" y="0"/>
                      </a:lnTo>
                      <a:lnTo>
                        <a:pt x="70" y="23"/>
                      </a:lnTo>
                      <a:lnTo>
                        <a:pt x="0" y="192"/>
                      </a:lnTo>
                      <a:lnTo>
                        <a:pt x="29" y="293"/>
                      </a:lnTo>
                      <a:lnTo>
                        <a:pt x="29" y="293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5F9BDB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28" name="Freeform 27"/>
                <p:cNvSpPr>
                  <a:spLocks/>
                </p:cNvSpPr>
                <p:nvPr/>
              </p:nvSpPr>
              <p:spPr bwMode="auto">
                <a:xfrm>
                  <a:off x="2141537" y="2351088"/>
                  <a:ext cx="711200" cy="1076325"/>
                </a:xfrm>
                <a:custGeom>
                  <a:avLst/>
                  <a:gdLst>
                    <a:gd name="T0" fmla="*/ 0 w 696"/>
                    <a:gd name="T1" fmla="*/ 384 h 1047"/>
                    <a:gd name="T2" fmla="*/ 443 w 696"/>
                    <a:gd name="T3" fmla="*/ 1047 h 1047"/>
                    <a:gd name="T4" fmla="*/ 458 w 696"/>
                    <a:gd name="T5" fmla="*/ 904 h 1047"/>
                    <a:gd name="T6" fmla="*/ 483 w 696"/>
                    <a:gd name="T7" fmla="*/ 897 h 1047"/>
                    <a:gd name="T8" fmla="*/ 525 w 696"/>
                    <a:gd name="T9" fmla="*/ 921 h 1047"/>
                    <a:gd name="T10" fmla="*/ 561 w 696"/>
                    <a:gd name="T11" fmla="*/ 796 h 1047"/>
                    <a:gd name="T12" fmla="*/ 696 w 696"/>
                    <a:gd name="T13" fmla="*/ 133 h 1047"/>
                    <a:gd name="T14" fmla="*/ 397 w 696"/>
                    <a:gd name="T15" fmla="*/ 70 h 1047"/>
                    <a:gd name="T16" fmla="*/ 104 w 696"/>
                    <a:gd name="T17" fmla="*/ 0 h 1047"/>
                    <a:gd name="T18" fmla="*/ 0 w 696"/>
                    <a:gd name="T19" fmla="*/ 384 h 1047"/>
                    <a:gd name="T20" fmla="*/ 0 w 696"/>
                    <a:gd name="T21" fmla="*/ 384 h 10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6" h="1047">
                      <a:moveTo>
                        <a:pt x="0" y="384"/>
                      </a:moveTo>
                      <a:lnTo>
                        <a:pt x="443" y="1047"/>
                      </a:lnTo>
                      <a:lnTo>
                        <a:pt x="458" y="904"/>
                      </a:lnTo>
                      <a:lnTo>
                        <a:pt x="483" y="897"/>
                      </a:lnTo>
                      <a:lnTo>
                        <a:pt x="525" y="921"/>
                      </a:lnTo>
                      <a:lnTo>
                        <a:pt x="561" y="796"/>
                      </a:lnTo>
                      <a:lnTo>
                        <a:pt x="696" y="133"/>
                      </a:lnTo>
                      <a:lnTo>
                        <a:pt x="397" y="70"/>
                      </a:lnTo>
                      <a:lnTo>
                        <a:pt x="104" y="0"/>
                      </a:lnTo>
                      <a:lnTo>
                        <a:pt x="0" y="384"/>
                      </a:lnTo>
                      <a:lnTo>
                        <a:pt x="0" y="384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29" name="Freeform 28"/>
                <p:cNvSpPr>
                  <a:spLocks/>
                </p:cNvSpPr>
                <p:nvPr/>
              </p:nvSpPr>
              <p:spPr bwMode="auto">
                <a:xfrm>
                  <a:off x="2546350" y="1484313"/>
                  <a:ext cx="663575" cy="1055688"/>
                </a:xfrm>
                <a:custGeom>
                  <a:avLst/>
                  <a:gdLst>
                    <a:gd name="T0" fmla="*/ 0 w 654"/>
                    <a:gd name="T1" fmla="*/ 909 h 1027"/>
                    <a:gd name="T2" fmla="*/ 53 w 654"/>
                    <a:gd name="T3" fmla="*/ 692 h 1027"/>
                    <a:gd name="T4" fmla="*/ 80 w 654"/>
                    <a:gd name="T5" fmla="*/ 633 h 1027"/>
                    <a:gd name="T6" fmla="*/ 57 w 654"/>
                    <a:gd name="T7" fmla="*/ 605 h 1027"/>
                    <a:gd name="T8" fmla="*/ 63 w 654"/>
                    <a:gd name="T9" fmla="*/ 578 h 1027"/>
                    <a:gd name="T10" fmla="*/ 103 w 654"/>
                    <a:gd name="T11" fmla="*/ 542 h 1027"/>
                    <a:gd name="T12" fmla="*/ 168 w 654"/>
                    <a:gd name="T13" fmla="*/ 445 h 1027"/>
                    <a:gd name="T14" fmla="*/ 145 w 654"/>
                    <a:gd name="T15" fmla="*/ 413 h 1027"/>
                    <a:gd name="T16" fmla="*/ 135 w 654"/>
                    <a:gd name="T17" fmla="*/ 388 h 1027"/>
                    <a:gd name="T18" fmla="*/ 139 w 654"/>
                    <a:gd name="T19" fmla="*/ 333 h 1027"/>
                    <a:gd name="T20" fmla="*/ 219 w 654"/>
                    <a:gd name="T21" fmla="*/ 0 h 1027"/>
                    <a:gd name="T22" fmla="*/ 304 w 654"/>
                    <a:gd name="T23" fmla="*/ 19 h 1027"/>
                    <a:gd name="T24" fmla="*/ 276 w 654"/>
                    <a:gd name="T25" fmla="*/ 149 h 1027"/>
                    <a:gd name="T26" fmla="*/ 295 w 654"/>
                    <a:gd name="T27" fmla="*/ 194 h 1027"/>
                    <a:gd name="T28" fmla="*/ 297 w 654"/>
                    <a:gd name="T29" fmla="*/ 223 h 1027"/>
                    <a:gd name="T30" fmla="*/ 287 w 654"/>
                    <a:gd name="T31" fmla="*/ 228 h 1027"/>
                    <a:gd name="T32" fmla="*/ 320 w 654"/>
                    <a:gd name="T33" fmla="*/ 259 h 1027"/>
                    <a:gd name="T34" fmla="*/ 354 w 654"/>
                    <a:gd name="T35" fmla="*/ 342 h 1027"/>
                    <a:gd name="T36" fmla="*/ 365 w 654"/>
                    <a:gd name="T37" fmla="*/ 417 h 1027"/>
                    <a:gd name="T38" fmla="*/ 371 w 654"/>
                    <a:gd name="T39" fmla="*/ 457 h 1027"/>
                    <a:gd name="T40" fmla="*/ 346 w 654"/>
                    <a:gd name="T41" fmla="*/ 495 h 1027"/>
                    <a:gd name="T42" fmla="*/ 363 w 654"/>
                    <a:gd name="T43" fmla="*/ 512 h 1027"/>
                    <a:gd name="T44" fmla="*/ 409 w 654"/>
                    <a:gd name="T45" fmla="*/ 487 h 1027"/>
                    <a:gd name="T46" fmla="*/ 439 w 654"/>
                    <a:gd name="T47" fmla="*/ 618 h 1027"/>
                    <a:gd name="T48" fmla="*/ 460 w 654"/>
                    <a:gd name="T49" fmla="*/ 626 h 1027"/>
                    <a:gd name="T50" fmla="*/ 464 w 654"/>
                    <a:gd name="T51" fmla="*/ 664 h 1027"/>
                    <a:gd name="T52" fmla="*/ 523 w 654"/>
                    <a:gd name="T53" fmla="*/ 679 h 1027"/>
                    <a:gd name="T54" fmla="*/ 616 w 654"/>
                    <a:gd name="T55" fmla="*/ 679 h 1027"/>
                    <a:gd name="T56" fmla="*/ 654 w 654"/>
                    <a:gd name="T57" fmla="*/ 696 h 1027"/>
                    <a:gd name="T58" fmla="*/ 599 w 654"/>
                    <a:gd name="T59" fmla="*/ 1027 h 1027"/>
                    <a:gd name="T60" fmla="*/ 299 w 654"/>
                    <a:gd name="T61" fmla="*/ 972 h 1027"/>
                    <a:gd name="T62" fmla="*/ 0 w 654"/>
                    <a:gd name="T63" fmla="*/ 909 h 1027"/>
                    <a:gd name="T64" fmla="*/ 0 w 654"/>
                    <a:gd name="T65" fmla="*/ 909 h 10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654" h="1027">
                      <a:moveTo>
                        <a:pt x="0" y="909"/>
                      </a:moveTo>
                      <a:lnTo>
                        <a:pt x="53" y="692"/>
                      </a:lnTo>
                      <a:lnTo>
                        <a:pt x="80" y="633"/>
                      </a:lnTo>
                      <a:lnTo>
                        <a:pt x="57" y="605"/>
                      </a:lnTo>
                      <a:lnTo>
                        <a:pt x="63" y="578"/>
                      </a:lnTo>
                      <a:lnTo>
                        <a:pt x="103" y="542"/>
                      </a:lnTo>
                      <a:lnTo>
                        <a:pt x="168" y="445"/>
                      </a:lnTo>
                      <a:lnTo>
                        <a:pt x="145" y="413"/>
                      </a:lnTo>
                      <a:lnTo>
                        <a:pt x="135" y="388"/>
                      </a:lnTo>
                      <a:lnTo>
                        <a:pt x="139" y="333"/>
                      </a:lnTo>
                      <a:lnTo>
                        <a:pt x="219" y="0"/>
                      </a:lnTo>
                      <a:lnTo>
                        <a:pt x="304" y="19"/>
                      </a:lnTo>
                      <a:lnTo>
                        <a:pt x="276" y="149"/>
                      </a:lnTo>
                      <a:lnTo>
                        <a:pt x="295" y="194"/>
                      </a:lnTo>
                      <a:lnTo>
                        <a:pt x="297" y="223"/>
                      </a:lnTo>
                      <a:lnTo>
                        <a:pt x="287" y="228"/>
                      </a:lnTo>
                      <a:lnTo>
                        <a:pt x="320" y="259"/>
                      </a:lnTo>
                      <a:lnTo>
                        <a:pt x="354" y="342"/>
                      </a:lnTo>
                      <a:lnTo>
                        <a:pt x="365" y="417"/>
                      </a:lnTo>
                      <a:lnTo>
                        <a:pt x="371" y="457"/>
                      </a:lnTo>
                      <a:lnTo>
                        <a:pt x="346" y="495"/>
                      </a:lnTo>
                      <a:lnTo>
                        <a:pt x="363" y="512"/>
                      </a:lnTo>
                      <a:lnTo>
                        <a:pt x="409" y="487"/>
                      </a:lnTo>
                      <a:lnTo>
                        <a:pt x="439" y="618"/>
                      </a:lnTo>
                      <a:lnTo>
                        <a:pt x="460" y="626"/>
                      </a:lnTo>
                      <a:lnTo>
                        <a:pt x="464" y="664"/>
                      </a:lnTo>
                      <a:lnTo>
                        <a:pt x="523" y="679"/>
                      </a:lnTo>
                      <a:lnTo>
                        <a:pt x="616" y="679"/>
                      </a:lnTo>
                      <a:lnTo>
                        <a:pt x="654" y="696"/>
                      </a:lnTo>
                      <a:lnTo>
                        <a:pt x="599" y="1027"/>
                      </a:lnTo>
                      <a:lnTo>
                        <a:pt x="299" y="972"/>
                      </a:lnTo>
                      <a:lnTo>
                        <a:pt x="0" y="909"/>
                      </a:lnTo>
                      <a:lnTo>
                        <a:pt x="0" y="909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0" name="Freeform 29"/>
                <p:cNvSpPr>
                  <a:spLocks/>
                </p:cNvSpPr>
                <p:nvPr/>
              </p:nvSpPr>
              <p:spPr bwMode="auto">
                <a:xfrm>
                  <a:off x="2825750" y="1504951"/>
                  <a:ext cx="1138237" cy="712787"/>
                </a:xfrm>
                <a:custGeom>
                  <a:avLst/>
                  <a:gdLst>
                    <a:gd name="T0" fmla="*/ 19 w 1118"/>
                    <a:gd name="T1" fmla="*/ 175 h 692"/>
                    <a:gd name="T2" fmla="*/ 21 w 1118"/>
                    <a:gd name="T3" fmla="*/ 204 h 692"/>
                    <a:gd name="T4" fmla="*/ 11 w 1118"/>
                    <a:gd name="T5" fmla="*/ 209 h 692"/>
                    <a:gd name="T6" fmla="*/ 44 w 1118"/>
                    <a:gd name="T7" fmla="*/ 240 h 692"/>
                    <a:gd name="T8" fmla="*/ 78 w 1118"/>
                    <a:gd name="T9" fmla="*/ 323 h 692"/>
                    <a:gd name="T10" fmla="*/ 89 w 1118"/>
                    <a:gd name="T11" fmla="*/ 398 h 692"/>
                    <a:gd name="T12" fmla="*/ 95 w 1118"/>
                    <a:gd name="T13" fmla="*/ 438 h 692"/>
                    <a:gd name="T14" fmla="*/ 70 w 1118"/>
                    <a:gd name="T15" fmla="*/ 476 h 692"/>
                    <a:gd name="T16" fmla="*/ 87 w 1118"/>
                    <a:gd name="T17" fmla="*/ 493 h 692"/>
                    <a:gd name="T18" fmla="*/ 133 w 1118"/>
                    <a:gd name="T19" fmla="*/ 468 h 692"/>
                    <a:gd name="T20" fmla="*/ 163 w 1118"/>
                    <a:gd name="T21" fmla="*/ 599 h 692"/>
                    <a:gd name="T22" fmla="*/ 184 w 1118"/>
                    <a:gd name="T23" fmla="*/ 607 h 692"/>
                    <a:gd name="T24" fmla="*/ 188 w 1118"/>
                    <a:gd name="T25" fmla="*/ 645 h 692"/>
                    <a:gd name="T26" fmla="*/ 205 w 1118"/>
                    <a:gd name="T27" fmla="*/ 662 h 692"/>
                    <a:gd name="T28" fmla="*/ 247 w 1118"/>
                    <a:gd name="T29" fmla="*/ 660 h 692"/>
                    <a:gd name="T30" fmla="*/ 340 w 1118"/>
                    <a:gd name="T31" fmla="*/ 660 h 692"/>
                    <a:gd name="T32" fmla="*/ 378 w 1118"/>
                    <a:gd name="T33" fmla="*/ 677 h 692"/>
                    <a:gd name="T34" fmla="*/ 390 w 1118"/>
                    <a:gd name="T35" fmla="*/ 609 h 692"/>
                    <a:gd name="T36" fmla="*/ 694 w 1118"/>
                    <a:gd name="T37" fmla="*/ 654 h 692"/>
                    <a:gd name="T38" fmla="*/ 1068 w 1118"/>
                    <a:gd name="T39" fmla="*/ 692 h 692"/>
                    <a:gd name="T40" fmla="*/ 1080 w 1118"/>
                    <a:gd name="T41" fmla="*/ 567 h 692"/>
                    <a:gd name="T42" fmla="*/ 1118 w 1118"/>
                    <a:gd name="T43" fmla="*/ 162 h 692"/>
                    <a:gd name="T44" fmla="*/ 622 w 1118"/>
                    <a:gd name="T45" fmla="*/ 105 h 692"/>
                    <a:gd name="T46" fmla="*/ 376 w 1118"/>
                    <a:gd name="T47" fmla="*/ 67 h 692"/>
                    <a:gd name="T48" fmla="*/ 28 w 1118"/>
                    <a:gd name="T49" fmla="*/ 0 h 692"/>
                    <a:gd name="T50" fmla="*/ 0 w 1118"/>
                    <a:gd name="T51" fmla="*/ 130 h 692"/>
                    <a:gd name="T52" fmla="*/ 19 w 1118"/>
                    <a:gd name="T53" fmla="*/ 175 h 692"/>
                    <a:gd name="T54" fmla="*/ 19 w 1118"/>
                    <a:gd name="T55" fmla="*/ 175 h 6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118" h="692">
                      <a:moveTo>
                        <a:pt x="19" y="175"/>
                      </a:moveTo>
                      <a:lnTo>
                        <a:pt x="21" y="204"/>
                      </a:lnTo>
                      <a:lnTo>
                        <a:pt x="11" y="209"/>
                      </a:lnTo>
                      <a:lnTo>
                        <a:pt x="44" y="240"/>
                      </a:lnTo>
                      <a:lnTo>
                        <a:pt x="78" y="323"/>
                      </a:lnTo>
                      <a:lnTo>
                        <a:pt x="89" y="398"/>
                      </a:lnTo>
                      <a:lnTo>
                        <a:pt x="95" y="438"/>
                      </a:lnTo>
                      <a:lnTo>
                        <a:pt x="70" y="476"/>
                      </a:lnTo>
                      <a:lnTo>
                        <a:pt x="87" y="493"/>
                      </a:lnTo>
                      <a:lnTo>
                        <a:pt x="133" y="468"/>
                      </a:lnTo>
                      <a:lnTo>
                        <a:pt x="163" y="599"/>
                      </a:lnTo>
                      <a:lnTo>
                        <a:pt x="184" y="607"/>
                      </a:lnTo>
                      <a:lnTo>
                        <a:pt x="188" y="645"/>
                      </a:lnTo>
                      <a:lnTo>
                        <a:pt x="205" y="662"/>
                      </a:lnTo>
                      <a:lnTo>
                        <a:pt x="247" y="660"/>
                      </a:lnTo>
                      <a:lnTo>
                        <a:pt x="340" y="660"/>
                      </a:lnTo>
                      <a:lnTo>
                        <a:pt x="378" y="677"/>
                      </a:lnTo>
                      <a:lnTo>
                        <a:pt x="390" y="609"/>
                      </a:lnTo>
                      <a:lnTo>
                        <a:pt x="694" y="654"/>
                      </a:lnTo>
                      <a:lnTo>
                        <a:pt x="1068" y="692"/>
                      </a:lnTo>
                      <a:lnTo>
                        <a:pt x="1080" y="567"/>
                      </a:lnTo>
                      <a:lnTo>
                        <a:pt x="1118" y="162"/>
                      </a:lnTo>
                      <a:lnTo>
                        <a:pt x="622" y="105"/>
                      </a:lnTo>
                      <a:lnTo>
                        <a:pt x="376" y="67"/>
                      </a:lnTo>
                      <a:lnTo>
                        <a:pt x="28" y="0"/>
                      </a:lnTo>
                      <a:lnTo>
                        <a:pt x="0" y="130"/>
                      </a:lnTo>
                      <a:lnTo>
                        <a:pt x="19" y="175"/>
                      </a:lnTo>
                      <a:lnTo>
                        <a:pt x="19" y="175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569885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1" name="Freeform 30"/>
                <p:cNvSpPr>
                  <a:spLocks/>
                </p:cNvSpPr>
                <p:nvPr/>
              </p:nvSpPr>
              <p:spPr bwMode="auto">
                <a:xfrm>
                  <a:off x="2505075" y="3170237"/>
                  <a:ext cx="755650" cy="863600"/>
                </a:xfrm>
                <a:custGeom>
                  <a:avLst/>
                  <a:gdLst>
                    <a:gd name="T0" fmla="*/ 48 w 746"/>
                    <a:gd name="T1" fmla="*/ 534 h 840"/>
                    <a:gd name="T2" fmla="*/ 29 w 746"/>
                    <a:gd name="T3" fmla="*/ 504 h 840"/>
                    <a:gd name="T4" fmla="*/ 38 w 746"/>
                    <a:gd name="T5" fmla="*/ 456 h 840"/>
                    <a:gd name="T6" fmla="*/ 88 w 746"/>
                    <a:gd name="T7" fmla="*/ 378 h 840"/>
                    <a:gd name="T8" fmla="*/ 124 w 746"/>
                    <a:gd name="T9" fmla="*/ 355 h 840"/>
                    <a:gd name="T10" fmla="*/ 103 w 746"/>
                    <a:gd name="T11" fmla="*/ 327 h 840"/>
                    <a:gd name="T12" fmla="*/ 90 w 746"/>
                    <a:gd name="T13" fmla="*/ 251 h 840"/>
                    <a:gd name="T14" fmla="*/ 105 w 746"/>
                    <a:gd name="T15" fmla="*/ 108 h 840"/>
                    <a:gd name="T16" fmla="*/ 130 w 746"/>
                    <a:gd name="T17" fmla="*/ 101 h 840"/>
                    <a:gd name="T18" fmla="*/ 172 w 746"/>
                    <a:gd name="T19" fmla="*/ 125 h 840"/>
                    <a:gd name="T20" fmla="*/ 208 w 746"/>
                    <a:gd name="T21" fmla="*/ 0 h 840"/>
                    <a:gd name="T22" fmla="*/ 746 w 746"/>
                    <a:gd name="T23" fmla="*/ 89 h 840"/>
                    <a:gd name="T24" fmla="*/ 634 w 746"/>
                    <a:gd name="T25" fmla="*/ 840 h 840"/>
                    <a:gd name="T26" fmla="*/ 468 w 746"/>
                    <a:gd name="T27" fmla="*/ 817 h 840"/>
                    <a:gd name="T28" fmla="*/ 366 w 746"/>
                    <a:gd name="T29" fmla="*/ 789 h 840"/>
                    <a:gd name="T30" fmla="*/ 154 w 746"/>
                    <a:gd name="T31" fmla="*/ 705 h 840"/>
                    <a:gd name="T32" fmla="*/ 0 w 746"/>
                    <a:gd name="T33" fmla="*/ 576 h 840"/>
                    <a:gd name="T34" fmla="*/ 48 w 746"/>
                    <a:gd name="T35" fmla="*/ 534 h 840"/>
                    <a:gd name="T36" fmla="*/ 48 w 746"/>
                    <a:gd name="T37" fmla="*/ 534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46" h="840">
                      <a:moveTo>
                        <a:pt x="48" y="534"/>
                      </a:moveTo>
                      <a:lnTo>
                        <a:pt x="29" y="504"/>
                      </a:lnTo>
                      <a:lnTo>
                        <a:pt x="38" y="456"/>
                      </a:lnTo>
                      <a:lnTo>
                        <a:pt x="88" y="378"/>
                      </a:lnTo>
                      <a:lnTo>
                        <a:pt x="124" y="355"/>
                      </a:lnTo>
                      <a:lnTo>
                        <a:pt x="103" y="327"/>
                      </a:lnTo>
                      <a:lnTo>
                        <a:pt x="90" y="251"/>
                      </a:lnTo>
                      <a:lnTo>
                        <a:pt x="105" y="108"/>
                      </a:lnTo>
                      <a:lnTo>
                        <a:pt x="130" y="101"/>
                      </a:lnTo>
                      <a:lnTo>
                        <a:pt x="172" y="125"/>
                      </a:lnTo>
                      <a:lnTo>
                        <a:pt x="208" y="0"/>
                      </a:lnTo>
                      <a:lnTo>
                        <a:pt x="746" y="89"/>
                      </a:lnTo>
                      <a:lnTo>
                        <a:pt x="634" y="840"/>
                      </a:lnTo>
                      <a:lnTo>
                        <a:pt x="468" y="817"/>
                      </a:lnTo>
                      <a:lnTo>
                        <a:pt x="366" y="789"/>
                      </a:lnTo>
                      <a:lnTo>
                        <a:pt x="154" y="705"/>
                      </a:lnTo>
                      <a:lnTo>
                        <a:pt x="0" y="576"/>
                      </a:lnTo>
                      <a:lnTo>
                        <a:pt x="48" y="534"/>
                      </a:lnTo>
                      <a:lnTo>
                        <a:pt x="48" y="534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>
                  <a:off x="3130550" y="2132013"/>
                  <a:ext cx="782637" cy="636588"/>
                </a:xfrm>
                <a:custGeom>
                  <a:avLst/>
                  <a:gdLst>
                    <a:gd name="T0" fmla="*/ 0 w 770"/>
                    <a:gd name="T1" fmla="*/ 530 h 619"/>
                    <a:gd name="T2" fmla="*/ 92 w 770"/>
                    <a:gd name="T3" fmla="*/ 0 h 619"/>
                    <a:gd name="T4" fmla="*/ 396 w 770"/>
                    <a:gd name="T5" fmla="*/ 45 h 619"/>
                    <a:gd name="T6" fmla="*/ 770 w 770"/>
                    <a:gd name="T7" fmla="*/ 83 h 619"/>
                    <a:gd name="T8" fmla="*/ 744 w 770"/>
                    <a:gd name="T9" fmla="*/ 351 h 619"/>
                    <a:gd name="T10" fmla="*/ 719 w 770"/>
                    <a:gd name="T11" fmla="*/ 619 h 619"/>
                    <a:gd name="T12" fmla="*/ 208 w 770"/>
                    <a:gd name="T13" fmla="*/ 562 h 619"/>
                    <a:gd name="T14" fmla="*/ 0 w 770"/>
                    <a:gd name="T15" fmla="*/ 530 h 619"/>
                    <a:gd name="T16" fmla="*/ 0 w 770"/>
                    <a:gd name="T17" fmla="*/ 530 h 6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70" h="619">
                      <a:moveTo>
                        <a:pt x="0" y="530"/>
                      </a:moveTo>
                      <a:lnTo>
                        <a:pt x="92" y="0"/>
                      </a:lnTo>
                      <a:lnTo>
                        <a:pt x="396" y="45"/>
                      </a:lnTo>
                      <a:lnTo>
                        <a:pt x="770" y="83"/>
                      </a:lnTo>
                      <a:lnTo>
                        <a:pt x="744" y="351"/>
                      </a:lnTo>
                      <a:lnTo>
                        <a:pt x="719" y="619"/>
                      </a:lnTo>
                      <a:lnTo>
                        <a:pt x="208" y="562"/>
                      </a:lnTo>
                      <a:lnTo>
                        <a:pt x="0" y="530"/>
                      </a:lnTo>
                      <a:lnTo>
                        <a:pt x="0" y="530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3260725" y="2709863"/>
                  <a:ext cx="809625" cy="631825"/>
                </a:xfrm>
                <a:custGeom>
                  <a:avLst/>
                  <a:gdLst>
                    <a:gd name="T0" fmla="*/ 80 w 796"/>
                    <a:gd name="T1" fmla="*/ 0 h 612"/>
                    <a:gd name="T2" fmla="*/ 591 w 796"/>
                    <a:gd name="T3" fmla="*/ 57 h 612"/>
                    <a:gd name="T4" fmla="*/ 796 w 796"/>
                    <a:gd name="T5" fmla="*/ 74 h 612"/>
                    <a:gd name="T6" fmla="*/ 789 w 796"/>
                    <a:gd name="T7" fmla="*/ 207 h 612"/>
                    <a:gd name="T8" fmla="*/ 760 w 796"/>
                    <a:gd name="T9" fmla="*/ 612 h 612"/>
                    <a:gd name="T10" fmla="*/ 656 w 796"/>
                    <a:gd name="T11" fmla="*/ 605 h 612"/>
                    <a:gd name="T12" fmla="*/ 331 w 796"/>
                    <a:gd name="T13" fmla="*/ 576 h 612"/>
                    <a:gd name="T14" fmla="*/ 0 w 796"/>
                    <a:gd name="T15" fmla="*/ 534 h 612"/>
                    <a:gd name="T16" fmla="*/ 80 w 796"/>
                    <a:gd name="T17" fmla="*/ 0 h 612"/>
                    <a:gd name="T18" fmla="*/ 80 w 796"/>
                    <a:gd name="T19" fmla="*/ 0 h 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96" h="612">
                      <a:moveTo>
                        <a:pt x="80" y="0"/>
                      </a:moveTo>
                      <a:lnTo>
                        <a:pt x="591" y="57"/>
                      </a:lnTo>
                      <a:lnTo>
                        <a:pt x="796" y="74"/>
                      </a:lnTo>
                      <a:lnTo>
                        <a:pt x="789" y="207"/>
                      </a:lnTo>
                      <a:lnTo>
                        <a:pt x="760" y="612"/>
                      </a:lnTo>
                      <a:lnTo>
                        <a:pt x="656" y="605"/>
                      </a:lnTo>
                      <a:lnTo>
                        <a:pt x="331" y="576"/>
                      </a:lnTo>
                      <a:lnTo>
                        <a:pt x="0" y="534"/>
                      </a:lnTo>
                      <a:lnTo>
                        <a:pt x="80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4" name="Freeform 33"/>
                <p:cNvSpPr>
                  <a:spLocks/>
                </p:cNvSpPr>
                <p:nvPr/>
              </p:nvSpPr>
              <p:spPr bwMode="auto">
                <a:xfrm>
                  <a:off x="3143250" y="3260725"/>
                  <a:ext cx="782637" cy="785812"/>
                </a:xfrm>
                <a:custGeom>
                  <a:avLst/>
                  <a:gdLst>
                    <a:gd name="T0" fmla="*/ 97 w 768"/>
                    <a:gd name="T1" fmla="*/ 764 h 764"/>
                    <a:gd name="T2" fmla="*/ 106 w 768"/>
                    <a:gd name="T3" fmla="*/ 707 h 764"/>
                    <a:gd name="T4" fmla="*/ 298 w 768"/>
                    <a:gd name="T5" fmla="*/ 732 h 764"/>
                    <a:gd name="T6" fmla="*/ 290 w 768"/>
                    <a:gd name="T7" fmla="*/ 704 h 764"/>
                    <a:gd name="T8" fmla="*/ 705 w 768"/>
                    <a:gd name="T9" fmla="*/ 742 h 764"/>
                    <a:gd name="T10" fmla="*/ 768 w 768"/>
                    <a:gd name="T11" fmla="*/ 71 h 764"/>
                    <a:gd name="T12" fmla="*/ 443 w 768"/>
                    <a:gd name="T13" fmla="*/ 42 h 764"/>
                    <a:gd name="T14" fmla="*/ 112 w 768"/>
                    <a:gd name="T15" fmla="*/ 0 h 764"/>
                    <a:gd name="T16" fmla="*/ 0 w 768"/>
                    <a:gd name="T17" fmla="*/ 751 h 764"/>
                    <a:gd name="T18" fmla="*/ 97 w 768"/>
                    <a:gd name="T19" fmla="*/ 764 h 764"/>
                    <a:gd name="T20" fmla="*/ 97 w 768"/>
                    <a:gd name="T21" fmla="*/ 764 h 7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68" h="764">
                      <a:moveTo>
                        <a:pt x="97" y="764"/>
                      </a:moveTo>
                      <a:lnTo>
                        <a:pt x="106" y="707"/>
                      </a:lnTo>
                      <a:lnTo>
                        <a:pt x="298" y="732"/>
                      </a:lnTo>
                      <a:lnTo>
                        <a:pt x="290" y="704"/>
                      </a:lnTo>
                      <a:lnTo>
                        <a:pt x="705" y="742"/>
                      </a:lnTo>
                      <a:lnTo>
                        <a:pt x="768" y="71"/>
                      </a:lnTo>
                      <a:lnTo>
                        <a:pt x="443" y="42"/>
                      </a:lnTo>
                      <a:lnTo>
                        <a:pt x="112" y="0"/>
                      </a:lnTo>
                      <a:lnTo>
                        <a:pt x="0" y="751"/>
                      </a:lnTo>
                      <a:lnTo>
                        <a:pt x="97" y="764"/>
                      </a:lnTo>
                      <a:lnTo>
                        <a:pt x="97" y="764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5" name="Freeform 34"/>
                <p:cNvSpPr>
                  <a:spLocks/>
                </p:cNvSpPr>
                <p:nvPr/>
              </p:nvSpPr>
              <p:spPr bwMode="auto">
                <a:xfrm>
                  <a:off x="3441700" y="3403600"/>
                  <a:ext cx="1547812" cy="1482725"/>
                </a:xfrm>
                <a:custGeom>
                  <a:avLst/>
                  <a:gdLst>
                    <a:gd name="T0" fmla="*/ 0 w 1527"/>
                    <a:gd name="T1" fmla="*/ 563 h 1439"/>
                    <a:gd name="T2" fmla="*/ 415 w 1527"/>
                    <a:gd name="T3" fmla="*/ 601 h 1439"/>
                    <a:gd name="T4" fmla="*/ 472 w 1527"/>
                    <a:gd name="T5" fmla="*/ 0 h 1439"/>
                    <a:gd name="T6" fmla="*/ 803 w 1527"/>
                    <a:gd name="T7" fmla="*/ 19 h 1439"/>
                    <a:gd name="T8" fmla="*/ 791 w 1527"/>
                    <a:gd name="T9" fmla="*/ 277 h 1439"/>
                    <a:gd name="T10" fmla="*/ 824 w 1527"/>
                    <a:gd name="T11" fmla="*/ 304 h 1439"/>
                    <a:gd name="T12" fmla="*/ 854 w 1527"/>
                    <a:gd name="T13" fmla="*/ 304 h 1439"/>
                    <a:gd name="T14" fmla="*/ 879 w 1527"/>
                    <a:gd name="T15" fmla="*/ 329 h 1439"/>
                    <a:gd name="T16" fmla="*/ 928 w 1527"/>
                    <a:gd name="T17" fmla="*/ 340 h 1439"/>
                    <a:gd name="T18" fmla="*/ 1029 w 1527"/>
                    <a:gd name="T19" fmla="*/ 384 h 1439"/>
                    <a:gd name="T20" fmla="*/ 1046 w 1527"/>
                    <a:gd name="T21" fmla="*/ 365 h 1439"/>
                    <a:gd name="T22" fmla="*/ 1111 w 1527"/>
                    <a:gd name="T23" fmla="*/ 403 h 1439"/>
                    <a:gd name="T24" fmla="*/ 1196 w 1527"/>
                    <a:gd name="T25" fmla="*/ 401 h 1439"/>
                    <a:gd name="T26" fmla="*/ 1255 w 1527"/>
                    <a:gd name="T27" fmla="*/ 384 h 1439"/>
                    <a:gd name="T28" fmla="*/ 1337 w 1527"/>
                    <a:gd name="T29" fmla="*/ 369 h 1439"/>
                    <a:gd name="T30" fmla="*/ 1411 w 1527"/>
                    <a:gd name="T31" fmla="*/ 409 h 1439"/>
                    <a:gd name="T32" fmla="*/ 1423 w 1527"/>
                    <a:gd name="T33" fmla="*/ 422 h 1439"/>
                    <a:gd name="T34" fmla="*/ 1463 w 1527"/>
                    <a:gd name="T35" fmla="*/ 422 h 1439"/>
                    <a:gd name="T36" fmla="*/ 1470 w 1527"/>
                    <a:gd name="T37" fmla="*/ 635 h 1439"/>
                    <a:gd name="T38" fmla="*/ 1527 w 1527"/>
                    <a:gd name="T39" fmla="*/ 739 h 1439"/>
                    <a:gd name="T40" fmla="*/ 1506 w 1527"/>
                    <a:gd name="T41" fmla="*/ 821 h 1439"/>
                    <a:gd name="T42" fmla="*/ 1510 w 1527"/>
                    <a:gd name="T43" fmla="*/ 889 h 1439"/>
                    <a:gd name="T44" fmla="*/ 1485 w 1527"/>
                    <a:gd name="T45" fmla="*/ 924 h 1439"/>
                    <a:gd name="T46" fmla="*/ 1495 w 1527"/>
                    <a:gd name="T47" fmla="*/ 935 h 1439"/>
                    <a:gd name="T48" fmla="*/ 1432 w 1527"/>
                    <a:gd name="T49" fmla="*/ 954 h 1439"/>
                    <a:gd name="T50" fmla="*/ 1383 w 1527"/>
                    <a:gd name="T51" fmla="*/ 960 h 1439"/>
                    <a:gd name="T52" fmla="*/ 1392 w 1527"/>
                    <a:gd name="T53" fmla="*/ 924 h 1439"/>
                    <a:gd name="T54" fmla="*/ 1366 w 1527"/>
                    <a:gd name="T55" fmla="*/ 945 h 1439"/>
                    <a:gd name="T56" fmla="*/ 1367 w 1527"/>
                    <a:gd name="T57" fmla="*/ 986 h 1439"/>
                    <a:gd name="T58" fmla="*/ 1333 w 1527"/>
                    <a:gd name="T59" fmla="*/ 1030 h 1439"/>
                    <a:gd name="T60" fmla="*/ 1153 w 1527"/>
                    <a:gd name="T61" fmla="*/ 1121 h 1439"/>
                    <a:gd name="T62" fmla="*/ 1096 w 1527"/>
                    <a:gd name="T63" fmla="*/ 1180 h 1439"/>
                    <a:gd name="T64" fmla="*/ 1042 w 1527"/>
                    <a:gd name="T65" fmla="*/ 1308 h 1439"/>
                    <a:gd name="T66" fmla="*/ 1086 w 1527"/>
                    <a:gd name="T67" fmla="*/ 1439 h 1439"/>
                    <a:gd name="T68" fmla="*/ 1044 w 1527"/>
                    <a:gd name="T69" fmla="*/ 1439 h 1439"/>
                    <a:gd name="T70" fmla="*/ 848 w 1527"/>
                    <a:gd name="T71" fmla="*/ 1370 h 1439"/>
                    <a:gd name="T72" fmla="*/ 827 w 1527"/>
                    <a:gd name="T73" fmla="*/ 1313 h 1439"/>
                    <a:gd name="T74" fmla="*/ 807 w 1527"/>
                    <a:gd name="T75" fmla="*/ 1289 h 1439"/>
                    <a:gd name="T76" fmla="*/ 801 w 1527"/>
                    <a:gd name="T77" fmla="*/ 1213 h 1439"/>
                    <a:gd name="T78" fmla="*/ 763 w 1527"/>
                    <a:gd name="T79" fmla="*/ 1186 h 1439"/>
                    <a:gd name="T80" fmla="*/ 658 w 1527"/>
                    <a:gd name="T81" fmla="*/ 984 h 1439"/>
                    <a:gd name="T82" fmla="*/ 607 w 1527"/>
                    <a:gd name="T83" fmla="*/ 946 h 1439"/>
                    <a:gd name="T84" fmla="*/ 592 w 1527"/>
                    <a:gd name="T85" fmla="*/ 914 h 1439"/>
                    <a:gd name="T86" fmla="*/ 438 w 1527"/>
                    <a:gd name="T87" fmla="*/ 907 h 1439"/>
                    <a:gd name="T88" fmla="*/ 356 w 1527"/>
                    <a:gd name="T89" fmla="*/ 1002 h 1439"/>
                    <a:gd name="T90" fmla="*/ 217 w 1527"/>
                    <a:gd name="T91" fmla="*/ 903 h 1439"/>
                    <a:gd name="T92" fmla="*/ 175 w 1527"/>
                    <a:gd name="T93" fmla="*/ 766 h 1439"/>
                    <a:gd name="T94" fmla="*/ 42 w 1527"/>
                    <a:gd name="T95" fmla="*/ 639 h 1439"/>
                    <a:gd name="T96" fmla="*/ 27 w 1527"/>
                    <a:gd name="T97" fmla="*/ 597 h 1439"/>
                    <a:gd name="T98" fmla="*/ 8 w 1527"/>
                    <a:gd name="T99" fmla="*/ 591 h 1439"/>
                    <a:gd name="T100" fmla="*/ 0 w 1527"/>
                    <a:gd name="T101" fmla="*/ 563 h 1439"/>
                    <a:gd name="T102" fmla="*/ 0 w 1527"/>
                    <a:gd name="T103" fmla="*/ 563 h 1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527" h="1439">
                      <a:moveTo>
                        <a:pt x="0" y="563"/>
                      </a:moveTo>
                      <a:lnTo>
                        <a:pt x="415" y="601"/>
                      </a:lnTo>
                      <a:lnTo>
                        <a:pt x="472" y="0"/>
                      </a:lnTo>
                      <a:lnTo>
                        <a:pt x="803" y="19"/>
                      </a:lnTo>
                      <a:lnTo>
                        <a:pt x="791" y="277"/>
                      </a:lnTo>
                      <a:lnTo>
                        <a:pt x="824" y="304"/>
                      </a:lnTo>
                      <a:lnTo>
                        <a:pt x="854" y="304"/>
                      </a:lnTo>
                      <a:lnTo>
                        <a:pt x="879" y="329"/>
                      </a:lnTo>
                      <a:lnTo>
                        <a:pt x="928" y="340"/>
                      </a:lnTo>
                      <a:lnTo>
                        <a:pt x="1029" y="384"/>
                      </a:lnTo>
                      <a:lnTo>
                        <a:pt x="1046" y="365"/>
                      </a:lnTo>
                      <a:lnTo>
                        <a:pt x="1111" y="403"/>
                      </a:lnTo>
                      <a:lnTo>
                        <a:pt x="1196" y="401"/>
                      </a:lnTo>
                      <a:lnTo>
                        <a:pt x="1255" y="384"/>
                      </a:lnTo>
                      <a:lnTo>
                        <a:pt x="1337" y="369"/>
                      </a:lnTo>
                      <a:lnTo>
                        <a:pt x="1411" y="409"/>
                      </a:lnTo>
                      <a:lnTo>
                        <a:pt x="1423" y="422"/>
                      </a:lnTo>
                      <a:lnTo>
                        <a:pt x="1463" y="422"/>
                      </a:lnTo>
                      <a:lnTo>
                        <a:pt x="1470" y="635"/>
                      </a:lnTo>
                      <a:lnTo>
                        <a:pt x="1527" y="739"/>
                      </a:lnTo>
                      <a:lnTo>
                        <a:pt x="1506" y="821"/>
                      </a:lnTo>
                      <a:lnTo>
                        <a:pt x="1510" y="889"/>
                      </a:lnTo>
                      <a:lnTo>
                        <a:pt x="1485" y="924"/>
                      </a:lnTo>
                      <a:lnTo>
                        <a:pt x="1495" y="935"/>
                      </a:lnTo>
                      <a:lnTo>
                        <a:pt x="1432" y="954"/>
                      </a:lnTo>
                      <a:lnTo>
                        <a:pt x="1383" y="960"/>
                      </a:lnTo>
                      <a:lnTo>
                        <a:pt x="1392" y="924"/>
                      </a:lnTo>
                      <a:lnTo>
                        <a:pt x="1366" y="945"/>
                      </a:lnTo>
                      <a:lnTo>
                        <a:pt x="1367" y="986"/>
                      </a:lnTo>
                      <a:lnTo>
                        <a:pt x="1333" y="1030"/>
                      </a:lnTo>
                      <a:lnTo>
                        <a:pt x="1153" y="1121"/>
                      </a:lnTo>
                      <a:lnTo>
                        <a:pt x="1096" y="1180"/>
                      </a:lnTo>
                      <a:lnTo>
                        <a:pt x="1042" y="1308"/>
                      </a:lnTo>
                      <a:lnTo>
                        <a:pt x="1086" y="1439"/>
                      </a:lnTo>
                      <a:lnTo>
                        <a:pt x="1044" y="1439"/>
                      </a:lnTo>
                      <a:lnTo>
                        <a:pt x="848" y="1370"/>
                      </a:lnTo>
                      <a:lnTo>
                        <a:pt x="827" y="1313"/>
                      </a:lnTo>
                      <a:lnTo>
                        <a:pt x="807" y="1289"/>
                      </a:lnTo>
                      <a:lnTo>
                        <a:pt x="801" y="1213"/>
                      </a:lnTo>
                      <a:lnTo>
                        <a:pt x="763" y="1186"/>
                      </a:lnTo>
                      <a:lnTo>
                        <a:pt x="658" y="984"/>
                      </a:lnTo>
                      <a:lnTo>
                        <a:pt x="607" y="946"/>
                      </a:lnTo>
                      <a:lnTo>
                        <a:pt x="592" y="914"/>
                      </a:lnTo>
                      <a:lnTo>
                        <a:pt x="438" y="907"/>
                      </a:lnTo>
                      <a:lnTo>
                        <a:pt x="356" y="1002"/>
                      </a:lnTo>
                      <a:lnTo>
                        <a:pt x="217" y="903"/>
                      </a:lnTo>
                      <a:lnTo>
                        <a:pt x="175" y="766"/>
                      </a:lnTo>
                      <a:lnTo>
                        <a:pt x="42" y="639"/>
                      </a:lnTo>
                      <a:lnTo>
                        <a:pt x="27" y="597"/>
                      </a:lnTo>
                      <a:lnTo>
                        <a:pt x="8" y="591"/>
                      </a:lnTo>
                      <a:lnTo>
                        <a:pt x="0" y="563"/>
                      </a:lnTo>
                      <a:lnTo>
                        <a:pt x="0" y="563"/>
                      </a:lnTo>
                      <a:close/>
                    </a:path>
                  </a:pathLst>
                </a:custGeom>
                <a:solidFill>
                  <a:srgbClr val="90CAD4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6" name="Freeform 35"/>
                <p:cNvSpPr>
                  <a:spLocks/>
                </p:cNvSpPr>
                <p:nvPr/>
              </p:nvSpPr>
              <p:spPr bwMode="auto">
                <a:xfrm>
                  <a:off x="3921125" y="1671638"/>
                  <a:ext cx="733425" cy="450850"/>
                </a:xfrm>
                <a:custGeom>
                  <a:avLst/>
                  <a:gdLst>
                    <a:gd name="T0" fmla="*/ 38 w 718"/>
                    <a:gd name="T1" fmla="*/ 0 h 441"/>
                    <a:gd name="T2" fmla="*/ 663 w 718"/>
                    <a:gd name="T3" fmla="*/ 32 h 441"/>
                    <a:gd name="T4" fmla="*/ 667 w 718"/>
                    <a:gd name="T5" fmla="*/ 142 h 441"/>
                    <a:gd name="T6" fmla="*/ 696 w 718"/>
                    <a:gd name="T7" fmla="*/ 234 h 441"/>
                    <a:gd name="T8" fmla="*/ 699 w 718"/>
                    <a:gd name="T9" fmla="*/ 348 h 441"/>
                    <a:gd name="T10" fmla="*/ 718 w 718"/>
                    <a:gd name="T11" fmla="*/ 441 h 441"/>
                    <a:gd name="T12" fmla="*/ 340 w 718"/>
                    <a:gd name="T13" fmla="*/ 429 h 441"/>
                    <a:gd name="T14" fmla="*/ 0 w 718"/>
                    <a:gd name="T15" fmla="*/ 405 h 441"/>
                    <a:gd name="T16" fmla="*/ 38 w 718"/>
                    <a:gd name="T17" fmla="*/ 0 h 441"/>
                    <a:gd name="T18" fmla="*/ 38 w 718"/>
                    <a:gd name="T19" fmla="*/ 0 h 4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18" h="441">
                      <a:moveTo>
                        <a:pt x="38" y="0"/>
                      </a:moveTo>
                      <a:lnTo>
                        <a:pt x="663" y="32"/>
                      </a:lnTo>
                      <a:lnTo>
                        <a:pt x="667" y="142"/>
                      </a:lnTo>
                      <a:lnTo>
                        <a:pt x="696" y="234"/>
                      </a:lnTo>
                      <a:lnTo>
                        <a:pt x="699" y="348"/>
                      </a:lnTo>
                      <a:lnTo>
                        <a:pt x="718" y="441"/>
                      </a:lnTo>
                      <a:lnTo>
                        <a:pt x="340" y="429"/>
                      </a:lnTo>
                      <a:lnTo>
                        <a:pt x="0" y="405"/>
                      </a:lnTo>
                      <a:lnTo>
                        <a:pt x="38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CC6965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7" name="Freeform 36"/>
                <p:cNvSpPr>
                  <a:spLocks/>
                </p:cNvSpPr>
                <p:nvPr/>
              </p:nvSpPr>
              <p:spPr bwMode="auto">
                <a:xfrm>
                  <a:off x="3883025" y="2085976"/>
                  <a:ext cx="782637" cy="515937"/>
                </a:xfrm>
                <a:custGeom>
                  <a:avLst/>
                  <a:gdLst>
                    <a:gd name="T0" fmla="*/ 38 w 768"/>
                    <a:gd name="T1" fmla="*/ 0 h 502"/>
                    <a:gd name="T2" fmla="*/ 378 w 768"/>
                    <a:gd name="T3" fmla="*/ 24 h 502"/>
                    <a:gd name="T4" fmla="*/ 756 w 768"/>
                    <a:gd name="T5" fmla="*/ 36 h 502"/>
                    <a:gd name="T6" fmla="*/ 732 w 768"/>
                    <a:gd name="T7" fmla="*/ 83 h 502"/>
                    <a:gd name="T8" fmla="*/ 768 w 768"/>
                    <a:gd name="T9" fmla="*/ 118 h 502"/>
                    <a:gd name="T10" fmla="*/ 766 w 768"/>
                    <a:gd name="T11" fmla="*/ 365 h 502"/>
                    <a:gd name="T12" fmla="*/ 751 w 768"/>
                    <a:gd name="T13" fmla="*/ 363 h 502"/>
                    <a:gd name="T14" fmla="*/ 753 w 768"/>
                    <a:gd name="T15" fmla="*/ 395 h 502"/>
                    <a:gd name="T16" fmla="*/ 764 w 768"/>
                    <a:gd name="T17" fmla="*/ 420 h 502"/>
                    <a:gd name="T18" fmla="*/ 756 w 768"/>
                    <a:gd name="T19" fmla="*/ 443 h 502"/>
                    <a:gd name="T20" fmla="*/ 764 w 768"/>
                    <a:gd name="T21" fmla="*/ 502 h 502"/>
                    <a:gd name="T22" fmla="*/ 747 w 768"/>
                    <a:gd name="T23" fmla="*/ 496 h 502"/>
                    <a:gd name="T24" fmla="*/ 728 w 768"/>
                    <a:gd name="T25" fmla="*/ 473 h 502"/>
                    <a:gd name="T26" fmla="*/ 659 w 768"/>
                    <a:gd name="T27" fmla="*/ 450 h 502"/>
                    <a:gd name="T28" fmla="*/ 593 w 768"/>
                    <a:gd name="T29" fmla="*/ 454 h 502"/>
                    <a:gd name="T30" fmla="*/ 555 w 768"/>
                    <a:gd name="T31" fmla="*/ 426 h 502"/>
                    <a:gd name="T32" fmla="*/ 0 w 768"/>
                    <a:gd name="T33" fmla="*/ 393 h 502"/>
                    <a:gd name="T34" fmla="*/ 38 w 768"/>
                    <a:gd name="T35" fmla="*/ 0 h 502"/>
                    <a:gd name="T36" fmla="*/ 38 w 768"/>
                    <a:gd name="T37" fmla="*/ 0 h 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68" h="502">
                      <a:moveTo>
                        <a:pt x="38" y="0"/>
                      </a:moveTo>
                      <a:lnTo>
                        <a:pt x="378" y="24"/>
                      </a:lnTo>
                      <a:lnTo>
                        <a:pt x="756" y="36"/>
                      </a:lnTo>
                      <a:lnTo>
                        <a:pt x="732" y="83"/>
                      </a:lnTo>
                      <a:lnTo>
                        <a:pt x="768" y="118"/>
                      </a:lnTo>
                      <a:lnTo>
                        <a:pt x="766" y="365"/>
                      </a:lnTo>
                      <a:lnTo>
                        <a:pt x="751" y="363"/>
                      </a:lnTo>
                      <a:lnTo>
                        <a:pt x="753" y="395"/>
                      </a:lnTo>
                      <a:lnTo>
                        <a:pt x="764" y="420"/>
                      </a:lnTo>
                      <a:lnTo>
                        <a:pt x="756" y="443"/>
                      </a:lnTo>
                      <a:lnTo>
                        <a:pt x="764" y="502"/>
                      </a:lnTo>
                      <a:lnTo>
                        <a:pt x="747" y="496"/>
                      </a:lnTo>
                      <a:lnTo>
                        <a:pt x="728" y="473"/>
                      </a:lnTo>
                      <a:lnTo>
                        <a:pt x="659" y="450"/>
                      </a:lnTo>
                      <a:lnTo>
                        <a:pt x="593" y="454"/>
                      </a:lnTo>
                      <a:lnTo>
                        <a:pt x="555" y="426"/>
                      </a:lnTo>
                      <a:lnTo>
                        <a:pt x="0" y="393"/>
                      </a:lnTo>
                      <a:lnTo>
                        <a:pt x="38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8" name="Freeform 37"/>
                <p:cNvSpPr>
                  <a:spLocks/>
                </p:cNvSpPr>
                <p:nvPr/>
              </p:nvSpPr>
              <p:spPr bwMode="auto">
                <a:xfrm>
                  <a:off x="3860800" y="2490788"/>
                  <a:ext cx="914400" cy="455613"/>
                </a:xfrm>
                <a:custGeom>
                  <a:avLst/>
                  <a:gdLst>
                    <a:gd name="T0" fmla="*/ 25 w 901"/>
                    <a:gd name="T1" fmla="*/ 0 h 439"/>
                    <a:gd name="T2" fmla="*/ 580 w 901"/>
                    <a:gd name="T3" fmla="*/ 33 h 439"/>
                    <a:gd name="T4" fmla="*/ 618 w 901"/>
                    <a:gd name="T5" fmla="*/ 61 h 439"/>
                    <a:gd name="T6" fmla="*/ 684 w 901"/>
                    <a:gd name="T7" fmla="*/ 57 h 439"/>
                    <a:gd name="T8" fmla="*/ 753 w 901"/>
                    <a:gd name="T9" fmla="*/ 80 h 439"/>
                    <a:gd name="T10" fmla="*/ 772 w 901"/>
                    <a:gd name="T11" fmla="*/ 103 h 439"/>
                    <a:gd name="T12" fmla="*/ 789 w 901"/>
                    <a:gd name="T13" fmla="*/ 109 h 439"/>
                    <a:gd name="T14" fmla="*/ 819 w 901"/>
                    <a:gd name="T15" fmla="*/ 192 h 439"/>
                    <a:gd name="T16" fmla="*/ 819 w 901"/>
                    <a:gd name="T17" fmla="*/ 217 h 439"/>
                    <a:gd name="T18" fmla="*/ 840 w 901"/>
                    <a:gd name="T19" fmla="*/ 257 h 439"/>
                    <a:gd name="T20" fmla="*/ 850 w 901"/>
                    <a:gd name="T21" fmla="*/ 320 h 439"/>
                    <a:gd name="T22" fmla="*/ 844 w 901"/>
                    <a:gd name="T23" fmla="*/ 339 h 439"/>
                    <a:gd name="T24" fmla="*/ 857 w 901"/>
                    <a:gd name="T25" fmla="*/ 359 h 439"/>
                    <a:gd name="T26" fmla="*/ 901 w 901"/>
                    <a:gd name="T27" fmla="*/ 439 h 439"/>
                    <a:gd name="T28" fmla="*/ 500 w 901"/>
                    <a:gd name="T29" fmla="*/ 435 h 439"/>
                    <a:gd name="T30" fmla="*/ 198 w 901"/>
                    <a:gd name="T31" fmla="*/ 418 h 439"/>
                    <a:gd name="T32" fmla="*/ 205 w 901"/>
                    <a:gd name="T33" fmla="*/ 285 h 439"/>
                    <a:gd name="T34" fmla="*/ 0 w 901"/>
                    <a:gd name="T35" fmla="*/ 268 h 439"/>
                    <a:gd name="T36" fmla="*/ 25 w 901"/>
                    <a:gd name="T37" fmla="*/ 0 h 439"/>
                    <a:gd name="T38" fmla="*/ 25 w 901"/>
                    <a:gd name="T39" fmla="*/ 0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01" h="439">
                      <a:moveTo>
                        <a:pt x="25" y="0"/>
                      </a:moveTo>
                      <a:lnTo>
                        <a:pt x="580" y="33"/>
                      </a:lnTo>
                      <a:lnTo>
                        <a:pt x="618" y="61"/>
                      </a:lnTo>
                      <a:lnTo>
                        <a:pt x="684" y="57"/>
                      </a:lnTo>
                      <a:lnTo>
                        <a:pt x="753" y="80"/>
                      </a:lnTo>
                      <a:lnTo>
                        <a:pt x="772" y="103"/>
                      </a:lnTo>
                      <a:lnTo>
                        <a:pt x="789" y="109"/>
                      </a:lnTo>
                      <a:lnTo>
                        <a:pt x="819" y="192"/>
                      </a:lnTo>
                      <a:lnTo>
                        <a:pt x="819" y="217"/>
                      </a:lnTo>
                      <a:lnTo>
                        <a:pt x="840" y="257"/>
                      </a:lnTo>
                      <a:lnTo>
                        <a:pt x="850" y="320"/>
                      </a:lnTo>
                      <a:lnTo>
                        <a:pt x="844" y="339"/>
                      </a:lnTo>
                      <a:lnTo>
                        <a:pt x="857" y="359"/>
                      </a:lnTo>
                      <a:lnTo>
                        <a:pt x="901" y="439"/>
                      </a:lnTo>
                      <a:lnTo>
                        <a:pt x="500" y="435"/>
                      </a:lnTo>
                      <a:lnTo>
                        <a:pt x="198" y="418"/>
                      </a:lnTo>
                      <a:lnTo>
                        <a:pt x="205" y="285"/>
                      </a:lnTo>
                      <a:lnTo>
                        <a:pt x="0" y="268"/>
                      </a:lnTo>
                      <a:lnTo>
                        <a:pt x="25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39" name="Freeform 38"/>
                <p:cNvSpPr>
                  <a:spLocks/>
                </p:cNvSpPr>
                <p:nvPr/>
              </p:nvSpPr>
              <p:spPr bwMode="auto">
                <a:xfrm>
                  <a:off x="4035425" y="2925763"/>
                  <a:ext cx="822325" cy="436563"/>
                </a:xfrm>
                <a:custGeom>
                  <a:avLst/>
                  <a:gdLst>
                    <a:gd name="T0" fmla="*/ 29 w 812"/>
                    <a:gd name="T1" fmla="*/ 0 h 426"/>
                    <a:gd name="T2" fmla="*/ 331 w 812"/>
                    <a:gd name="T3" fmla="*/ 17 h 426"/>
                    <a:gd name="T4" fmla="*/ 732 w 812"/>
                    <a:gd name="T5" fmla="*/ 21 h 426"/>
                    <a:gd name="T6" fmla="*/ 755 w 812"/>
                    <a:gd name="T7" fmla="*/ 40 h 426"/>
                    <a:gd name="T8" fmla="*/ 766 w 812"/>
                    <a:gd name="T9" fmla="*/ 36 h 426"/>
                    <a:gd name="T10" fmla="*/ 782 w 812"/>
                    <a:gd name="T11" fmla="*/ 57 h 426"/>
                    <a:gd name="T12" fmla="*/ 768 w 812"/>
                    <a:gd name="T13" fmla="*/ 57 h 426"/>
                    <a:gd name="T14" fmla="*/ 755 w 812"/>
                    <a:gd name="T15" fmla="*/ 86 h 426"/>
                    <a:gd name="T16" fmla="*/ 787 w 812"/>
                    <a:gd name="T17" fmla="*/ 132 h 426"/>
                    <a:gd name="T18" fmla="*/ 812 w 812"/>
                    <a:gd name="T19" fmla="*/ 137 h 426"/>
                    <a:gd name="T20" fmla="*/ 808 w 812"/>
                    <a:gd name="T21" fmla="*/ 424 h 426"/>
                    <a:gd name="T22" fmla="*/ 464 w 812"/>
                    <a:gd name="T23" fmla="*/ 426 h 426"/>
                    <a:gd name="T24" fmla="*/ 0 w 812"/>
                    <a:gd name="T25" fmla="*/ 405 h 426"/>
                    <a:gd name="T26" fmla="*/ 29 w 812"/>
                    <a:gd name="T27" fmla="*/ 0 h 426"/>
                    <a:gd name="T28" fmla="*/ 29 w 812"/>
                    <a:gd name="T29" fmla="*/ 0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12" h="426">
                      <a:moveTo>
                        <a:pt x="29" y="0"/>
                      </a:moveTo>
                      <a:lnTo>
                        <a:pt x="331" y="17"/>
                      </a:lnTo>
                      <a:lnTo>
                        <a:pt x="732" y="21"/>
                      </a:lnTo>
                      <a:lnTo>
                        <a:pt x="755" y="40"/>
                      </a:lnTo>
                      <a:lnTo>
                        <a:pt x="766" y="36"/>
                      </a:lnTo>
                      <a:lnTo>
                        <a:pt x="782" y="57"/>
                      </a:lnTo>
                      <a:lnTo>
                        <a:pt x="768" y="57"/>
                      </a:lnTo>
                      <a:lnTo>
                        <a:pt x="755" y="86"/>
                      </a:lnTo>
                      <a:lnTo>
                        <a:pt x="787" y="132"/>
                      </a:lnTo>
                      <a:lnTo>
                        <a:pt x="812" y="137"/>
                      </a:lnTo>
                      <a:lnTo>
                        <a:pt x="808" y="424"/>
                      </a:lnTo>
                      <a:lnTo>
                        <a:pt x="464" y="426"/>
                      </a:lnTo>
                      <a:lnTo>
                        <a:pt x="0" y="405"/>
                      </a:lnTo>
                      <a:lnTo>
                        <a:pt x="29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90CAD4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40" name="Freeform 39"/>
                <p:cNvSpPr>
                  <a:spLocks/>
                </p:cNvSpPr>
                <p:nvPr/>
              </p:nvSpPr>
              <p:spPr bwMode="auto">
                <a:xfrm>
                  <a:off x="3917950" y="3335337"/>
                  <a:ext cx="958850" cy="490538"/>
                </a:xfrm>
                <a:custGeom>
                  <a:avLst/>
                  <a:gdLst>
                    <a:gd name="T0" fmla="*/ 6 w 943"/>
                    <a:gd name="T1" fmla="*/ 0 h 479"/>
                    <a:gd name="T2" fmla="*/ 110 w 943"/>
                    <a:gd name="T3" fmla="*/ 7 h 479"/>
                    <a:gd name="T4" fmla="*/ 574 w 943"/>
                    <a:gd name="T5" fmla="*/ 28 h 479"/>
                    <a:gd name="T6" fmla="*/ 918 w 943"/>
                    <a:gd name="T7" fmla="*/ 26 h 479"/>
                    <a:gd name="T8" fmla="*/ 922 w 943"/>
                    <a:gd name="T9" fmla="*/ 97 h 479"/>
                    <a:gd name="T10" fmla="*/ 943 w 943"/>
                    <a:gd name="T11" fmla="*/ 247 h 479"/>
                    <a:gd name="T12" fmla="*/ 939 w 943"/>
                    <a:gd name="T13" fmla="*/ 479 h 479"/>
                    <a:gd name="T14" fmla="*/ 865 w 943"/>
                    <a:gd name="T15" fmla="*/ 439 h 479"/>
                    <a:gd name="T16" fmla="*/ 783 w 943"/>
                    <a:gd name="T17" fmla="*/ 454 h 479"/>
                    <a:gd name="T18" fmla="*/ 724 w 943"/>
                    <a:gd name="T19" fmla="*/ 471 h 479"/>
                    <a:gd name="T20" fmla="*/ 639 w 943"/>
                    <a:gd name="T21" fmla="*/ 473 h 479"/>
                    <a:gd name="T22" fmla="*/ 574 w 943"/>
                    <a:gd name="T23" fmla="*/ 435 h 479"/>
                    <a:gd name="T24" fmla="*/ 557 w 943"/>
                    <a:gd name="T25" fmla="*/ 454 h 479"/>
                    <a:gd name="T26" fmla="*/ 456 w 943"/>
                    <a:gd name="T27" fmla="*/ 410 h 479"/>
                    <a:gd name="T28" fmla="*/ 407 w 943"/>
                    <a:gd name="T29" fmla="*/ 399 h 479"/>
                    <a:gd name="T30" fmla="*/ 382 w 943"/>
                    <a:gd name="T31" fmla="*/ 376 h 479"/>
                    <a:gd name="T32" fmla="*/ 352 w 943"/>
                    <a:gd name="T33" fmla="*/ 374 h 479"/>
                    <a:gd name="T34" fmla="*/ 319 w 943"/>
                    <a:gd name="T35" fmla="*/ 347 h 479"/>
                    <a:gd name="T36" fmla="*/ 331 w 943"/>
                    <a:gd name="T37" fmla="*/ 89 h 479"/>
                    <a:gd name="T38" fmla="*/ 0 w 943"/>
                    <a:gd name="T39" fmla="*/ 70 h 479"/>
                    <a:gd name="T40" fmla="*/ 6 w 943"/>
                    <a:gd name="T41" fmla="*/ 0 h 479"/>
                    <a:gd name="T42" fmla="*/ 6 w 943"/>
                    <a:gd name="T43" fmla="*/ 0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43" h="479">
                      <a:moveTo>
                        <a:pt x="6" y="0"/>
                      </a:moveTo>
                      <a:lnTo>
                        <a:pt x="110" y="7"/>
                      </a:lnTo>
                      <a:lnTo>
                        <a:pt x="574" y="28"/>
                      </a:lnTo>
                      <a:lnTo>
                        <a:pt x="918" y="26"/>
                      </a:lnTo>
                      <a:lnTo>
                        <a:pt x="922" y="97"/>
                      </a:lnTo>
                      <a:lnTo>
                        <a:pt x="943" y="247"/>
                      </a:lnTo>
                      <a:lnTo>
                        <a:pt x="939" y="479"/>
                      </a:lnTo>
                      <a:lnTo>
                        <a:pt x="865" y="439"/>
                      </a:lnTo>
                      <a:lnTo>
                        <a:pt x="783" y="454"/>
                      </a:lnTo>
                      <a:lnTo>
                        <a:pt x="724" y="471"/>
                      </a:lnTo>
                      <a:lnTo>
                        <a:pt x="639" y="473"/>
                      </a:lnTo>
                      <a:lnTo>
                        <a:pt x="574" y="435"/>
                      </a:lnTo>
                      <a:lnTo>
                        <a:pt x="557" y="454"/>
                      </a:lnTo>
                      <a:lnTo>
                        <a:pt x="456" y="410"/>
                      </a:lnTo>
                      <a:lnTo>
                        <a:pt x="407" y="399"/>
                      </a:lnTo>
                      <a:lnTo>
                        <a:pt x="382" y="376"/>
                      </a:lnTo>
                      <a:lnTo>
                        <a:pt x="352" y="374"/>
                      </a:lnTo>
                      <a:lnTo>
                        <a:pt x="319" y="347"/>
                      </a:lnTo>
                      <a:lnTo>
                        <a:pt x="331" y="89"/>
                      </a:lnTo>
                      <a:lnTo>
                        <a:pt x="0" y="70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90CAD4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41" name="Freeform 40"/>
                <p:cNvSpPr>
                  <a:spLocks/>
                </p:cNvSpPr>
                <p:nvPr/>
              </p:nvSpPr>
              <p:spPr bwMode="auto">
                <a:xfrm>
                  <a:off x="4597400" y="1668463"/>
                  <a:ext cx="725487" cy="798513"/>
                </a:xfrm>
                <a:custGeom>
                  <a:avLst/>
                  <a:gdLst>
                    <a:gd name="T0" fmla="*/ 4 w 711"/>
                    <a:gd name="T1" fmla="*/ 146 h 774"/>
                    <a:gd name="T2" fmla="*/ 33 w 711"/>
                    <a:gd name="T3" fmla="*/ 238 h 774"/>
                    <a:gd name="T4" fmla="*/ 36 w 711"/>
                    <a:gd name="T5" fmla="*/ 352 h 774"/>
                    <a:gd name="T6" fmla="*/ 55 w 711"/>
                    <a:gd name="T7" fmla="*/ 445 h 774"/>
                    <a:gd name="T8" fmla="*/ 31 w 711"/>
                    <a:gd name="T9" fmla="*/ 492 h 774"/>
                    <a:gd name="T10" fmla="*/ 67 w 711"/>
                    <a:gd name="T11" fmla="*/ 527 h 774"/>
                    <a:gd name="T12" fmla="*/ 65 w 711"/>
                    <a:gd name="T13" fmla="*/ 774 h 774"/>
                    <a:gd name="T14" fmla="*/ 584 w 711"/>
                    <a:gd name="T15" fmla="*/ 764 h 774"/>
                    <a:gd name="T16" fmla="*/ 576 w 711"/>
                    <a:gd name="T17" fmla="*/ 715 h 774"/>
                    <a:gd name="T18" fmla="*/ 519 w 711"/>
                    <a:gd name="T19" fmla="*/ 673 h 774"/>
                    <a:gd name="T20" fmla="*/ 493 w 711"/>
                    <a:gd name="T21" fmla="*/ 643 h 774"/>
                    <a:gd name="T22" fmla="*/ 422 w 711"/>
                    <a:gd name="T23" fmla="*/ 599 h 774"/>
                    <a:gd name="T24" fmla="*/ 424 w 711"/>
                    <a:gd name="T25" fmla="*/ 529 h 774"/>
                    <a:gd name="T26" fmla="*/ 409 w 711"/>
                    <a:gd name="T27" fmla="*/ 481 h 774"/>
                    <a:gd name="T28" fmla="*/ 466 w 711"/>
                    <a:gd name="T29" fmla="*/ 413 h 774"/>
                    <a:gd name="T30" fmla="*/ 462 w 711"/>
                    <a:gd name="T31" fmla="*/ 344 h 774"/>
                    <a:gd name="T32" fmla="*/ 557 w 711"/>
                    <a:gd name="T33" fmla="*/ 274 h 774"/>
                    <a:gd name="T34" fmla="*/ 580 w 711"/>
                    <a:gd name="T35" fmla="*/ 234 h 774"/>
                    <a:gd name="T36" fmla="*/ 711 w 711"/>
                    <a:gd name="T37" fmla="*/ 165 h 774"/>
                    <a:gd name="T38" fmla="*/ 652 w 711"/>
                    <a:gd name="T39" fmla="*/ 141 h 774"/>
                    <a:gd name="T40" fmla="*/ 601 w 711"/>
                    <a:gd name="T41" fmla="*/ 146 h 774"/>
                    <a:gd name="T42" fmla="*/ 590 w 711"/>
                    <a:gd name="T43" fmla="*/ 127 h 774"/>
                    <a:gd name="T44" fmla="*/ 495 w 711"/>
                    <a:gd name="T45" fmla="*/ 126 h 774"/>
                    <a:gd name="T46" fmla="*/ 432 w 711"/>
                    <a:gd name="T47" fmla="*/ 107 h 774"/>
                    <a:gd name="T48" fmla="*/ 301 w 711"/>
                    <a:gd name="T49" fmla="*/ 93 h 774"/>
                    <a:gd name="T50" fmla="*/ 282 w 711"/>
                    <a:gd name="T51" fmla="*/ 70 h 774"/>
                    <a:gd name="T52" fmla="*/ 228 w 711"/>
                    <a:gd name="T53" fmla="*/ 50 h 774"/>
                    <a:gd name="T54" fmla="*/ 219 w 711"/>
                    <a:gd name="T55" fmla="*/ 0 h 774"/>
                    <a:gd name="T56" fmla="*/ 187 w 711"/>
                    <a:gd name="T57" fmla="*/ 0 h 774"/>
                    <a:gd name="T58" fmla="*/ 187 w 711"/>
                    <a:gd name="T59" fmla="*/ 36 h 774"/>
                    <a:gd name="T60" fmla="*/ 0 w 711"/>
                    <a:gd name="T61" fmla="*/ 36 h 774"/>
                    <a:gd name="T62" fmla="*/ 4 w 711"/>
                    <a:gd name="T63" fmla="*/ 146 h 774"/>
                    <a:gd name="T64" fmla="*/ 4 w 711"/>
                    <a:gd name="T65" fmla="*/ 146 h 7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11" h="774">
                      <a:moveTo>
                        <a:pt x="4" y="146"/>
                      </a:moveTo>
                      <a:lnTo>
                        <a:pt x="33" y="238"/>
                      </a:lnTo>
                      <a:lnTo>
                        <a:pt x="36" y="352"/>
                      </a:lnTo>
                      <a:lnTo>
                        <a:pt x="55" y="445"/>
                      </a:lnTo>
                      <a:lnTo>
                        <a:pt x="31" y="492"/>
                      </a:lnTo>
                      <a:lnTo>
                        <a:pt x="67" y="527"/>
                      </a:lnTo>
                      <a:lnTo>
                        <a:pt x="65" y="774"/>
                      </a:lnTo>
                      <a:lnTo>
                        <a:pt x="584" y="764"/>
                      </a:lnTo>
                      <a:lnTo>
                        <a:pt x="576" y="715"/>
                      </a:lnTo>
                      <a:lnTo>
                        <a:pt x="519" y="673"/>
                      </a:lnTo>
                      <a:lnTo>
                        <a:pt x="493" y="643"/>
                      </a:lnTo>
                      <a:lnTo>
                        <a:pt x="422" y="599"/>
                      </a:lnTo>
                      <a:lnTo>
                        <a:pt x="424" y="529"/>
                      </a:lnTo>
                      <a:lnTo>
                        <a:pt x="409" y="481"/>
                      </a:lnTo>
                      <a:lnTo>
                        <a:pt x="466" y="413"/>
                      </a:lnTo>
                      <a:lnTo>
                        <a:pt x="462" y="344"/>
                      </a:lnTo>
                      <a:lnTo>
                        <a:pt x="557" y="274"/>
                      </a:lnTo>
                      <a:lnTo>
                        <a:pt x="580" y="234"/>
                      </a:lnTo>
                      <a:lnTo>
                        <a:pt x="711" y="165"/>
                      </a:lnTo>
                      <a:lnTo>
                        <a:pt x="652" y="141"/>
                      </a:lnTo>
                      <a:lnTo>
                        <a:pt x="601" y="146"/>
                      </a:lnTo>
                      <a:lnTo>
                        <a:pt x="590" y="127"/>
                      </a:lnTo>
                      <a:lnTo>
                        <a:pt x="495" y="126"/>
                      </a:lnTo>
                      <a:lnTo>
                        <a:pt x="432" y="107"/>
                      </a:lnTo>
                      <a:lnTo>
                        <a:pt x="301" y="93"/>
                      </a:lnTo>
                      <a:lnTo>
                        <a:pt x="282" y="70"/>
                      </a:lnTo>
                      <a:lnTo>
                        <a:pt x="228" y="50"/>
                      </a:lnTo>
                      <a:lnTo>
                        <a:pt x="219" y="0"/>
                      </a:lnTo>
                      <a:lnTo>
                        <a:pt x="187" y="0"/>
                      </a:lnTo>
                      <a:lnTo>
                        <a:pt x="187" y="36"/>
                      </a:lnTo>
                      <a:lnTo>
                        <a:pt x="0" y="36"/>
                      </a:lnTo>
                      <a:lnTo>
                        <a:pt x="4" y="146"/>
                      </a:lnTo>
                      <a:lnTo>
                        <a:pt x="4" y="146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42" name="Freeform 41"/>
                <p:cNvSpPr>
                  <a:spLocks/>
                </p:cNvSpPr>
                <p:nvPr/>
              </p:nvSpPr>
              <p:spPr bwMode="auto">
                <a:xfrm>
                  <a:off x="4651376" y="2454276"/>
                  <a:ext cx="660400" cy="431800"/>
                </a:xfrm>
                <a:custGeom>
                  <a:avLst/>
                  <a:gdLst>
                    <a:gd name="T0" fmla="*/ 2 w 652"/>
                    <a:gd name="T1" fmla="*/ 40 h 420"/>
                    <a:gd name="T2" fmla="*/ 13 w 652"/>
                    <a:gd name="T3" fmla="*/ 65 h 420"/>
                    <a:gd name="T4" fmla="*/ 5 w 652"/>
                    <a:gd name="T5" fmla="*/ 88 h 420"/>
                    <a:gd name="T6" fmla="*/ 13 w 652"/>
                    <a:gd name="T7" fmla="*/ 147 h 420"/>
                    <a:gd name="T8" fmla="*/ 43 w 652"/>
                    <a:gd name="T9" fmla="*/ 230 h 420"/>
                    <a:gd name="T10" fmla="*/ 43 w 652"/>
                    <a:gd name="T11" fmla="*/ 255 h 420"/>
                    <a:gd name="T12" fmla="*/ 64 w 652"/>
                    <a:gd name="T13" fmla="*/ 295 h 420"/>
                    <a:gd name="T14" fmla="*/ 74 w 652"/>
                    <a:gd name="T15" fmla="*/ 358 h 420"/>
                    <a:gd name="T16" fmla="*/ 68 w 652"/>
                    <a:gd name="T17" fmla="*/ 377 h 420"/>
                    <a:gd name="T18" fmla="*/ 81 w 652"/>
                    <a:gd name="T19" fmla="*/ 397 h 420"/>
                    <a:gd name="T20" fmla="*/ 504 w 652"/>
                    <a:gd name="T21" fmla="*/ 388 h 420"/>
                    <a:gd name="T22" fmla="*/ 534 w 652"/>
                    <a:gd name="T23" fmla="*/ 420 h 420"/>
                    <a:gd name="T24" fmla="*/ 578 w 652"/>
                    <a:gd name="T25" fmla="*/ 325 h 420"/>
                    <a:gd name="T26" fmla="*/ 564 w 652"/>
                    <a:gd name="T27" fmla="*/ 289 h 420"/>
                    <a:gd name="T28" fmla="*/ 639 w 652"/>
                    <a:gd name="T29" fmla="*/ 232 h 420"/>
                    <a:gd name="T30" fmla="*/ 652 w 652"/>
                    <a:gd name="T31" fmla="*/ 190 h 420"/>
                    <a:gd name="T32" fmla="*/ 599 w 652"/>
                    <a:gd name="T33" fmla="*/ 129 h 420"/>
                    <a:gd name="T34" fmla="*/ 545 w 652"/>
                    <a:gd name="T35" fmla="*/ 67 h 420"/>
                    <a:gd name="T36" fmla="*/ 534 w 652"/>
                    <a:gd name="T37" fmla="*/ 0 h 420"/>
                    <a:gd name="T38" fmla="*/ 15 w 652"/>
                    <a:gd name="T39" fmla="*/ 10 h 420"/>
                    <a:gd name="T40" fmla="*/ 0 w 652"/>
                    <a:gd name="T41" fmla="*/ 8 h 420"/>
                    <a:gd name="T42" fmla="*/ 2 w 652"/>
                    <a:gd name="T43" fmla="*/ 40 h 420"/>
                    <a:gd name="T44" fmla="*/ 2 w 652"/>
                    <a:gd name="T45" fmla="*/ 40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52" h="420">
                      <a:moveTo>
                        <a:pt x="2" y="40"/>
                      </a:moveTo>
                      <a:lnTo>
                        <a:pt x="13" y="65"/>
                      </a:lnTo>
                      <a:lnTo>
                        <a:pt x="5" y="88"/>
                      </a:lnTo>
                      <a:lnTo>
                        <a:pt x="13" y="147"/>
                      </a:lnTo>
                      <a:lnTo>
                        <a:pt x="43" y="230"/>
                      </a:lnTo>
                      <a:lnTo>
                        <a:pt x="43" y="255"/>
                      </a:lnTo>
                      <a:lnTo>
                        <a:pt x="64" y="295"/>
                      </a:lnTo>
                      <a:lnTo>
                        <a:pt x="74" y="358"/>
                      </a:lnTo>
                      <a:lnTo>
                        <a:pt x="68" y="377"/>
                      </a:lnTo>
                      <a:lnTo>
                        <a:pt x="81" y="397"/>
                      </a:lnTo>
                      <a:lnTo>
                        <a:pt x="504" y="388"/>
                      </a:lnTo>
                      <a:lnTo>
                        <a:pt x="534" y="420"/>
                      </a:lnTo>
                      <a:lnTo>
                        <a:pt x="578" y="325"/>
                      </a:lnTo>
                      <a:lnTo>
                        <a:pt x="564" y="289"/>
                      </a:lnTo>
                      <a:lnTo>
                        <a:pt x="639" y="232"/>
                      </a:lnTo>
                      <a:lnTo>
                        <a:pt x="652" y="190"/>
                      </a:lnTo>
                      <a:lnTo>
                        <a:pt x="599" y="129"/>
                      </a:lnTo>
                      <a:lnTo>
                        <a:pt x="545" y="67"/>
                      </a:lnTo>
                      <a:lnTo>
                        <a:pt x="534" y="0"/>
                      </a:lnTo>
                      <a:lnTo>
                        <a:pt x="15" y="10"/>
                      </a:lnTo>
                      <a:lnTo>
                        <a:pt x="0" y="8"/>
                      </a:lnTo>
                      <a:lnTo>
                        <a:pt x="2" y="40"/>
                      </a:lnTo>
                      <a:lnTo>
                        <a:pt x="2" y="40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43" name="Freeform 42"/>
                <p:cNvSpPr>
                  <a:spLocks/>
                </p:cNvSpPr>
                <p:nvPr/>
              </p:nvSpPr>
              <p:spPr bwMode="auto">
                <a:xfrm>
                  <a:off x="4733926" y="2851151"/>
                  <a:ext cx="738187" cy="636587"/>
                </a:xfrm>
                <a:custGeom>
                  <a:avLst/>
                  <a:gdLst>
                    <a:gd name="T0" fmla="*/ 44 w 727"/>
                    <a:gd name="T1" fmla="*/ 89 h 616"/>
                    <a:gd name="T2" fmla="*/ 67 w 727"/>
                    <a:gd name="T3" fmla="*/ 108 h 616"/>
                    <a:gd name="T4" fmla="*/ 78 w 727"/>
                    <a:gd name="T5" fmla="*/ 104 h 616"/>
                    <a:gd name="T6" fmla="*/ 94 w 727"/>
                    <a:gd name="T7" fmla="*/ 125 h 616"/>
                    <a:gd name="T8" fmla="*/ 80 w 727"/>
                    <a:gd name="T9" fmla="*/ 125 h 616"/>
                    <a:gd name="T10" fmla="*/ 67 w 727"/>
                    <a:gd name="T11" fmla="*/ 154 h 616"/>
                    <a:gd name="T12" fmla="*/ 99 w 727"/>
                    <a:gd name="T13" fmla="*/ 200 h 616"/>
                    <a:gd name="T14" fmla="*/ 124 w 727"/>
                    <a:gd name="T15" fmla="*/ 205 h 616"/>
                    <a:gd name="T16" fmla="*/ 120 w 727"/>
                    <a:gd name="T17" fmla="*/ 492 h 616"/>
                    <a:gd name="T18" fmla="*/ 124 w 727"/>
                    <a:gd name="T19" fmla="*/ 563 h 616"/>
                    <a:gd name="T20" fmla="*/ 607 w 727"/>
                    <a:gd name="T21" fmla="*/ 547 h 616"/>
                    <a:gd name="T22" fmla="*/ 613 w 727"/>
                    <a:gd name="T23" fmla="*/ 589 h 616"/>
                    <a:gd name="T24" fmla="*/ 592 w 727"/>
                    <a:gd name="T25" fmla="*/ 616 h 616"/>
                    <a:gd name="T26" fmla="*/ 666 w 727"/>
                    <a:gd name="T27" fmla="*/ 612 h 616"/>
                    <a:gd name="T28" fmla="*/ 679 w 727"/>
                    <a:gd name="T29" fmla="*/ 589 h 616"/>
                    <a:gd name="T30" fmla="*/ 679 w 727"/>
                    <a:gd name="T31" fmla="*/ 563 h 616"/>
                    <a:gd name="T32" fmla="*/ 698 w 727"/>
                    <a:gd name="T33" fmla="*/ 544 h 616"/>
                    <a:gd name="T34" fmla="*/ 702 w 727"/>
                    <a:gd name="T35" fmla="*/ 523 h 616"/>
                    <a:gd name="T36" fmla="*/ 721 w 727"/>
                    <a:gd name="T37" fmla="*/ 521 h 616"/>
                    <a:gd name="T38" fmla="*/ 727 w 727"/>
                    <a:gd name="T39" fmla="*/ 479 h 616"/>
                    <a:gd name="T40" fmla="*/ 700 w 727"/>
                    <a:gd name="T41" fmla="*/ 473 h 616"/>
                    <a:gd name="T42" fmla="*/ 683 w 727"/>
                    <a:gd name="T43" fmla="*/ 443 h 616"/>
                    <a:gd name="T44" fmla="*/ 656 w 727"/>
                    <a:gd name="T45" fmla="*/ 369 h 616"/>
                    <a:gd name="T46" fmla="*/ 626 w 727"/>
                    <a:gd name="T47" fmla="*/ 359 h 616"/>
                    <a:gd name="T48" fmla="*/ 592 w 727"/>
                    <a:gd name="T49" fmla="*/ 331 h 616"/>
                    <a:gd name="T50" fmla="*/ 578 w 727"/>
                    <a:gd name="T51" fmla="*/ 293 h 616"/>
                    <a:gd name="T52" fmla="*/ 599 w 727"/>
                    <a:gd name="T53" fmla="*/ 234 h 616"/>
                    <a:gd name="T54" fmla="*/ 582 w 727"/>
                    <a:gd name="T55" fmla="*/ 222 h 616"/>
                    <a:gd name="T56" fmla="*/ 540 w 727"/>
                    <a:gd name="T57" fmla="*/ 222 h 616"/>
                    <a:gd name="T58" fmla="*/ 531 w 727"/>
                    <a:gd name="T59" fmla="*/ 186 h 616"/>
                    <a:gd name="T60" fmla="*/ 462 w 727"/>
                    <a:gd name="T61" fmla="*/ 114 h 616"/>
                    <a:gd name="T62" fmla="*/ 445 w 727"/>
                    <a:gd name="T63" fmla="*/ 55 h 616"/>
                    <a:gd name="T64" fmla="*/ 453 w 727"/>
                    <a:gd name="T65" fmla="*/ 32 h 616"/>
                    <a:gd name="T66" fmla="*/ 423 w 727"/>
                    <a:gd name="T67" fmla="*/ 0 h 616"/>
                    <a:gd name="T68" fmla="*/ 0 w 727"/>
                    <a:gd name="T69" fmla="*/ 9 h 616"/>
                    <a:gd name="T70" fmla="*/ 44 w 727"/>
                    <a:gd name="T71" fmla="*/ 89 h 616"/>
                    <a:gd name="T72" fmla="*/ 44 w 727"/>
                    <a:gd name="T73" fmla="*/ 89 h 6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27" h="616">
                      <a:moveTo>
                        <a:pt x="44" y="89"/>
                      </a:moveTo>
                      <a:lnTo>
                        <a:pt x="67" y="108"/>
                      </a:lnTo>
                      <a:lnTo>
                        <a:pt x="78" y="104"/>
                      </a:lnTo>
                      <a:lnTo>
                        <a:pt x="94" y="125"/>
                      </a:lnTo>
                      <a:lnTo>
                        <a:pt x="80" y="125"/>
                      </a:lnTo>
                      <a:lnTo>
                        <a:pt x="67" y="154"/>
                      </a:lnTo>
                      <a:lnTo>
                        <a:pt x="99" y="200"/>
                      </a:lnTo>
                      <a:lnTo>
                        <a:pt x="124" y="205"/>
                      </a:lnTo>
                      <a:lnTo>
                        <a:pt x="120" y="492"/>
                      </a:lnTo>
                      <a:lnTo>
                        <a:pt x="124" y="563"/>
                      </a:lnTo>
                      <a:lnTo>
                        <a:pt x="607" y="547"/>
                      </a:lnTo>
                      <a:lnTo>
                        <a:pt x="613" y="589"/>
                      </a:lnTo>
                      <a:lnTo>
                        <a:pt x="592" y="616"/>
                      </a:lnTo>
                      <a:lnTo>
                        <a:pt x="666" y="612"/>
                      </a:lnTo>
                      <a:lnTo>
                        <a:pt x="679" y="589"/>
                      </a:lnTo>
                      <a:lnTo>
                        <a:pt x="679" y="563"/>
                      </a:lnTo>
                      <a:lnTo>
                        <a:pt x="698" y="544"/>
                      </a:lnTo>
                      <a:lnTo>
                        <a:pt x="702" y="523"/>
                      </a:lnTo>
                      <a:lnTo>
                        <a:pt x="721" y="521"/>
                      </a:lnTo>
                      <a:lnTo>
                        <a:pt x="727" y="479"/>
                      </a:lnTo>
                      <a:lnTo>
                        <a:pt x="700" y="473"/>
                      </a:lnTo>
                      <a:lnTo>
                        <a:pt x="683" y="443"/>
                      </a:lnTo>
                      <a:lnTo>
                        <a:pt x="656" y="369"/>
                      </a:lnTo>
                      <a:lnTo>
                        <a:pt x="626" y="359"/>
                      </a:lnTo>
                      <a:lnTo>
                        <a:pt x="592" y="331"/>
                      </a:lnTo>
                      <a:lnTo>
                        <a:pt x="578" y="293"/>
                      </a:lnTo>
                      <a:lnTo>
                        <a:pt x="599" y="234"/>
                      </a:lnTo>
                      <a:lnTo>
                        <a:pt x="582" y="222"/>
                      </a:lnTo>
                      <a:lnTo>
                        <a:pt x="540" y="222"/>
                      </a:lnTo>
                      <a:lnTo>
                        <a:pt x="531" y="186"/>
                      </a:lnTo>
                      <a:lnTo>
                        <a:pt x="462" y="114"/>
                      </a:lnTo>
                      <a:lnTo>
                        <a:pt x="445" y="55"/>
                      </a:lnTo>
                      <a:lnTo>
                        <a:pt x="453" y="32"/>
                      </a:lnTo>
                      <a:lnTo>
                        <a:pt x="423" y="0"/>
                      </a:lnTo>
                      <a:lnTo>
                        <a:pt x="0" y="9"/>
                      </a:lnTo>
                      <a:lnTo>
                        <a:pt x="44" y="89"/>
                      </a:lnTo>
                      <a:lnTo>
                        <a:pt x="44" y="89"/>
                      </a:lnTo>
                      <a:close/>
                    </a:path>
                  </a:pathLst>
                </a:custGeom>
                <a:solidFill>
                  <a:srgbClr val="90CAD4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CC6965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44" name="Freeform 43"/>
                <p:cNvSpPr>
                  <a:spLocks/>
                </p:cNvSpPr>
                <p:nvPr/>
              </p:nvSpPr>
              <p:spPr bwMode="auto">
                <a:xfrm>
                  <a:off x="4857751" y="3419475"/>
                  <a:ext cx="558800" cy="495300"/>
                </a:xfrm>
                <a:custGeom>
                  <a:avLst/>
                  <a:gdLst>
                    <a:gd name="T0" fmla="*/ 21 w 551"/>
                    <a:gd name="T1" fmla="*/ 166 h 481"/>
                    <a:gd name="T2" fmla="*/ 17 w 551"/>
                    <a:gd name="T3" fmla="*/ 398 h 481"/>
                    <a:gd name="T4" fmla="*/ 29 w 551"/>
                    <a:gd name="T5" fmla="*/ 411 h 481"/>
                    <a:gd name="T6" fmla="*/ 69 w 551"/>
                    <a:gd name="T7" fmla="*/ 411 h 481"/>
                    <a:gd name="T8" fmla="*/ 70 w 551"/>
                    <a:gd name="T9" fmla="*/ 481 h 481"/>
                    <a:gd name="T10" fmla="*/ 397 w 551"/>
                    <a:gd name="T11" fmla="*/ 477 h 481"/>
                    <a:gd name="T12" fmla="*/ 392 w 551"/>
                    <a:gd name="T13" fmla="*/ 405 h 481"/>
                    <a:gd name="T14" fmla="*/ 418 w 551"/>
                    <a:gd name="T15" fmla="*/ 325 h 481"/>
                    <a:gd name="T16" fmla="*/ 460 w 551"/>
                    <a:gd name="T17" fmla="*/ 270 h 481"/>
                    <a:gd name="T18" fmla="*/ 456 w 551"/>
                    <a:gd name="T19" fmla="*/ 255 h 481"/>
                    <a:gd name="T20" fmla="*/ 487 w 551"/>
                    <a:gd name="T21" fmla="*/ 204 h 481"/>
                    <a:gd name="T22" fmla="*/ 504 w 551"/>
                    <a:gd name="T23" fmla="*/ 149 h 481"/>
                    <a:gd name="T24" fmla="*/ 498 w 551"/>
                    <a:gd name="T25" fmla="*/ 145 h 481"/>
                    <a:gd name="T26" fmla="*/ 525 w 551"/>
                    <a:gd name="T27" fmla="*/ 124 h 481"/>
                    <a:gd name="T28" fmla="*/ 551 w 551"/>
                    <a:gd name="T29" fmla="*/ 76 h 481"/>
                    <a:gd name="T30" fmla="*/ 542 w 551"/>
                    <a:gd name="T31" fmla="*/ 65 h 481"/>
                    <a:gd name="T32" fmla="*/ 468 w 551"/>
                    <a:gd name="T33" fmla="*/ 69 h 481"/>
                    <a:gd name="T34" fmla="*/ 489 w 551"/>
                    <a:gd name="T35" fmla="*/ 42 h 481"/>
                    <a:gd name="T36" fmla="*/ 483 w 551"/>
                    <a:gd name="T37" fmla="*/ 0 h 481"/>
                    <a:gd name="T38" fmla="*/ 0 w 551"/>
                    <a:gd name="T39" fmla="*/ 16 h 481"/>
                    <a:gd name="T40" fmla="*/ 21 w 551"/>
                    <a:gd name="T41" fmla="*/ 166 h 481"/>
                    <a:gd name="T42" fmla="*/ 21 w 551"/>
                    <a:gd name="T43" fmla="*/ 166 h 4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51" h="481">
                      <a:moveTo>
                        <a:pt x="21" y="166"/>
                      </a:moveTo>
                      <a:lnTo>
                        <a:pt x="17" y="398"/>
                      </a:lnTo>
                      <a:lnTo>
                        <a:pt x="29" y="411"/>
                      </a:lnTo>
                      <a:lnTo>
                        <a:pt x="69" y="411"/>
                      </a:lnTo>
                      <a:lnTo>
                        <a:pt x="70" y="481"/>
                      </a:lnTo>
                      <a:lnTo>
                        <a:pt x="397" y="477"/>
                      </a:lnTo>
                      <a:lnTo>
                        <a:pt x="392" y="405"/>
                      </a:lnTo>
                      <a:lnTo>
                        <a:pt x="418" y="325"/>
                      </a:lnTo>
                      <a:lnTo>
                        <a:pt x="460" y="270"/>
                      </a:lnTo>
                      <a:lnTo>
                        <a:pt x="456" y="255"/>
                      </a:lnTo>
                      <a:lnTo>
                        <a:pt x="487" y="204"/>
                      </a:lnTo>
                      <a:lnTo>
                        <a:pt x="504" y="149"/>
                      </a:lnTo>
                      <a:lnTo>
                        <a:pt x="498" y="145"/>
                      </a:lnTo>
                      <a:lnTo>
                        <a:pt x="525" y="124"/>
                      </a:lnTo>
                      <a:lnTo>
                        <a:pt x="551" y="76"/>
                      </a:lnTo>
                      <a:lnTo>
                        <a:pt x="542" y="65"/>
                      </a:lnTo>
                      <a:lnTo>
                        <a:pt x="468" y="69"/>
                      </a:lnTo>
                      <a:lnTo>
                        <a:pt x="489" y="42"/>
                      </a:lnTo>
                      <a:lnTo>
                        <a:pt x="483" y="0"/>
                      </a:lnTo>
                      <a:lnTo>
                        <a:pt x="0" y="16"/>
                      </a:lnTo>
                      <a:lnTo>
                        <a:pt x="21" y="166"/>
                      </a:lnTo>
                      <a:lnTo>
                        <a:pt x="21" y="166"/>
                      </a:lnTo>
                      <a:close/>
                    </a:path>
                  </a:pathLst>
                </a:custGeom>
                <a:solidFill>
                  <a:srgbClr val="90CAD4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47" name="Freeform 46"/>
                <p:cNvSpPr>
                  <a:spLocks/>
                </p:cNvSpPr>
                <p:nvPr/>
              </p:nvSpPr>
              <p:spPr bwMode="auto">
                <a:xfrm>
                  <a:off x="4930776" y="3910012"/>
                  <a:ext cx="635000" cy="544513"/>
                </a:xfrm>
                <a:custGeom>
                  <a:avLst/>
                  <a:gdLst>
                    <a:gd name="T0" fmla="*/ 0 w 624"/>
                    <a:gd name="T1" fmla="*/ 4 h 529"/>
                    <a:gd name="T2" fmla="*/ 6 w 624"/>
                    <a:gd name="T3" fmla="*/ 147 h 529"/>
                    <a:gd name="T4" fmla="*/ 63 w 624"/>
                    <a:gd name="T5" fmla="*/ 251 h 529"/>
                    <a:gd name="T6" fmla="*/ 42 w 624"/>
                    <a:gd name="T7" fmla="*/ 333 h 529"/>
                    <a:gd name="T8" fmla="*/ 46 w 624"/>
                    <a:gd name="T9" fmla="*/ 401 h 529"/>
                    <a:gd name="T10" fmla="*/ 21 w 624"/>
                    <a:gd name="T11" fmla="*/ 436 h 529"/>
                    <a:gd name="T12" fmla="*/ 31 w 624"/>
                    <a:gd name="T13" fmla="*/ 447 h 529"/>
                    <a:gd name="T14" fmla="*/ 114 w 624"/>
                    <a:gd name="T15" fmla="*/ 438 h 529"/>
                    <a:gd name="T16" fmla="*/ 217 w 624"/>
                    <a:gd name="T17" fmla="*/ 464 h 529"/>
                    <a:gd name="T18" fmla="*/ 251 w 624"/>
                    <a:gd name="T19" fmla="*/ 438 h 529"/>
                    <a:gd name="T20" fmla="*/ 352 w 624"/>
                    <a:gd name="T21" fmla="*/ 479 h 529"/>
                    <a:gd name="T22" fmla="*/ 360 w 624"/>
                    <a:gd name="T23" fmla="*/ 502 h 529"/>
                    <a:gd name="T24" fmla="*/ 398 w 624"/>
                    <a:gd name="T25" fmla="*/ 519 h 529"/>
                    <a:gd name="T26" fmla="*/ 419 w 624"/>
                    <a:gd name="T27" fmla="*/ 498 h 529"/>
                    <a:gd name="T28" fmla="*/ 466 w 624"/>
                    <a:gd name="T29" fmla="*/ 517 h 529"/>
                    <a:gd name="T30" fmla="*/ 497 w 624"/>
                    <a:gd name="T31" fmla="*/ 502 h 529"/>
                    <a:gd name="T32" fmla="*/ 491 w 624"/>
                    <a:gd name="T33" fmla="*/ 472 h 529"/>
                    <a:gd name="T34" fmla="*/ 573 w 624"/>
                    <a:gd name="T35" fmla="*/ 498 h 529"/>
                    <a:gd name="T36" fmla="*/ 569 w 624"/>
                    <a:gd name="T37" fmla="*/ 529 h 529"/>
                    <a:gd name="T38" fmla="*/ 624 w 624"/>
                    <a:gd name="T39" fmla="*/ 491 h 529"/>
                    <a:gd name="T40" fmla="*/ 575 w 624"/>
                    <a:gd name="T41" fmla="*/ 485 h 529"/>
                    <a:gd name="T42" fmla="*/ 538 w 624"/>
                    <a:gd name="T43" fmla="*/ 445 h 529"/>
                    <a:gd name="T44" fmla="*/ 584 w 624"/>
                    <a:gd name="T45" fmla="*/ 396 h 529"/>
                    <a:gd name="T46" fmla="*/ 584 w 624"/>
                    <a:gd name="T47" fmla="*/ 367 h 529"/>
                    <a:gd name="T48" fmla="*/ 533 w 624"/>
                    <a:gd name="T49" fmla="*/ 409 h 529"/>
                    <a:gd name="T50" fmla="*/ 508 w 624"/>
                    <a:gd name="T51" fmla="*/ 396 h 529"/>
                    <a:gd name="T52" fmla="*/ 529 w 624"/>
                    <a:gd name="T53" fmla="*/ 373 h 529"/>
                    <a:gd name="T54" fmla="*/ 472 w 624"/>
                    <a:gd name="T55" fmla="*/ 390 h 529"/>
                    <a:gd name="T56" fmla="*/ 436 w 624"/>
                    <a:gd name="T57" fmla="*/ 375 h 529"/>
                    <a:gd name="T58" fmla="*/ 445 w 624"/>
                    <a:gd name="T59" fmla="*/ 350 h 529"/>
                    <a:gd name="T60" fmla="*/ 542 w 624"/>
                    <a:gd name="T61" fmla="*/ 367 h 529"/>
                    <a:gd name="T62" fmla="*/ 504 w 624"/>
                    <a:gd name="T63" fmla="*/ 305 h 529"/>
                    <a:gd name="T64" fmla="*/ 510 w 624"/>
                    <a:gd name="T65" fmla="*/ 259 h 529"/>
                    <a:gd name="T66" fmla="*/ 289 w 624"/>
                    <a:gd name="T67" fmla="*/ 268 h 529"/>
                    <a:gd name="T68" fmla="*/ 316 w 624"/>
                    <a:gd name="T69" fmla="*/ 170 h 529"/>
                    <a:gd name="T70" fmla="*/ 354 w 624"/>
                    <a:gd name="T71" fmla="*/ 120 h 529"/>
                    <a:gd name="T72" fmla="*/ 343 w 624"/>
                    <a:gd name="T73" fmla="*/ 107 h 529"/>
                    <a:gd name="T74" fmla="*/ 327 w 624"/>
                    <a:gd name="T75" fmla="*/ 0 h 529"/>
                    <a:gd name="T76" fmla="*/ 0 w 624"/>
                    <a:gd name="T77" fmla="*/ 4 h 529"/>
                    <a:gd name="T78" fmla="*/ 0 w 624"/>
                    <a:gd name="T79" fmla="*/ 4 h 529"/>
                    <a:gd name="T80" fmla="*/ 0 w 624"/>
                    <a:gd name="T81" fmla="*/ 4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24" h="529">
                      <a:moveTo>
                        <a:pt x="0" y="4"/>
                      </a:moveTo>
                      <a:lnTo>
                        <a:pt x="6" y="147"/>
                      </a:lnTo>
                      <a:lnTo>
                        <a:pt x="63" y="251"/>
                      </a:lnTo>
                      <a:lnTo>
                        <a:pt x="42" y="333"/>
                      </a:lnTo>
                      <a:lnTo>
                        <a:pt x="46" y="401"/>
                      </a:lnTo>
                      <a:lnTo>
                        <a:pt x="21" y="436"/>
                      </a:lnTo>
                      <a:lnTo>
                        <a:pt x="31" y="447"/>
                      </a:lnTo>
                      <a:lnTo>
                        <a:pt x="114" y="438"/>
                      </a:lnTo>
                      <a:lnTo>
                        <a:pt x="217" y="464"/>
                      </a:lnTo>
                      <a:lnTo>
                        <a:pt x="251" y="438"/>
                      </a:lnTo>
                      <a:lnTo>
                        <a:pt x="352" y="479"/>
                      </a:lnTo>
                      <a:lnTo>
                        <a:pt x="360" y="502"/>
                      </a:lnTo>
                      <a:lnTo>
                        <a:pt x="398" y="519"/>
                      </a:lnTo>
                      <a:lnTo>
                        <a:pt x="419" y="498"/>
                      </a:lnTo>
                      <a:lnTo>
                        <a:pt x="466" y="517"/>
                      </a:lnTo>
                      <a:lnTo>
                        <a:pt x="497" y="502"/>
                      </a:lnTo>
                      <a:lnTo>
                        <a:pt x="491" y="472"/>
                      </a:lnTo>
                      <a:lnTo>
                        <a:pt x="573" y="498"/>
                      </a:lnTo>
                      <a:lnTo>
                        <a:pt x="569" y="529"/>
                      </a:lnTo>
                      <a:lnTo>
                        <a:pt x="624" y="491"/>
                      </a:lnTo>
                      <a:lnTo>
                        <a:pt x="575" y="485"/>
                      </a:lnTo>
                      <a:lnTo>
                        <a:pt x="538" y="445"/>
                      </a:lnTo>
                      <a:lnTo>
                        <a:pt x="584" y="396"/>
                      </a:lnTo>
                      <a:lnTo>
                        <a:pt x="584" y="367"/>
                      </a:lnTo>
                      <a:lnTo>
                        <a:pt x="533" y="409"/>
                      </a:lnTo>
                      <a:lnTo>
                        <a:pt x="508" y="396"/>
                      </a:lnTo>
                      <a:lnTo>
                        <a:pt x="529" y="373"/>
                      </a:lnTo>
                      <a:lnTo>
                        <a:pt x="472" y="390"/>
                      </a:lnTo>
                      <a:lnTo>
                        <a:pt x="436" y="375"/>
                      </a:lnTo>
                      <a:lnTo>
                        <a:pt x="445" y="350"/>
                      </a:lnTo>
                      <a:lnTo>
                        <a:pt x="542" y="367"/>
                      </a:lnTo>
                      <a:lnTo>
                        <a:pt x="504" y="305"/>
                      </a:lnTo>
                      <a:lnTo>
                        <a:pt x="510" y="259"/>
                      </a:lnTo>
                      <a:lnTo>
                        <a:pt x="289" y="268"/>
                      </a:lnTo>
                      <a:lnTo>
                        <a:pt x="316" y="170"/>
                      </a:lnTo>
                      <a:lnTo>
                        <a:pt x="354" y="120"/>
                      </a:lnTo>
                      <a:lnTo>
                        <a:pt x="343" y="107"/>
                      </a:lnTo>
                      <a:lnTo>
                        <a:pt x="327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90CAD4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50" name="Freeform 49"/>
                <p:cNvSpPr>
                  <a:spLocks/>
                </p:cNvSpPr>
                <p:nvPr/>
              </p:nvSpPr>
              <p:spPr bwMode="auto">
                <a:xfrm>
                  <a:off x="5251451" y="1889126"/>
                  <a:ext cx="631825" cy="317500"/>
                </a:xfrm>
                <a:custGeom>
                  <a:avLst/>
                  <a:gdLst>
                    <a:gd name="T0" fmla="*/ 224 w 622"/>
                    <a:gd name="T1" fmla="*/ 203 h 310"/>
                    <a:gd name="T2" fmla="*/ 232 w 622"/>
                    <a:gd name="T3" fmla="*/ 222 h 310"/>
                    <a:gd name="T4" fmla="*/ 253 w 622"/>
                    <a:gd name="T5" fmla="*/ 228 h 310"/>
                    <a:gd name="T6" fmla="*/ 283 w 622"/>
                    <a:gd name="T7" fmla="*/ 310 h 310"/>
                    <a:gd name="T8" fmla="*/ 338 w 622"/>
                    <a:gd name="T9" fmla="*/ 197 h 310"/>
                    <a:gd name="T10" fmla="*/ 367 w 622"/>
                    <a:gd name="T11" fmla="*/ 201 h 310"/>
                    <a:gd name="T12" fmla="*/ 403 w 622"/>
                    <a:gd name="T13" fmla="*/ 184 h 310"/>
                    <a:gd name="T14" fmla="*/ 462 w 622"/>
                    <a:gd name="T15" fmla="*/ 184 h 310"/>
                    <a:gd name="T16" fmla="*/ 483 w 622"/>
                    <a:gd name="T17" fmla="*/ 158 h 310"/>
                    <a:gd name="T18" fmla="*/ 599 w 622"/>
                    <a:gd name="T19" fmla="*/ 161 h 310"/>
                    <a:gd name="T20" fmla="*/ 622 w 622"/>
                    <a:gd name="T21" fmla="*/ 144 h 310"/>
                    <a:gd name="T22" fmla="*/ 584 w 622"/>
                    <a:gd name="T23" fmla="*/ 101 h 310"/>
                    <a:gd name="T24" fmla="*/ 513 w 622"/>
                    <a:gd name="T25" fmla="*/ 102 h 310"/>
                    <a:gd name="T26" fmla="*/ 456 w 622"/>
                    <a:gd name="T27" fmla="*/ 95 h 310"/>
                    <a:gd name="T28" fmla="*/ 384 w 622"/>
                    <a:gd name="T29" fmla="*/ 95 h 310"/>
                    <a:gd name="T30" fmla="*/ 359 w 622"/>
                    <a:gd name="T31" fmla="*/ 131 h 310"/>
                    <a:gd name="T32" fmla="*/ 323 w 622"/>
                    <a:gd name="T33" fmla="*/ 110 h 310"/>
                    <a:gd name="T34" fmla="*/ 285 w 622"/>
                    <a:gd name="T35" fmla="*/ 114 h 310"/>
                    <a:gd name="T36" fmla="*/ 272 w 622"/>
                    <a:gd name="T37" fmla="*/ 76 h 310"/>
                    <a:gd name="T38" fmla="*/ 190 w 622"/>
                    <a:gd name="T39" fmla="*/ 70 h 310"/>
                    <a:gd name="T40" fmla="*/ 181 w 622"/>
                    <a:gd name="T41" fmla="*/ 57 h 310"/>
                    <a:gd name="T42" fmla="*/ 217 w 622"/>
                    <a:gd name="T43" fmla="*/ 17 h 310"/>
                    <a:gd name="T44" fmla="*/ 247 w 622"/>
                    <a:gd name="T45" fmla="*/ 15 h 310"/>
                    <a:gd name="T46" fmla="*/ 217 w 622"/>
                    <a:gd name="T47" fmla="*/ 0 h 310"/>
                    <a:gd name="T48" fmla="*/ 171 w 622"/>
                    <a:gd name="T49" fmla="*/ 11 h 310"/>
                    <a:gd name="T50" fmla="*/ 95 w 622"/>
                    <a:gd name="T51" fmla="*/ 87 h 310"/>
                    <a:gd name="T52" fmla="*/ 57 w 622"/>
                    <a:gd name="T53" fmla="*/ 95 h 310"/>
                    <a:gd name="T54" fmla="*/ 0 w 622"/>
                    <a:gd name="T55" fmla="*/ 133 h 310"/>
                    <a:gd name="T56" fmla="*/ 224 w 622"/>
                    <a:gd name="T57" fmla="*/ 203 h 310"/>
                    <a:gd name="T58" fmla="*/ 224 w 622"/>
                    <a:gd name="T59" fmla="*/ 203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22" h="310">
                      <a:moveTo>
                        <a:pt x="224" y="203"/>
                      </a:moveTo>
                      <a:lnTo>
                        <a:pt x="232" y="222"/>
                      </a:lnTo>
                      <a:lnTo>
                        <a:pt x="253" y="228"/>
                      </a:lnTo>
                      <a:lnTo>
                        <a:pt x="283" y="310"/>
                      </a:lnTo>
                      <a:lnTo>
                        <a:pt x="338" y="197"/>
                      </a:lnTo>
                      <a:lnTo>
                        <a:pt x="367" y="201"/>
                      </a:lnTo>
                      <a:lnTo>
                        <a:pt x="403" y="184"/>
                      </a:lnTo>
                      <a:lnTo>
                        <a:pt x="462" y="184"/>
                      </a:lnTo>
                      <a:lnTo>
                        <a:pt x="483" y="158"/>
                      </a:lnTo>
                      <a:lnTo>
                        <a:pt x="599" y="161"/>
                      </a:lnTo>
                      <a:lnTo>
                        <a:pt x="622" y="144"/>
                      </a:lnTo>
                      <a:lnTo>
                        <a:pt x="584" y="101"/>
                      </a:lnTo>
                      <a:lnTo>
                        <a:pt x="513" y="102"/>
                      </a:lnTo>
                      <a:lnTo>
                        <a:pt x="456" y="95"/>
                      </a:lnTo>
                      <a:lnTo>
                        <a:pt x="384" y="95"/>
                      </a:lnTo>
                      <a:lnTo>
                        <a:pt x="359" y="131"/>
                      </a:lnTo>
                      <a:lnTo>
                        <a:pt x="323" y="110"/>
                      </a:lnTo>
                      <a:lnTo>
                        <a:pt x="285" y="114"/>
                      </a:lnTo>
                      <a:lnTo>
                        <a:pt x="272" y="76"/>
                      </a:lnTo>
                      <a:lnTo>
                        <a:pt x="190" y="70"/>
                      </a:lnTo>
                      <a:lnTo>
                        <a:pt x="181" y="57"/>
                      </a:lnTo>
                      <a:lnTo>
                        <a:pt x="217" y="17"/>
                      </a:lnTo>
                      <a:lnTo>
                        <a:pt x="247" y="15"/>
                      </a:lnTo>
                      <a:lnTo>
                        <a:pt x="217" y="0"/>
                      </a:lnTo>
                      <a:lnTo>
                        <a:pt x="171" y="11"/>
                      </a:lnTo>
                      <a:lnTo>
                        <a:pt x="95" y="87"/>
                      </a:lnTo>
                      <a:lnTo>
                        <a:pt x="57" y="95"/>
                      </a:lnTo>
                      <a:lnTo>
                        <a:pt x="0" y="133"/>
                      </a:lnTo>
                      <a:lnTo>
                        <a:pt x="224" y="203"/>
                      </a:lnTo>
                      <a:lnTo>
                        <a:pt x="224" y="203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52" name="Freeform 51"/>
                <p:cNvSpPr>
                  <a:spLocks/>
                </p:cNvSpPr>
                <p:nvPr/>
              </p:nvSpPr>
              <p:spPr bwMode="auto">
                <a:xfrm>
                  <a:off x="5657851" y="2085976"/>
                  <a:ext cx="427037" cy="577850"/>
                </a:xfrm>
                <a:custGeom>
                  <a:avLst/>
                  <a:gdLst>
                    <a:gd name="T0" fmla="*/ 48 w 422"/>
                    <a:gd name="T1" fmla="*/ 464 h 559"/>
                    <a:gd name="T2" fmla="*/ 42 w 422"/>
                    <a:gd name="T3" fmla="*/ 370 h 559"/>
                    <a:gd name="T4" fmla="*/ 6 w 422"/>
                    <a:gd name="T5" fmla="*/ 302 h 559"/>
                    <a:gd name="T6" fmla="*/ 21 w 422"/>
                    <a:gd name="T7" fmla="*/ 159 h 559"/>
                    <a:gd name="T8" fmla="*/ 82 w 422"/>
                    <a:gd name="T9" fmla="*/ 85 h 559"/>
                    <a:gd name="T10" fmla="*/ 78 w 422"/>
                    <a:gd name="T11" fmla="*/ 140 h 559"/>
                    <a:gd name="T12" fmla="*/ 97 w 422"/>
                    <a:gd name="T13" fmla="*/ 129 h 559"/>
                    <a:gd name="T14" fmla="*/ 97 w 422"/>
                    <a:gd name="T15" fmla="*/ 83 h 559"/>
                    <a:gd name="T16" fmla="*/ 120 w 422"/>
                    <a:gd name="T17" fmla="*/ 57 h 559"/>
                    <a:gd name="T18" fmla="*/ 127 w 422"/>
                    <a:gd name="T19" fmla="*/ 7 h 559"/>
                    <a:gd name="T20" fmla="*/ 148 w 422"/>
                    <a:gd name="T21" fmla="*/ 0 h 559"/>
                    <a:gd name="T22" fmla="*/ 276 w 422"/>
                    <a:gd name="T23" fmla="*/ 43 h 559"/>
                    <a:gd name="T24" fmla="*/ 287 w 422"/>
                    <a:gd name="T25" fmla="*/ 80 h 559"/>
                    <a:gd name="T26" fmla="*/ 304 w 422"/>
                    <a:gd name="T27" fmla="*/ 114 h 559"/>
                    <a:gd name="T28" fmla="*/ 308 w 422"/>
                    <a:gd name="T29" fmla="*/ 175 h 559"/>
                    <a:gd name="T30" fmla="*/ 264 w 422"/>
                    <a:gd name="T31" fmla="*/ 228 h 559"/>
                    <a:gd name="T32" fmla="*/ 262 w 422"/>
                    <a:gd name="T33" fmla="*/ 268 h 559"/>
                    <a:gd name="T34" fmla="*/ 287 w 422"/>
                    <a:gd name="T35" fmla="*/ 281 h 559"/>
                    <a:gd name="T36" fmla="*/ 321 w 422"/>
                    <a:gd name="T37" fmla="*/ 226 h 559"/>
                    <a:gd name="T38" fmla="*/ 356 w 422"/>
                    <a:gd name="T39" fmla="*/ 207 h 559"/>
                    <a:gd name="T40" fmla="*/ 378 w 422"/>
                    <a:gd name="T41" fmla="*/ 218 h 559"/>
                    <a:gd name="T42" fmla="*/ 422 w 422"/>
                    <a:gd name="T43" fmla="*/ 342 h 559"/>
                    <a:gd name="T44" fmla="*/ 392 w 422"/>
                    <a:gd name="T45" fmla="*/ 395 h 559"/>
                    <a:gd name="T46" fmla="*/ 384 w 422"/>
                    <a:gd name="T47" fmla="*/ 433 h 559"/>
                    <a:gd name="T48" fmla="*/ 367 w 422"/>
                    <a:gd name="T49" fmla="*/ 445 h 559"/>
                    <a:gd name="T50" fmla="*/ 367 w 422"/>
                    <a:gd name="T51" fmla="*/ 479 h 559"/>
                    <a:gd name="T52" fmla="*/ 344 w 422"/>
                    <a:gd name="T53" fmla="*/ 524 h 559"/>
                    <a:gd name="T54" fmla="*/ 205 w 422"/>
                    <a:gd name="T55" fmla="*/ 543 h 559"/>
                    <a:gd name="T56" fmla="*/ 202 w 422"/>
                    <a:gd name="T57" fmla="*/ 536 h 559"/>
                    <a:gd name="T58" fmla="*/ 0 w 422"/>
                    <a:gd name="T59" fmla="*/ 559 h 559"/>
                    <a:gd name="T60" fmla="*/ 48 w 422"/>
                    <a:gd name="T61" fmla="*/ 464 h 559"/>
                    <a:gd name="T62" fmla="*/ 48 w 422"/>
                    <a:gd name="T63" fmla="*/ 464 h 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422" h="559">
                      <a:moveTo>
                        <a:pt x="48" y="464"/>
                      </a:moveTo>
                      <a:lnTo>
                        <a:pt x="42" y="370"/>
                      </a:lnTo>
                      <a:lnTo>
                        <a:pt x="6" y="302"/>
                      </a:lnTo>
                      <a:lnTo>
                        <a:pt x="21" y="159"/>
                      </a:lnTo>
                      <a:lnTo>
                        <a:pt x="82" y="85"/>
                      </a:lnTo>
                      <a:lnTo>
                        <a:pt x="78" y="140"/>
                      </a:lnTo>
                      <a:lnTo>
                        <a:pt x="97" y="129"/>
                      </a:lnTo>
                      <a:lnTo>
                        <a:pt x="97" y="83"/>
                      </a:lnTo>
                      <a:lnTo>
                        <a:pt x="120" y="57"/>
                      </a:lnTo>
                      <a:lnTo>
                        <a:pt x="127" y="7"/>
                      </a:lnTo>
                      <a:lnTo>
                        <a:pt x="148" y="0"/>
                      </a:lnTo>
                      <a:lnTo>
                        <a:pt x="276" y="43"/>
                      </a:lnTo>
                      <a:lnTo>
                        <a:pt x="287" y="80"/>
                      </a:lnTo>
                      <a:lnTo>
                        <a:pt x="304" y="114"/>
                      </a:lnTo>
                      <a:lnTo>
                        <a:pt x="308" y="175"/>
                      </a:lnTo>
                      <a:lnTo>
                        <a:pt x="264" y="228"/>
                      </a:lnTo>
                      <a:lnTo>
                        <a:pt x="262" y="268"/>
                      </a:lnTo>
                      <a:lnTo>
                        <a:pt x="287" y="281"/>
                      </a:lnTo>
                      <a:lnTo>
                        <a:pt x="321" y="226"/>
                      </a:lnTo>
                      <a:lnTo>
                        <a:pt x="356" y="207"/>
                      </a:lnTo>
                      <a:lnTo>
                        <a:pt x="378" y="218"/>
                      </a:lnTo>
                      <a:lnTo>
                        <a:pt x="422" y="342"/>
                      </a:lnTo>
                      <a:lnTo>
                        <a:pt x="392" y="395"/>
                      </a:lnTo>
                      <a:lnTo>
                        <a:pt x="384" y="433"/>
                      </a:lnTo>
                      <a:lnTo>
                        <a:pt x="367" y="445"/>
                      </a:lnTo>
                      <a:lnTo>
                        <a:pt x="367" y="479"/>
                      </a:lnTo>
                      <a:lnTo>
                        <a:pt x="344" y="524"/>
                      </a:lnTo>
                      <a:lnTo>
                        <a:pt x="205" y="543"/>
                      </a:lnTo>
                      <a:lnTo>
                        <a:pt x="202" y="536"/>
                      </a:lnTo>
                      <a:lnTo>
                        <a:pt x="0" y="559"/>
                      </a:lnTo>
                      <a:lnTo>
                        <a:pt x="48" y="464"/>
                      </a:lnTo>
                      <a:lnTo>
                        <a:pt x="48" y="464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53" name="Freeform 52"/>
                <p:cNvSpPr>
                  <a:spLocks/>
                </p:cNvSpPr>
                <p:nvPr/>
              </p:nvSpPr>
              <p:spPr bwMode="auto">
                <a:xfrm>
                  <a:off x="5011738" y="1978026"/>
                  <a:ext cx="590550" cy="609600"/>
                </a:xfrm>
                <a:custGeom>
                  <a:avLst/>
                  <a:gdLst>
                    <a:gd name="T0" fmla="*/ 15 w 578"/>
                    <a:gd name="T1" fmla="*/ 227 h 591"/>
                    <a:gd name="T2" fmla="*/ 13 w 578"/>
                    <a:gd name="T3" fmla="*/ 297 h 591"/>
                    <a:gd name="T4" fmla="*/ 84 w 578"/>
                    <a:gd name="T5" fmla="*/ 341 h 591"/>
                    <a:gd name="T6" fmla="*/ 110 w 578"/>
                    <a:gd name="T7" fmla="*/ 371 h 591"/>
                    <a:gd name="T8" fmla="*/ 167 w 578"/>
                    <a:gd name="T9" fmla="*/ 413 h 591"/>
                    <a:gd name="T10" fmla="*/ 175 w 578"/>
                    <a:gd name="T11" fmla="*/ 462 h 591"/>
                    <a:gd name="T12" fmla="*/ 186 w 578"/>
                    <a:gd name="T13" fmla="*/ 529 h 591"/>
                    <a:gd name="T14" fmla="*/ 240 w 578"/>
                    <a:gd name="T15" fmla="*/ 591 h 591"/>
                    <a:gd name="T16" fmla="*/ 527 w 578"/>
                    <a:gd name="T17" fmla="*/ 574 h 591"/>
                    <a:gd name="T18" fmla="*/ 511 w 578"/>
                    <a:gd name="T19" fmla="*/ 483 h 591"/>
                    <a:gd name="T20" fmla="*/ 536 w 578"/>
                    <a:gd name="T21" fmla="*/ 344 h 591"/>
                    <a:gd name="T22" fmla="*/ 536 w 578"/>
                    <a:gd name="T23" fmla="*/ 306 h 591"/>
                    <a:gd name="T24" fmla="*/ 578 w 578"/>
                    <a:gd name="T25" fmla="*/ 198 h 591"/>
                    <a:gd name="T26" fmla="*/ 567 w 578"/>
                    <a:gd name="T27" fmla="*/ 194 h 591"/>
                    <a:gd name="T28" fmla="*/ 540 w 578"/>
                    <a:gd name="T29" fmla="*/ 257 h 591"/>
                    <a:gd name="T30" fmla="*/ 517 w 578"/>
                    <a:gd name="T31" fmla="*/ 261 h 591"/>
                    <a:gd name="T32" fmla="*/ 508 w 578"/>
                    <a:gd name="T33" fmla="*/ 287 h 591"/>
                    <a:gd name="T34" fmla="*/ 483 w 578"/>
                    <a:gd name="T35" fmla="*/ 304 h 591"/>
                    <a:gd name="T36" fmla="*/ 500 w 578"/>
                    <a:gd name="T37" fmla="*/ 247 h 591"/>
                    <a:gd name="T38" fmla="*/ 517 w 578"/>
                    <a:gd name="T39" fmla="*/ 225 h 591"/>
                    <a:gd name="T40" fmla="*/ 487 w 578"/>
                    <a:gd name="T41" fmla="*/ 143 h 591"/>
                    <a:gd name="T42" fmla="*/ 466 w 578"/>
                    <a:gd name="T43" fmla="*/ 137 h 591"/>
                    <a:gd name="T44" fmla="*/ 458 w 578"/>
                    <a:gd name="T45" fmla="*/ 118 h 591"/>
                    <a:gd name="T46" fmla="*/ 234 w 578"/>
                    <a:gd name="T47" fmla="*/ 48 h 591"/>
                    <a:gd name="T48" fmla="*/ 205 w 578"/>
                    <a:gd name="T49" fmla="*/ 35 h 591"/>
                    <a:gd name="T50" fmla="*/ 190 w 578"/>
                    <a:gd name="T51" fmla="*/ 48 h 591"/>
                    <a:gd name="T52" fmla="*/ 184 w 578"/>
                    <a:gd name="T53" fmla="*/ 44 h 591"/>
                    <a:gd name="T54" fmla="*/ 192 w 578"/>
                    <a:gd name="T55" fmla="*/ 19 h 591"/>
                    <a:gd name="T56" fmla="*/ 198 w 578"/>
                    <a:gd name="T57" fmla="*/ 4 h 591"/>
                    <a:gd name="T58" fmla="*/ 190 w 578"/>
                    <a:gd name="T59" fmla="*/ 0 h 591"/>
                    <a:gd name="T60" fmla="*/ 99 w 578"/>
                    <a:gd name="T61" fmla="*/ 38 h 591"/>
                    <a:gd name="T62" fmla="*/ 89 w 578"/>
                    <a:gd name="T63" fmla="*/ 40 h 591"/>
                    <a:gd name="T64" fmla="*/ 70 w 578"/>
                    <a:gd name="T65" fmla="*/ 31 h 591"/>
                    <a:gd name="T66" fmla="*/ 53 w 578"/>
                    <a:gd name="T67" fmla="*/ 42 h 591"/>
                    <a:gd name="T68" fmla="*/ 57 w 578"/>
                    <a:gd name="T69" fmla="*/ 111 h 591"/>
                    <a:gd name="T70" fmla="*/ 0 w 578"/>
                    <a:gd name="T71" fmla="*/ 179 h 591"/>
                    <a:gd name="T72" fmla="*/ 15 w 578"/>
                    <a:gd name="T73" fmla="*/ 227 h 591"/>
                    <a:gd name="T74" fmla="*/ 15 w 578"/>
                    <a:gd name="T75" fmla="*/ 227 h 5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578" h="591">
                      <a:moveTo>
                        <a:pt x="15" y="227"/>
                      </a:moveTo>
                      <a:lnTo>
                        <a:pt x="13" y="297"/>
                      </a:lnTo>
                      <a:lnTo>
                        <a:pt x="84" y="341"/>
                      </a:lnTo>
                      <a:lnTo>
                        <a:pt x="110" y="371"/>
                      </a:lnTo>
                      <a:lnTo>
                        <a:pt x="167" y="413"/>
                      </a:lnTo>
                      <a:lnTo>
                        <a:pt x="175" y="462"/>
                      </a:lnTo>
                      <a:lnTo>
                        <a:pt x="186" y="529"/>
                      </a:lnTo>
                      <a:lnTo>
                        <a:pt x="240" y="591"/>
                      </a:lnTo>
                      <a:lnTo>
                        <a:pt x="527" y="574"/>
                      </a:lnTo>
                      <a:lnTo>
                        <a:pt x="511" y="483"/>
                      </a:lnTo>
                      <a:lnTo>
                        <a:pt x="536" y="344"/>
                      </a:lnTo>
                      <a:lnTo>
                        <a:pt x="536" y="306"/>
                      </a:lnTo>
                      <a:lnTo>
                        <a:pt x="578" y="198"/>
                      </a:lnTo>
                      <a:lnTo>
                        <a:pt x="567" y="194"/>
                      </a:lnTo>
                      <a:lnTo>
                        <a:pt x="540" y="257"/>
                      </a:lnTo>
                      <a:lnTo>
                        <a:pt x="517" y="261"/>
                      </a:lnTo>
                      <a:lnTo>
                        <a:pt x="508" y="287"/>
                      </a:lnTo>
                      <a:lnTo>
                        <a:pt x="483" y="304"/>
                      </a:lnTo>
                      <a:lnTo>
                        <a:pt x="500" y="247"/>
                      </a:lnTo>
                      <a:lnTo>
                        <a:pt x="517" y="225"/>
                      </a:lnTo>
                      <a:lnTo>
                        <a:pt x="487" y="143"/>
                      </a:lnTo>
                      <a:lnTo>
                        <a:pt x="466" y="137"/>
                      </a:lnTo>
                      <a:lnTo>
                        <a:pt x="458" y="118"/>
                      </a:lnTo>
                      <a:lnTo>
                        <a:pt x="234" y="48"/>
                      </a:lnTo>
                      <a:lnTo>
                        <a:pt x="205" y="35"/>
                      </a:lnTo>
                      <a:lnTo>
                        <a:pt x="190" y="48"/>
                      </a:lnTo>
                      <a:lnTo>
                        <a:pt x="184" y="44"/>
                      </a:lnTo>
                      <a:lnTo>
                        <a:pt x="192" y="19"/>
                      </a:lnTo>
                      <a:lnTo>
                        <a:pt x="198" y="4"/>
                      </a:lnTo>
                      <a:lnTo>
                        <a:pt x="190" y="0"/>
                      </a:lnTo>
                      <a:lnTo>
                        <a:pt x="99" y="38"/>
                      </a:lnTo>
                      <a:lnTo>
                        <a:pt x="89" y="40"/>
                      </a:lnTo>
                      <a:lnTo>
                        <a:pt x="70" y="31"/>
                      </a:lnTo>
                      <a:lnTo>
                        <a:pt x="53" y="42"/>
                      </a:lnTo>
                      <a:lnTo>
                        <a:pt x="57" y="111"/>
                      </a:lnTo>
                      <a:lnTo>
                        <a:pt x="0" y="179"/>
                      </a:lnTo>
                      <a:lnTo>
                        <a:pt x="15" y="227"/>
                      </a:lnTo>
                      <a:lnTo>
                        <a:pt x="15" y="227"/>
                      </a:lnTo>
                      <a:close/>
                    </a:path>
                  </a:pathLst>
                </a:custGeom>
                <a:solidFill>
                  <a:srgbClr val="BDB2B6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54" name="Freeform 53"/>
                <p:cNvSpPr>
                  <a:spLocks/>
                </p:cNvSpPr>
                <p:nvPr/>
              </p:nvSpPr>
              <p:spPr bwMode="auto">
                <a:xfrm>
                  <a:off x="5183188" y="2568576"/>
                  <a:ext cx="438150" cy="779462"/>
                </a:xfrm>
                <a:custGeom>
                  <a:avLst/>
                  <a:gdLst>
                    <a:gd name="T0" fmla="*/ 8 w 430"/>
                    <a:gd name="T1" fmla="*/ 308 h 753"/>
                    <a:gd name="T2" fmla="*/ 52 w 430"/>
                    <a:gd name="T3" fmla="*/ 213 h 753"/>
                    <a:gd name="T4" fmla="*/ 38 w 430"/>
                    <a:gd name="T5" fmla="*/ 177 h 753"/>
                    <a:gd name="T6" fmla="*/ 113 w 430"/>
                    <a:gd name="T7" fmla="*/ 120 h 753"/>
                    <a:gd name="T8" fmla="*/ 126 w 430"/>
                    <a:gd name="T9" fmla="*/ 78 h 753"/>
                    <a:gd name="T10" fmla="*/ 73 w 430"/>
                    <a:gd name="T11" fmla="*/ 17 h 753"/>
                    <a:gd name="T12" fmla="*/ 360 w 430"/>
                    <a:gd name="T13" fmla="*/ 0 h 753"/>
                    <a:gd name="T14" fmla="*/ 367 w 430"/>
                    <a:gd name="T15" fmla="*/ 44 h 753"/>
                    <a:gd name="T16" fmla="*/ 396 w 430"/>
                    <a:gd name="T17" fmla="*/ 101 h 753"/>
                    <a:gd name="T18" fmla="*/ 421 w 430"/>
                    <a:gd name="T19" fmla="*/ 388 h 753"/>
                    <a:gd name="T20" fmla="*/ 415 w 430"/>
                    <a:gd name="T21" fmla="*/ 447 h 753"/>
                    <a:gd name="T22" fmla="*/ 430 w 430"/>
                    <a:gd name="T23" fmla="*/ 481 h 753"/>
                    <a:gd name="T24" fmla="*/ 413 w 430"/>
                    <a:gd name="T25" fmla="*/ 546 h 753"/>
                    <a:gd name="T26" fmla="*/ 390 w 430"/>
                    <a:gd name="T27" fmla="*/ 574 h 753"/>
                    <a:gd name="T28" fmla="*/ 379 w 430"/>
                    <a:gd name="T29" fmla="*/ 622 h 753"/>
                    <a:gd name="T30" fmla="*/ 392 w 430"/>
                    <a:gd name="T31" fmla="*/ 637 h 753"/>
                    <a:gd name="T32" fmla="*/ 381 w 430"/>
                    <a:gd name="T33" fmla="*/ 664 h 753"/>
                    <a:gd name="T34" fmla="*/ 386 w 430"/>
                    <a:gd name="T35" fmla="*/ 673 h 753"/>
                    <a:gd name="T36" fmla="*/ 352 w 430"/>
                    <a:gd name="T37" fmla="*/ 686 h 753"/>
                    <a:gd name="T38" fmla="*/ 344 w 430"/>
                    <a:gd name="T39" fmla="*/ 734 h 753"/>
                    <a:gd name="T40" fmla="*/ 295 w 430"/>
                    <a:gd name="T41" fmla="*/ 719 h 753"/>
                    <a:gd name="T42" fmla="*/ 270 w 430"/>
                    <a:gd name="T43" fmla="*/ 753 h 753"/>
                    <a:gd name="T44" fmla="*/ 255 w 430"/>
                    <a:gd name="T45" fmla="*/ 749 h 753"/>
                    <a:gd name="T46" fmla="*/ 238 w 430"/>
                    <a:gd name="T47" fmla="*/ 719 h 753"/>
                    <a:gd name="T48" fmla="*/ 211 w 430"/>
                    <a:gd name="T49" fmla="*/ 645 h 753"/>
                    <a:gd name="T50" fmla="*/ 147 w 430"/>
                    <a:gd name="T51" fmla="*/ 607 h 753"/>
                    <a:gd name="T52" fmla="*/ 133 w 430"/>
                    <a:gd name="T53" fmla="*/ 569 h 753"/>
                    <a:gd name="T54" fmla="*/ 154 w 430"/>
                    <a:gd name="T55" fmla="*/ 510 h 753"/>
                    <a:gd name="T56" fmla="*/ 137 w 430"/>
                    <a:gd name="T57" fmla="*/ 498 h 753"/>
                    <a:gd name="T58" fmla="*/ 95 w 430"/>
                    <a:gd name="T59" fmla="*/ 498 h 753"/>
                    <a:gd name="T60" fmla="*/ 86 w 430"/>
                    <a:gd name="T61" fmla="*/ 462 h 753"/>
                    <a:gd name="T62" fmla="*/ 17 w 430"/>
                    <a:gd name="T63" fmla="*/ 390 h 753"/>
                    <a:gd name="T64" fmla="*/ 0 w 430"/>
                    <a:gd name="T65" fmla="*/ 331 h 753"/>
                    <a:gd name="T66" fmla="*/ 8 w 430"/>
                    <a:gd name="T67" fmla="*/ 308 h 753"/>
                    <a:gd name="T68" fmla="*/ 8 w 430"/>
                    <a:gd name="T69" fmla="*/ 308 h 7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30" h="753">
                      <a:moveTo>
                        <a:pt x="8" y="308"/>
                      </a:moveTo>
                      <a:lnTo>
                        <a:pt x="52" y="213"/>
                      </a:lnTo>
                      <a:lnTo>
                        <a:pt x="38" y="177"/>
                      </a:lnTo>
                      <a:lnTo>
                        <a:pt x="113" y="120"/>
                      </a:lnTo>
                      <a:lnTo>
                        <a:pt x="126" y="78"/>
                      </a:lnTo>
                      <a:lnTo>
                        <a:pt x="73" y="17"/>
                      </a:lnTo>
                      <a:lnTo>
                        <a:pt x="360" y="0"/>
                      </a:lnTo>
                      <a:lnTo>
                        <a:pt x="367" y="44"/>
                      </a:lnTo>
                      <a:lnTo>
                        <a:pt x="396" y="101"/>
                      </a:lnTo>
                      <a:lnTo>
                        <a:pt x="421" y="388"/>
                      </a:lnTo>
                      <a:lnTo>
                        <a:pt x="415" y="447"/>
                      </a:lnTo>
                      <a:lnTo>
                        <a:pt x="430" y="481"/>
                      </a:lnTo>
                      <a:lnTo>
                        <a:pt x="413" y="546"/>
                      </a:lnTo>
                      <a:lnTo>
                        <a:pt x="390" y="574"/>
                      </a:lnTo>
                      <a:lnTo>
                        <a:pt x="379" y="622"/>
                      </a:lnTo>
                      <a:lnTo>
                        <a:pt x="392" y="637"/>
                      </a:lnTo>
                      <a:lnTo>
                        <a:pt x="381" y="664"/>
                      </a:lnTo>
                      <a:lnTo>
                        <a:pt x="386" y="673"/>
                      </a:lnTo>
                      <a:lnTo>
                        <a:pt x="352" y="686"/>
                      </a:lnTo>
                      <a:lnTo>
                        <a:pt x="344" y="734"/>
                      </a:lnTo>
                      <a:lnTo>
                        <a:pt x="295" y="719"/>
                      </a:lnTo>
                      <a:lnTo>
                        <a:pt x="270" y="753"/>
                      </a:lnTo>
                      <a:lnTo>
                        <a:pt x="255" y="749"/>
                      </a:lnTo>
                      <a:lnTo>
                        <a:pt x="238" y="719"/>
                      </a:lnTo>
                      <a:lnTo>
                        <a:pt x="211" y="645"/>
                      </a:lnTo>
                      <a:lnTo>
                        <a:pt x="147" y="607"/>
                      </a:lnTo>
                      <a:lnTo>
                        <a:pt x="133" y="569"/>
                      </a:lnTo>
                      <a:lnTo>
                        <a:pt x="154" y="510"/>
                      </a:lnTo>
                      <a:lnTo>
                        <a:pt x="137" y="498"/>
                      </a:lnTo>
                      <a:lnTo>
                        <a:pt x="95" y="498"/>
                      </a:lnTo>
                      <a:lnTo>
                        <a:pt x="86" y="462"/>
                      </a:lnTo>
                      <a:lnTo>
                        <a:pt x="17" y="390"/>
                      </a:lnTo>
                      <a:lnTo>
                        <a:pt x="0" y="331"/>
                      </a:lnTo>
                      <a:lnTo>
                        <a:pt x="8" y="308"/>
                      </a:lnTo>
                      <a:lnTo>
                        <a:pt x="8" y="308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55" name="Freeform 54"/>
                <p:cNvSpPr>
                  <a:spLocks/>
                </p:cNvSpPr>
                <p:nvPr/>
              </p:nvSpPr>
              <p:spPr bwMode="auto">
                <a:xfrm>
                  <a:off x="5568951" y="2636838"/>
                  <a:ext cx="342900" cy="587375"/>
                </a:xfrm>
                <a:custGeom>
                  <a:avLst/>
                  <a:gdLst>
                    <a:gd name="T0" fmla="*/ 11 w 338"/>
                    <a:gd name="T1" fmla="*/ 566 h 566"/>
                    <a:gd name="T2" fmla="*/ 21 w 338"/>
                    <a:gd name="T3" fmla="*/ 549 h 566"/>
                    <a:gd name="T4" fmla="*/ 85 w 338"/>
                    <a:gd name="T5" fmla="*/ 545 h 566"/>
                    <a:gd name="T6" fmla="*/ 138 w 338"/>
                    <a:gd name="T7" fmla="*/ 528 h 566"/>
                    <a:gd name="T8" fmla="*/ 192 w 338"/>
                    <a:gd name="T9" fmla="*/ 496 h 566"/>
                    <a:gd name="T10" fmla="*/ 235 w 338"/>
                    <a:gd name="T11" fmla="*/ 494 h 566"/>
                    <a:gd name="T12" fmla="*/ 285 w 338"/>
                    <a:gd name="T13" fmla="*/ 412 h 566"/>
                    <a:gd name="T14" fmla="*/ 300 w 338"/>
                    <a:gd name="T15" fmla="*/ 418 h 566"/>
                    <a:gd name="T16" fmla="*/ 338 w 338"/>
                    <a:gd name="T17" fmla="*/ 389 h 566"/>
                    <a:gd name="T18" fmla="*/ 329 w 338"/>
                    <a:gd name="T19" fmla="*/ 368 h 566"/>
                    <a:gd name="T20" fmla="*/ 332 w 338"/>
                    <a:gd name="T21" fmla="*/ 357 h 566"/>
                    <a:gd name="T22" fmla="*/ 294 w 338"/>
                    <a:gd name="T23" fmla="*/ 7 h 566"/>
                    <a:gd name="T24" fmla="*/ 291 w 338"/>
                    <a:gd name="T25" fmla="*/ 0 h 566"/>
                    <a:gd name="T26" fmla="*/ 89 w 338"/>
                    <a:gd name="T27" fmla="*/ 23 h 566"/>
                    <a:gd name="T28" fmla="*/ 51 w 338"/>
                    <a:gd name="T29" fmla="*/ 42 h 566"/>
                    <a:gd name="T30" fmla="*/ 17 w 338"/>
                    <a:gd name="T31" fmla="*/ 32 h 566"/>
                    <a:gd name="T32" fmla="*/ 42 w 338"/>
                    <a:gd name="T33" fmla="*/ 319 h 566"/>
                    <a:gd name="T34" fmla="*/ 36 w 338"/>
                    <a:gd name="T35" fmla="*/ 378 h 566"/>
                    <a:gd name="T36" fmla="*/ 51 w 338"/>
                    <a:gd name="T37" fmla="*/ 412 h 566"/>
                    <a:gd name="T38" fmla="*/ 34 w 338"/>
                    <a:gd name="T39" fmla="*/ 477 h 566"/>
                    <a:gd name="T40" fmla="*/ 11 w 338"/>
                    <a:gd name="T41" fmla="*/ 505 h 566"/>
                    <a:gd name="T42" fmla="*/ 0 w 338"/>
                    <a:gd name="T43" fmla="*/ 553 h 566"/>
                    <a:gd name="T44" fmla="*/ 11 w 338"/>
                    <a:gd name="T45" fmla="*/ 566 h 566"/>
                    <a:gd name="T46" fmla="*/ 11 w 338"/>
                    <a:gd name="T47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38" h="566">
                      <a:moveTo>
                        <a:pt x="11" y="566"/>
                      </a:moveTo>
                      <a:lnTo>
                        <a:pt x="21" y="549"/>
                      </a:lnTo>
                      <a:lnTo>
                        <a:pt x="85" y="545"/>
                      </a:lnTo>
                      <a:lnTo>
                        <a:pt x="138" y="528"/>
                      </a:lnTo>
                      <a:lnTo>
                        <a:pt x="192" y="496"/>
                      </a:lnTo>
                      <a:lnTo>
                        <a:pt x="235" y="494"/>
                      </a:lnTo>
                      <a:lnTo>
                        <a:pt x="285" y="412"/>
                      </a:lnTo>
                      <a:lnTo>
                        <a:pt x="300" y="418"/>
                      </a:lnTo>
                      <a:lnTo>
                        <a:pt x="338" y="389"/>
                      </a:lnTo>
                      <a:lnTo>
                        <a:pt x="329" y="368"/>
                      </a:lnTo>
                      <a:lnTo>
                        <a:pt x="332" y="357"/>
                      </a:lnTo>
                      <a:lnTo>
                        <a:pt x="294" y="7"/>
                      </a:lnTo>
                      <a:lnTo>
                        <a:pt x="291" y="0"/>
                      </a:lnTo>
                      <a:lnTo>
                        <a:pt x="89" y="23"/>
                      </a:lnTo>
                      <a:lnTo>
                        <a:pt x="51" y="42"/>
                      </a:lnTo>
                      <a:lnTo>
                        <a:pt x="17" y="32"/>
                      </a:lnTo>
                      <a:lnTo>
                        <a:pt x="42" y="319"/>
                      </a:lnTo>
                      <a:lnTo>
                        <a:pt x="36" y="378"/>
                      </a:lnTo>
                      <a:lnTo>
                        <a:pt x="51" y="412"/>
                      </a:lnTo>
                      <a:lnTo>
                        <a:pt x="34" y="477"/>
                      </a:lnTo>
                      <a:lnTo>
                        <a:pt x="11" y="505"/>
                      </a:lnTo>
                      <a:lnTo>
                        <a:pt x="0" y="553"/>
                      </a:lnTo>
                      <a:lnTo>
                        <a:pt x="11" y="566"/>
                      </a:lnTo>
                      <a:lnTo>
                        <a:pt x="11" y="566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CC6965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56" name="Freeform 55"/>
                <p:cNvSpPr>
                  <a:spLocks/>
                </p:cNvSpPr>
                <p:nvPr/>
              </p:nvSpPr>
              <p:spPr bwMode="auto">
                <a:xfrm>
                  <a:off x="5451476" y="2995613"/>
                  <a:ext cx="804862" cy="409575"/>
                </a:xfrm>
                <a:custGeom>
                  <a:avLst/>
                  <a:gdLst>
                    <a:gd name="T0" fmla="*/ 4 w 791"/>
                    <a:gd name="T1" fmla="*/ 375 h 396"/>
                    <a:gd name="T2" fmla="*/ 23 w 791"/>
                    <a:gd name="T3" fmla="*/ 373 h 396"/>
                    <a:gd name="T4" fmla="*/ 29 w 791"/>
                    <a:gd name="T5" fmla="*/ 331 h 396"/>
                    <a:gd name="T6" fmla="*/ 17 w 791"/>
                    <a:gd name="T7" fmla="*/ 329 h 396"/>
                    <a:gd name="T8" fmla="*/ 42 w 791"/>
                    <a:gd name="T9" fmla="*/ 295 h 396"/>
                    <a:gd name="T10" fmla="*/ 91 w 791"/>
                    <a:gd name="T11" fmla="*/ 310 h 396"/>
                    <a:gd name="T12" fmla="*/ 99 w 791"/>
                    <a:gd name="T13" fmla="*/ 262 h 396"/>
                    <a:gd name="T14" fmla="*/ 133 w 791"/>
                    <a:gd name="T15" fmla="*/ 249 h 396"/>
                    <a:gd name="T16" fmla="*/ 128 w 791"/>
                    <a:gd name="T17" fmla="*/ 240 h 396"/>
                    <a:gd name="T18" fmla="*/ 147 w 791"/>
                    <a:gd name="T19" fmla="*/ 194 h 396"/>
                    <a:gd name="T20" fmla="*/ 211 w 791"/>
                    <a:gd name="T21" fmla="*/ 190 h 396"/>
                    <a:gd name="T22" fmla="*/ 264 w 791"/>
                    <a:gd name="T23" fmla="*/ 173 h 396"/>
                    <a:gd name="T24" fmla="*/ 299 w 791"/>
                    <a:gd name="T25" fmla="*/ 150 h 396"/>
                    <a:gd name="T26" fmla="*/ 318 w 791"/>
                    <a:gd name="T27" fmla="*/ 141 h 396"/>
                    <a:gd name="T28" fmla="*/ 361 w 791"/>
                    <a:gd name="T29" fmla="*/ 139 h 396"/>
                    <a:gd name="T30" fmla="*/ 411 w 791"/>
                    <a:gd name="T31" fmla="*/ 57 h 396"/>
                    <a:gd name="T32" fmla="*/ 426 w 791"/>
                    <a:gd name="T33" fmla="*/ 63 h 396"/>
                    <a:gd name="T34" fmla="*/ 464 w 791"/>
                    <a:gd name="T35" fmla="*/ 34 h 396"/>
                    <a:gd name="T36" fmla="*/ 455 w 791"/>
                    <a:gd name="T37" fmla="*/ 13 h 396"/>
                    <a:gd name="T38" fmla="*/ 458 w 791"/>
                    <a:gd name="T39" fmla="*/ 2 h 396"/>
                    <a:gd name="T40" fmla="*/ 493 w 791"/>
                    <a:gd name="T41" fmla="*/ 0 h 396"/>
                    <a:gd name="T42" fmla="*/ 515 w 791"/>
                    <a:gd name="T43" fmla="*/ 8 h 396"/>
                    <a:gd name="T44" fmla="*/ 584 w 791"/>
                    <a:gd name="T45" fmla="*/ 48 h 396"/>
                    <a:gd name="T46" fmla="*/ 633 w 791"/>
                    <a:gd name="T47" fmla="*/ 46 h 396"/>
                    <a:gd name="T48" fmla="*/ 656 w 791"/>
                    <a:gd name="T49" fmla="*/ 31 h 396"/>
                    <a:gd name="T50" fmla="*/ 711 w 791"/>
                    <a:gd name="T51" fmla="*/ 65 h 396"/>
                    <a:gd name="T52" fmla="*/ 728 w 791"/>
                    <a:gd name="T53" fmla="*/ 129 h 396"/>
                    <a:gd name="T54" fmla="*/ 791 w 791"/>
                    <a:gd name="T55" fmla="*/ 175 h 396"/>
                    <a:gd name="T56" fmla="*/ 761 w 791"/>
                    <a:gd name="T57" fmla="*/ 211 h 396"/>
                    <a:gd name="T58" fmla="*/ 707 w 791"/>
                    <a:gd name="T59" fmla="*/ 262 h 396"/>
                    <a:gd name="T60" fmla="*/ 706 w 791"/>
                    <a:gd name="T61" fmla="*/ 274 h 396"/>
                    <a:gd name="T62" fmla="*/ 628 w 791"/>
                    <a:gd name="T63" fmla="*/ 323 h 396"/>
                    <a:gd name="T64" fmla="*/ 190 w 791"/>
                    <a:gd name="T65" fmla="*/ 365 h 396"/>
                    <a:gd name="T66" fmla="*/ 143 w 791"/>
                    <a:gd name="T67" fmla="*/ 361 h 396"/>
                    <a:gd name="T68" fmla="*/ 145 w 791"/>
                    <a:gd name="T69" fmla="*/ 384 h 396"/>
                    <a:gd name="T70" fmla="*/ 0 w 791"/>
                    <a:gd name="T71" fmla="*/ 396 h 396"/>
                    <a:gd name="T72" fmla="*/ 4 w 791"/>
                    <a:gd name="T73" fmla="*/ 375 h 396"/>
                    <a:gd name="T74" fmla="*/ 4 w 791"/>
                    <a:gd name="T75" fmla="*/ 375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91" h="396">
                      <a:moveTo>
                        <a:pt x="4" y="375"/>
                      </a:moveTo>
                      <a:lnTo>
                        <a:pt x="23" y="373"/>
                      </a:lnTo>
                      <a:lnTo>
                        <a:pt x="29" y="331"/>
                      </a:lnTo>
                      <a:lnTo>
                        <a:pt x="17" y="329"/>
                      </a:lnTo>
                      <a:lnTo>
                        <a:pt x="42" y="295"/>
                      </a:lnTo>
                      <a:lnTo>
                        <a:pt x="91" y="310"/>
                      </a:lnTo>
                      <a:lnTo>
                        <a:pt x="99" y="262"/>
                      </a:lnTo>
                      <a:lnTo>
                        <a:pt x="133" y="249"/>
                      </a:lnTo>
                      <a:lnTo>
                        <a:pt x="128" y="240"/>
                      </a:lnTo>
                      <a:lnTo>
                        <a:pt x="147" y="194"/>
                      </a:lnTo>
                      <a:lnTo>
                        <a:pt x="211" y="190"/>
                      </a:lnTo>
                      <a:lnTo>
                        <a:pt x="264" y="173"/>
                      </a:lnTo>
                      <a:lnTo>
                        <a:pt x="299" y="150"/>
                      </a:lnTo>
                      <a:lnTo>
                        <a:pt x="318" y="141"/>
                      </a:lnTo>
                      <a:lnTo>
                        <a:pt x="361" y="139"/>
                      </a:lnTo>
                      <a:lnTo>
                        <a:pt x="411" y="57"/>
                      </a:lnTo>
                      <a:lnTo>
                        <a:pt x="426" y="63"/>
                      </a:lnTo>
                      <a:lnTo>
                        <a:pt x="464" y="34"/>
                      </a:lnTo>
                      <a:lnTo>
                        <a:pt x="455" y="13"/>
                      </a:lnTo>
                      <a:lnTo>
                        <a:pt x="458" y="2"/>
                      </a:lnTo>
                      <a:lnTo>
                        <a:pt x="493" y="0"/>
                      </a:lnTo>
                      <a:lnTo>
                        <a:pt x="515" y="8"/>
                      </a:lnTo>
                      <a:lnTo>
                        <a:pt x="584" y="48"/>
                      </a:lnTo>
                      <a:lnTo>
                        <a:pt x="633" y="46"/>
                      </a:lnTo>
                      <a:lnTo>
                        <a:pt x="656" y="31"/>
                      </a:lnTo>
                      <a:lnTo>
                        <a:pt x="711" y="65"/>
                      </a:lnTo>
                      <a:lnTo>
                        <a:pt x="728" y="129"/>
                      </a:lnTo>
                      <a:lnTo>
                        <a:pt x="791" y="175"/>
                      </a:lnTo>
                      <a:lnTo>
                        <a:pt x="761" y="211"/>
                      </a:lnTo>
                      <a:lnTo>
                        <a:pt x="707" y="262"/>
                      </a:lnTo>
                      <a:lnTo>
                        <a:pt x="706" y="274"/>
                      </a:lnTo>
                      <a:lnTo>
                        <a:pt x="628" y="323"/>
                      </a:lnTo>
                      <a:lnTo>
                        <a:pt x="190" y="365"/>
                      </a:lnTo>
                      <a:lnTo>
                        <a:pt x="143" y="361"/>
                      </a:lnTo>
                      <a:lnTo>
                        <a:pt x="145" y="384"/>
                      </a:lnTo>
                      <a:lnTo>
                        <a:pt x="0" y="396"/>
                      </a:lnTo>
                      <a:lnTo>
                        <a:pt x="4" y="375"/>
                      </a:lnTo>
                      <a:lnTo>
                        <a:pt x="4" y="375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5353051" y="3308350"/>
                  <a:ext cx="946150" cy="317500"/>
                </a:xfrm>
                <a:custGeom>
                  <a:avLst/>
                  <a:gdLst>
                    <a:gd name="T0" fmla="*/ 17 w 931"/>
                    <a:gd name="T1" fmla="*/ 253 h 308"/>
                    <a:gd name="T2" fmla="*/ 11 w 931"/>
                    <a:gd name="T3" fmla="*/ 249 h 308"/>
                    <a:gd name="T4" fmla="*/ 38 w 931"/>
                    <a:gd name="T5" fmla="*/ 228 h 308"/>
                    <a:gd name="T6" fmla="*/ 64 w 931"/>
                    <a:gd name="T7" fmla="*/ 180 h 308"/>
                    <a:gd name="T8" fmla="*/ 55 w 931"/>
                    <a:gd name="T9" fmla="*/ 169 h 308"/>
                    <a:gd name="T10" fmla="*/ 68 w 931"/>
                    <a:gd name="T11" fmla="*/ 146 h 308"/>
                    <a:gd name="T12" fmla="*/ 68 w 931"/>
                    <a:gd name="T13" fmla="*/ 120 h 308"/>
                    <a:gd name="T14" fmla="*/ 87 w 931"/>
                    <a:gd name="T15" fmla="*/ 101 h 308"/>
                    <a:gd name="T16" fmla="*/ 232 w 931"/>
                    <a:gd name="T17" fmla="*/ 89 h 308"/>
                    <a:gd name="T18" fmla="*/ 230 w 931"/>
                    <a:gd name="T19" fmla="*/ 66 h 308"/>
                    <a:gd name="T20" fmla="*/ 277 w 931"/>
                    <a:gd name="T21" fmla="*/ 70 h 308"/>
                    <a:gd name="T22" fmla="*/ 715 w 931"/>
                    <a:gd name="T23" fmla="*/ 28 h 308"/>
                    <a:gd name="T24" fmla="*/ 931 w 931"/>
                    <a:gd name="T25" fmla="*/ 0 h 308"/>
                    <a:gd name="T26" fmla="*/ 893 w 931"/>
                    <a:gd name="T27" fmla="*/ 74 h 308"/>
                    <a:gd name="T28" fmla="*/ 834 w 931"/>
                    <a:gd name="T29" fmla="*/ 87 h 308"/>
                    <a:gd name="T30" fmla="*/ 806 w 931"/>
                    <a:gd name="T31" fmla="*/ 125 h 308"/>
                    <a:gd name="T32" fmla="*/ 699 w 931"/>
                    <a:gd name="T33" fmla="*/ 186 h 308"/>
                    <a:gd name="T34" fmla="*/ 694 w 931"/>
                    <a:gd name="T35" fmla="*/ 209 h 308"/>
                    <a:gd name="T36" fmla="*/ 667 w 931"/>
                    <a:gd name="T37" fmla="*/ 222 h 308"/>
                    <a:gd name="T38" fmla="*/ 667 w 931"/>
                    <a:gd name="T39" fmla="*/ 253 h 308"/>
                    <a:gd name="T40" fmla="*/ 523 w 931"/>
                    <a:gd name="T41" fmla="*/ 270 h 308"/>
                    <a:gd name="T42" fmla="*/ 234 w 931"/>
                    <a:gd name="T43" fmla="*/ 294 h 308"/>
                    <a:gd name="T44" fmla="*/ 0 w 931"/>
                    <a:gd name="T45" fmla="*/ 308 h 308"/>
                    <a:gd name="T46" fmla="*/ 17 w 931"/>
                    <a:gd name="T47" fmla="*/ 253 h 308"/>
                    <a:gd name="T48" fmla="*/ 17 w 931"/>
                    <a:gd name="T49" fmla="*/ 253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31" h="308">
                      <a:moveTo>
                        <a:pt x="17" y="253"/>
                      </a:moveTo>
                      <a:lnTo>
                        <a:pt x="11" y="249"/>
                      </a:lnTo>
                      <a:lnTo>
                        <a:pt x="38" y="228"/>
                      </a:lnTo>
                      <a:lnTo>
                        <a:pt x="64" y="180"/>
                      </a:lnTo>
                      <a:lnTo>
                        <a:pt x="55" y="169"/>
                      </a:lnTo>
                      <a:lnTo>
                        <a:pt x="68" y="146"/>
                      </a:lnTo>
                      <a:lnTo>
                        <a:pt x="68" y="120"/>
                      </a:lnTo>
                      <a:lnTo>
                        <a:pt x="87" y="101"/>
                      </a:lnTo>
                      <a:lnTo>
                        <a:pt x="232" y="89"/>
                      </a:lnTo>
                      <a:lnTo>
                        <a:pt x="230" y="66"/>
                      </a:lnTo>
                      <a:lnTo>
                        <a:pt x="277" y="70"/>
                      </a:lnTo>
                      <a:lnTo>
                        <a:pt x="715" y="28"/>
                      </a:lnTo>
                      <a:lnTo>
                        <a:pt x="931" y="0"/>
                      </a:lnTo>
                      <a:lnTo>
                        <a:pt x="893" y="74"/>
                      </a:lnTo>
                      <a:lnTo>
                        <a:pt x="834" y="87"/>
                      </a:lnTo>
                      <a:lnTo>
                        <a:pt x="806" y="125"/>
                      </a:lnTo>
                      <a:lnTo>
                        <a:pt x="699" y="186"/>
                      </a:lnTo>
                      <a:lnTo>
                        <a:pt x="694" y="209"/>
                      </a:lnTo>
                      <a:lnTo>
                        <a:pt x="667" y="222"/>
                      </a:lnTo>
                      <a:lnTo>
                        <a:pt x="667" y="253"/>
                      </a:lnTo>
                      <a:lnTo>
                        <a:pt x="523" y="270"/>
                      </a:lnTo>
                      <a:lnTo>
                        <a:pt x="234" y="294"/>
                      </a:lnTo>
                      <a:lnTo>
                        <a:pt x="0" y="308"/>
                      </a:lnTo>
                      <a:lnTo>
                        <a:pt x="17" y="253"/>
                      </a:lnTo>
                      <a:lnTo>
                        <a:pt x="17" y="253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59" name="Freeform 58"/>
                <p:cNvSpPr>
                  <a:spLocks/>
                </p:cNvSpPr>
                <p:nvPr/>
              </p:nvSpPr>
              <p:spPr bwMode="auto">
                <a:xfrm>
                  <a:off x="5221288" y="3613150"/>
                  <a:ext cx="396875" cy="673100"/>
                </a:xfrm>
                <a:custGeom>
                  <a:avLst/>
                  <a:gdLst>
                    <a:gd name="T0" fmla="*/ 27 w 388"/>
                    <a:gd name="T1" fmla="*/ 457 h 654"/>
                    <a:gd name="T2" fmla="*/ 65 w 388"/>
                    <a:gd name="T3" fmla="*/ 407 h 654"/>
                    <a:gd name="T4" fmla="*/ 54 w 388"/>
                    <a:gd name="T5" fmla="*/ 394 h 654"/>
                    <a:gd name="T6" fmla="*/ 38 w 388"/>
                    <a:gd name="T7" fmla="*/ 287 h 654"/>
                    <a:gd name="T8" fmla="*/ 33 w 388"/>
                    <a:gd name="T9" fmla="*/ 215 h 654"/>
                    <a:gd name="T10" fmla="*/ 59 w 388"/>
                    <a:gd name="T11" fmla="*/ 135 h 654"/>
                    <a:gd name="T12" fmla="*/ 101 w 388"/>
                    <a:gd name="T13" fmla="*/ 80 h 654"/>
                    <a:gd name="T14" fmla="*/ 97 w 388"/>
                    <a:gd name="T15" fmla="*/ 65 h 654"/>
                    <a:gd name="T16" fmla="*/ 128 w 388"/>
                    <a:gd name="T17" fmla="*/ 14 h 654"/>
                    <a:gd name="T18" fmla="*/ 362 w 388"/>
                    <a:gd name="T19" fmla="*/ 0 h 654"/>
                    <a:gd name="T20" fmla="*/ 373 w 388"/>
                    <a:gd name="T21" fmla="*/ 12 h 654"/>
                    <a:gd name="T22" fmla="*/ 362 w 388"/>
                    <a:gd name="T23" fmla="*/ 419 h 654"/>
                    <a:gd name="T24" fmla="*/ 388 w 388"/>
                    <a:gd name="T25" fmla="*/ 614 h 654"/>
                    <a:gd name="T26" fmla="*/ 379 w 388"/>
                    <a:gd name="T27" fmla="*/ 624 h 654"/>
                    <a:gd name="T28" fmla="*/ 329 w 388"/>
                    <a:gd name="T29" fmla="*/ 612 h 654"/>
                    <a:gd name="T30" fmla="*/ 253 w 388"/>
                    <a:gd name="T31" fmla="*/ 654 h 654"/>
                    <a:gd name="T32" fmla="*/ 215 w 388"/>
                    <a:gd name="T33" fmla="*/ 592 h 654"/>
                    <a:gd name="T34" fmla="*/ 221 w 388"/>
                    <a:gd name="T35" fmla="*/ 546 h 654"/>
                    <a:gd name="T36" fmla="*/ 0 w 388"/>
                    <a:gd name="T37" fmla="*/ 555 h 654"/>
                    <a:gd name="T38" fmla="*/ 27 w 388"/>
                    <a:gd name="T39" fmla="*/ 457 h 654"/>
                    <a:gd name="T40" fmla="*/ 27 w 388"/>
                    <a:gd name="T41" fmla="*/ 457 h 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88" h="654">
                      <a:moveTo>
                        <a:pt x="27" y="457"/>
                      </a:moveTo>
                      <a:lnTo>
                        <a:pt x="65" y="407"/>
                      </a:lnTo>
                      <a:lnTo>
                        <a:pt x="54" y="394"/>
                      </a:lnTo>
                      <a:lnTo>
                        <a:pt x="38" y="287"/>
                      </a:lnTo>
                      <a:lnTo>
                        <a:pt x="33" y="215"/>
                      </a:lnTo>
                      <a:lnTo>
                        <a:pt x="59" y="135"/>
                      </a:lnTo>
                      <a:lnTo>
                        <a:pt x="101" y="80"/>
                      </a:lnTo>
                      <a:lnTo>
                        <a:pt x="97" y="65"/>
                      </a:lnTo>
                      <a:lnTo>
                        <a:pt x="128" y="14"/>
                      </a:lnTo>
                      <a:lnTo>
                        <a:pt x="362" y="0"/>
                      </a:lnTo>
                      <a:lnTo>
                        <a:pt x="373" y="12"/>
                      </a:lnTo>
                      <a:lnTo>
                        <a:pt x="362" y="419"/>
                      </a:lnTo>
                      <a:lnTo>
                        <a:pt x="388" y="614"/>
                      </a:lnTo>
                      <a:lnTo>
                        <a:pt x="379" y="624"/>
                      </a:lnTo>
                      <a:lnTo>
                        <a:pt x="329" y="612"/>
                      </a:lnTo>
                      <a:lnTo>
                        <a:pt x="253" y="654"/>
                      </a:lnTo>
                      <a:lnTo>
                        <a:pt x="215" y="592"/>
                      </a:lnTo>
                      <a:lnTo>
                        <a:pt x="221" y="546"/>
                      </a:lnTo>
                      <a:lnTo>
                        <a:pt x="0" y="555"/>
                      </a:lnTo>
                      <a:lnTo>
                        <a:pt x="27" y="457"/>
                      </a:lnTo>
                      <a:lnTo>
                        <a:pt x="27" y="457"/>
                      </a:lnTo>
                      <a:close/>
                    </a:path>
                  </a:pathLst>
                </a:custGeom>
                <a:solidFill>
                  <a:srgbClr val="90CAD4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0" name="Freeform 59"/>
                <p:cNvSpPr>
                  <a:spLocks/>
                </p:cNvSpPr>
                <p:nvPr/>
              </p:nvSpPr>
              <p:spPr bwMode="auto">
                <a:xfrm>
                  <a:off x="5591176" y="3586162"/>
                  <a:ext cx="419100" cy="677863"/>
                </a:xfrm>
                <a:custGeom>
                  <a:avLst/>
                  <a:gdLst>
                    <a:gd name="T0" fmla="*/ 11 w 416"/>
                    <a:gd name="T1" fmla="*/ 36 h 659"/>
                    <a:gd name="T2" fmla="*/ 0 w 416"/>
                    <a:gd name="T3" fmla="*/ 443 h 659"/>
                    <a:gd name="T4" fmla="*/ 26 w 416"/>
                    <a:gd name="T5" fmla="*/ 638 h 659"/>
                    <a:gd name="T6" fmla="*/ 55 w 416"/>
                    <a:gd name="T7" fmla="*/ 646 h 659"/>
                    <a:gd name="T8" fmla="*/ 81 w 416"/>
                    <a:gd name="T9" fmla="*/ 631 h 659"/>
                    <a:gd name="T10" fmla="*/ 97 w 416"/>
                    <a:gd name="T11" fmla="*/ 646 h 659"/>
                    <a:gd name="T12" fmla="*/ 74 w 416"/>
                    <a:gd name="T13" fmla="*/ 659 h 659"/>
                    <a:gd name="T14" fmla="*/ 131 w 416"/>
                    <a:gd name="T15" fmla="*/ 644 h 659"/>
                    <a:gd name="T16" fmla="*/ 142 w 416"/>
                    <a:gd name="T17" fmla="*/ 627 h 659"/>
                    <a:gd name="T18" fmla="*/ 135 w 416"/>
                    <a:gd name="T19" fmla="*/ 616 h 659"/>
                    <a:gd name="T20" fmla="*/ 138 w 416"/>
                    <a:gd name="T21" fmla="*/ 598 h 659"/>
                    <a:gd name="T22" fmla="*/ 112 w 416"/>
                    <a:gd name="T23" fmla="*/ 574 h 659"/>
                    <a:gd name="T24" fmla="*/ 112 w 416"/>
                    <a:gd name="T25" fmla="*/ 553 h 659"/>
                    <a:gd name="T26" fmla="*/ 416 w 416"/>
                    <a:gd name="T27" fmla="*/ 526 h 659"/>
                    <a:gd name="T28" fmla="*/ 391 w 416"/>
                    <a:gd name="T29" fmla="*/ 422 h 659"/>
                    <a:gd name="T30" fmla="*/ 406 w 416"/>
                    <a:gd name="T31" fmla="*/ 359 h 659"/>
                    <a:gd name="T32" fmla="*/ 368 w 416"/>
                    <a:gd name="T33" fmla="*/ 277 h 659"/>
                    <a:gd name="T34" fmla="*/ 289 w 416"/>
                    <a:gd name="T35" fmla="*/ 0 h 659"/>
                    <a:gd name="T36" fmla="*/ 0 w 416"/>
                    <a:gd name="T37" fmla="*/ 24 h 659"/>
                    <a:gd name="T38" fmla="*/ 11 w 416"/>
                    <a:gd name="T39" fmla="*/ 36 h 659"/>
                    <a:gd name="T40" fmla="*/ 11 w 416"/>
                    <a:gd name="T41" fmla="*/ 36 h 6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16" h="659">
                      <a:moveTo>
                        <a:pt x="11" y="36"/>
                      </a:moveTo>
                      <a:lnTo>
                        <a:pt x="0" y="443"/>
                      </a:lnTo>
                      <a:lnTo>
                        <a:pt x="26" y="638"/>
                      </a:lnTo>
                      <a:lnTo>
                        <a:pt x="55" y="646"/>
                      </a:lnTo>
                      <a:lnTo>
                        <a:pt x="81" y="631"/>
                      </a:lnTo>
                      <a:lnTo>
                        <a:pt x="97" y="646"/>
                      </a:lnTo>
                      <a:lnTo>
                        <a:pt x="74" y="659"/>
                      </a:lnTo>
                      <a:lnTo>
                        <a:pt x="131" y="644"/>
                      </a:lnTo>
                      <a:lnTo>
                        <a:pt x="142" y="627"/>
                      </a:lnTo>
                      <a:lnTo>
                        <a:pt x="135" y="616"/>
                      </a:lnTo>
                      <a:lnTo>
                        <a:pt x="138" y="598"/>
                      </a:lnTo>
                      <a:lnTo>
                        <a:pt x="112" y="574"/>
                      </a:lnTo>
                      <a:lnTo>
                        <a:pt x="112" y="553"/>
                      </a:lnTo>
                      <a:lnTo>
                        <a:pt x="416" y="526"/>
                      </a:lnTo>
                      <a:lnTo>
                        <a:pt x="391" y="422"/>
                      </a:lnTo>
                      <a:lnTo>
                        <a:pt x="406" y="359"/>
                      </a:lnTo>
                      <a:lnTo>
                        <a:pt x="368" y="277"/>
                      </a:lnTo>
                      <a:lnTo>
                        <a:pt x="289" y="0"/>
                      </a:lnTo>
                      <a:lnTo>
                        <a:pt x="0" y="24"/>
                      </a:lnTo>
                      <a:lnTo>
                        <a:pt x="11" y="36"/>
                      </a:lnTo>
                      <a:lnTo>
                        <a:pt x="11" y="36"/>
                      </a:lnTo>
                      <a:close/>
                    </a:path>
                  </a:pathLst>
                </a:custGeom>
                <a:solidFill>
                  <a:srgbClr val="90CAD4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1" name="Freeform 60"/>
                <p:cNvSpPr>
                  <a:spLocks/>
                </p:cNvSpPr>
                <p:nvPr/>
              </p:nvSpPr>
              <p:spPr bwMode="auto">
                <a:xfrm>
                  <a:off x="5881688" y="3554412"/>
                  <a:ext cx="596900" cy="619125"/>
                </a:xfrm>
                <a:custGeom>
                  <a:avLst/>
                  <a:gdLst>
                    <a:gd name="T0" fmla="*/ 79 w 587"/>
                    <a:gd name="T1" fmla="*/ 312 h 603"/>
                    <a:gd name="T2" fmla="*/ 117 w 587"/>
                    <a:gd name="T3" fmla="*/ 394 h 603"/>
                    <a:gd name="T4" fmla="*/ 102 w 587"/>
                    <a:gd name="T5" fmla="*/ 457 h 603"/>
                    <a:gd name="T6" fmla="*/ 127 w 587"/>
                    <a:gd name="T7" fmla="*/ 561 h 603"/>
                    <a:gd name="T8" fmla="*/ 150 w 587"/>
                    <a:gd name="T9" fmla="*/ 595 h 603"/>
                    <a:gd name="T10" fmla="*/ 464 w 587"/>
                    <a:gd name="T11" fmla="*/ 578 h 603"/>
                    <a:gd name="T12" fmla="*/ 467 w 587"/>
                    <a:gd name="T13" fmla="*/ 599 h 603"/>
                    <a:gd name="T14" fmla="*/ 486 w 587"/>
                    <a:gd name="T15" fmla="*/ 603 h 603"/>
                    <a:gd name="T16" fmla="*/ 479 w 587"/>
                    <a:gd name="T17" fmla="*/ 552 h 603"/>
                    <a:gd name="T18" fmla="*/ 492 w 587"/>
                    <a:gd name="T19" fmla="*/ 538 h 603"/>
                    <a:gd name="T20" fmla="*/ 538 w 587"/>
                    <a:gd name="T21" fmla="*/ 548 h 603"/>
                    <a:gd name="T22" fmla="*/ 545 w 587"/>
                    <a:gd name="T23" fmla="*/ 512 h 603"/>
                    <a:gd name="T24" fmla="*/ 540 w 587"/>
                    <a:gd name="T25" fmla="*/ 464 h 603"/>
                    <a:gd name="T26" fmla="*/ 559 w 587"/>
                    <a:gd name="T27" fmla="*/ 451 h 603"/>
                    <a:gd name="T28" fmla="*/ 587 w 587"/>
                    <a:gd name="T29" fmla="*/ 360 h 603"/>
                    <a:gd name="T30" fmla="*/ 568 w 587"/>
                    <a:gd name="T31" fmla="*/ 356 h 603"/>
                    <a:gd name="T32" fmla="*/ 492 w 587"/>
                    <a:gd name="T33" fmla="*/ 238 h 603"/>
                    <a:gd name="T34" fmla="*/ 327 w 587"/>
                    <a:gd name="T35" fmla="*/ 90 h 603"/>
                    <a:gd name="T36" fmla="*/ 254 w 587"/>
                    <a:gd name="T37" fmla="*/ 44 h 603"/>
                    <a:gd name="T38" fmla="*/ 279 w 587"/>
                    <a:gd name="T39" fmla="*/ 0 h 603"/>
                    <a:gd name="T40" fmla="*/ 144 w 587"/>
                    <a:gd name="T41" fmla="*/ 18 h 603"/>
                    <a:gd name="T42" fmla="*/ 0 w 587"/>
                    <a:gd name="T43" fmla="*/ 35 h 603"/>
                    <a:gd name="T44" fmla="*/ 79 w 587"/>
                    <a:gd name="T45" fmla="*/ 312 h 603"/>
                    <a:gd name="T46" fmla="*/ 79 w 587"/>
                    <a:gd name="T47" fmla="*/ 312 h 6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587" h="603">
                      <a:moveTo>
                        <a:pt x="79" y="312"/>
                      </a:moveTo>
                      <a:lnTo>
                        <a:pt x="117" y="394"/>
                      </a:lnTo>
                      <a:lnTo>
                        <a:pt x="102" y="457"/>
                      </a:lnTo>
                      <a:lnTo>
                        <a:pt x="127" y="561"/>
                      </a:lnTo>
                      <a:lnTo>
                        <a:pt x="150" y="595"/>
                      </a:lnTo>
                      <a:lnTo>
                        <a:pt x="464" y="578"/>
                      </a:lnTo>
                      <a:lnTo>
                        <a:pt x="467" y="599"/>
                      </a:lnTo>
                      <a:lnTo>
                        <a:pt x="486" y="603"/>
                      </a:lnTo>
                      <a:lnTo>
                        <a:pt x="479" y="552"/>
                      </a:lnTo>
                      <a:lnTo>
                        <a:pt x="492" y="538"/>
                      </a:lnTo>
                      <a:lnTo>
                        <a:pt x="538" y="548"/>
                      </a:lnTo>
                      <a:lnTo>
                        <a:pt x="545" y="512"/>
                      </a:lnTo>
                      <a:lnTo>
                        <a:pt x="540" y="464"/>
                      </a:lnTo>
                      <a:lnTo>
                        <a:pt x="559" y="451"/>
                      </a:lnTo>
                      <a:lnTo>
                        <a:pt x="587" y="360"/>
                      </a:lnTo>
                      <a:lnTo>
                        <a:pt x="568" y="356"/>
                      </a:lnTo>
                      <a:lnTo>
                        <a:pt x="492" y="238"/>
                      </a:lnTo>
                      <a:lnTo>
                        <a:pt x="327" y="90"/>
                      </a:lnTo>
                      <a:lnTo>
                        <a:pt x="254" y="44"/>
                      </a:lnTo>
                      <a:lnTo>
                        <a:pt x="279" y="0"/>
                      </a:lnTo>
                      <a:lnTo>
                        <a:pt x="144" y="18"/>
                      </a:lnTo>
                      <a:lnTo>
                        <a:pt x="0" y="35"/>
                      </a:lnTo>
                      <a:lnTo>
                        <a:pt x="79" y="312"/>
                      </a:lnTo>
                      <a:lnTo>
                        <a:pt x="79" y="312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2" name="Freeform 61"/>
                <p:cNvSpPr>
                  <a:spLocks/>
                </p:cNvSpPr>
                <p:nvPr/>
              </p:nvSpPr>
              <p:spPr bwMode="auto">
                <a:xfrm>
                  <a:off x="5705476" y="4105275"/>
                  <a:ext cx="1004887" cy="754062"/>
                </a:xfrm>
                <a:custGeom>
                  <a:avLst/>
                  <a:gdLst>
                    <a:gd name="T0" fmla="*/ 0 w 990"/>
                    <a:gd name="T1" fmla="*/ 71 h 732"/>
                    <a:gd name="T2" fmla="*/ 26 w 990"/>
                    <a:gd name="T3" fmla="*/ 95 h 732"/>
                    <a:gd name="T4" fmla="*/ 23 w 990"/>
                    <a:gd name="T5" fmla="*/ 113 h 732"/>
                    <a:gd name="T6" fmla="*/ 30 w 990"/>
                    <a:gd name="T7" fmla="*/ 124 h 732"/>
                    <a:gd name="T8" fmla="*/ 19 w 990"/>
                    <a:gd name="T9" fmla="*/ 141 h 732"/>
                    <a:gd name="T10" fmla="*/ 135 w 990"/>
                    <a:gd name="T11" fmla="*/ 101 h 732"/>
                    <a:gd name="T12" fmla="*/ 283 w 990"/>
                    <a:gd name="T13" fmla="*/ 194 h 732"/>
                    <a:gd name="T14" fmla="*/ 405 w 990"/>
                    <a:gd name="T15" fmla="*/ 130 h 732"/>
                    <a:gd name="T16" fmla="*/ 475 w 990"/>
                    <a:gd name="T17" fmla="*/ 145 h 732"/>
                    <a:gd name="T18" fmla="*/ 564 w 990"/>
                    <a:gd name="T19" fmla="*/ 232 h 732"/>
                    <a:gd name="T20" fmla="*/ 597 w 990"/>
                    <a:gd name="T21" fmla="*/ 232 h 732"/>
                    <a:gd name="T22" fmla="*/ 625 w 990"/>
                    <a:gd name="T23" fmla="*/ 293 h 732"/>
                    <a:gd name="T24" fmla="*/ 618 w 990"/>
                    <a:gd name="T25" fmla="*/ 409 h 732"/>
                    <a:gd name="T26" fmla="*/ 639 w 990"/>
                    <a:gd name="T27" fmla="*/ 422 h 732"/>
                    <a:gd name="T28" fmla="*/ 642 w 990"/>
                    <a:gd name="T29" fmla="*/ 401 h 732"/>
                    <a:gd name="T30" fmla="*/ 671 w 990"/>
                    <a:gd name="T31" fmla="*/ 401 h 732"/>
                    <a:gd name="T32" fmla="*/ 642 w 990"/>
                    <a:gd name="T33" fmla="*/ 457 h 732"/>
                    <a:gd name="T34" fmla="*/ 718 w 990"/>
                    <a:gd name="T35" fmla="*/ 533 h 732"/>
                    <a:gd name="T36" fmla="*/ 730 w 990"/>
                    <a:gd name="T37" fmla="*/ 512 h 732"/>
                    <a:gd name="T38" fmla="*/ 736 w 990"/>
                    <a:gd name="T39" fmla="*/ 565 h 732"/>
                    <a:gd name="T40" fmla="*/ 760 w 990"/>
                    <a:gd name="T41" fmla="*/ 576 h 732"/>
                    <a:gd name="T42" fmla="*/ 787 w 990"/>
                    <a:gd name="T43" fmla="*/ 641 h 732"/>
                    <a:gd name="T44" fmla="*/ 814 w 990"/>
                    <a:gd name="T45" fmla="*/ 641 h 732"/>
                    <a:gd name="T46" fmla="*/ 871 w 990"/>
                    <a:gd name="T47" fmla="*/ 702 h 732"/>
                    <a:gd name="T48" fmla="*/ 903 w 990"/>
                    <a:gd name="T49" fmla="*/ 706 h 732"/>
                    <a:gd name="T50" fmla="*/ 903 w 990"/>
                    <a:gd name="T51" fmla="*/ 715 h 732"/>
                    <a:gd name="T52" fmla="*/ 880 w 990"/>
                    <a:gd name="T53" fmla="*/ 732 h 732"/>
                    <a:gd name="T54" fmla="*/ 931 w 990"/>
                    <a:gd name="T55" fmla="*/ 725 h 732"/>
                    <a:gd name="T56" fmla="*/ 964 w 990"/>
                    <a:gd name="T57" fmla="*/ 711 h 732"/>
                    <a:gd name="T58" fmla="*/ 981 w 990"/>
                    <a:gd name="T59" fmla="*/ 626 h 732"/>
                    <a:gd name="T60" fmla="*/ 990 w 990"/>
                    <a:gd name="T61" fmla="*/ 630 h 732"/>
                    <a:gd name="T62" fmla="*/ 983 w 990"/>
                    <a:gd name="T63" fmla="*/ 512 h 732"/>
                    <a:gd name="T64" fmla="*/ 969 w 990"/>
                    <a:gd name="T65" fmla="*/ 477 h 732"/>
                    <a:gd name="T66" fmla="*/ 863 w 990"/>
                    <a:gd name="T67" fmla="*/ 306 h 732"/>
                    <a:gd name="T68" fmla="*/ 779 w 990"/>
                    <a:gd name="T69" fmla="*/ 145 h 732"/>
                    <a:gd name="T70" fmla="*/ 728 w 990"/>
                    <a:gd name="T71" fmla="*/ 12 h 732"/>
                    <a:gd name="T72" fmla="*/ 715 w 990"/>
                    <a:gd name="T73" fmla="*/ 10 h 732"/>
                    <a:gd name="T74" fmla="*/ 669 w 990"/>
                    <a:gd name="T75" fmla="*/ 0 h 732"/>
                    <a:gd name="T76" fmla="*/ 656 w 990"/>
                    <a:gd name="T77" fmla="*/ 14 h 732"/>
                    <a:gd name="T78" fmla="*/ 663 w 990"/>
                    <a:gd name="T79" fmla="*/ 65 h 732"/>
                    <a:gd name="T80" fmla="*/ 644 w 990"/>
                    <a:gd name="T81" fmla="*/ 61 h 732"/>
                    <a:gd name="T82" fmla="*/ 641 w 990"/>
                    <a:gd name="T83" fmla="*/ 40 h 732"/>
                    <a:gd name="T84" fmla="*/ 327 w 990"/>
                    <a:gd name="T85" fmla="*/ 57 h 732"/>
                    <a:gd name="T86" fmla="*/ 304 w 990"/>
                    <a:gd name="T87" fmla="*/ 23 h 732"/>
                    <a:gd name="T88" fmla="*/ 0 w 990"/>
                    <a:gd name="T89" fmla="*/ 50 h 732"/>
                    <a:gd name="T90" fmla="*/ 0 w 990"/>
                    <a:gd name="T91" fmla="*/ 71 h 732"/>
                    <a:gd name="T92" fmla="*/ 0 w 990"/>
                    <a:gd name="T93" fmla="*/ 71 h 7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990" h="732">
                      <a:moveTo>
                        <a:pt x="0" y="71"/>
                      </a:moveTo>
                      <a:lnTo>
                        <a:pt x="26" y="95"/>
                      </a:lnTo>
                      <a:lnTo>
                        <a:pt x="23" y="113"/>
                      </a:lnTo>
                      <a:lnTo>
                        <a:pt x="30" y="124"/>
                      </a:lnTo>
                      <a:lnTo>
                        <a:pt x="19" y="141"/>
                      </a:lnTo>
                      <a:lnTo>
                        <a:pt x="135" y="101"/>
                      </a:lnTo>
                      <a:lnTo>
                        <a:pt x="283" y="194"/>
                      </a:lnTo>
                      <a:lnTo>
                        <a:pt x="405" y="130"/>
                      </a:lnTo>
                      <a:lnTo>
                        <a:pt x="475" y="145"/>
                      </a:lnTo>
                      <a:lnTo>
                        <a:pt x="564" y="232"/>
                      </a:lnTo>
                      <a:lnTo>
                        <a:pt x="597" y="232"/>
                      </a:lnTo>
                      <a:lnTo>
                        <a:pt x="625" y="293"/>
                      </a:lnTo>
                      <a:lnTo>
                        <a:pt x="618" y="409"/>
                      </a:lnTo>
                      <a:lnTo>
                        <a:pt x="639" y="422"/>
                      </a:lnTo>
                      <a:lnTo>
                        <a:pt x="642" y="401"/>
                      </a:lnTo>
                      <a:lnTo>
                        <a:pt x="671" y="401"/>
                      </a:lnTo>
                      <a:lnTo>
                        <a:pt x="642" y="457"/>
                      </a:lnTo>
                      <a:lnTo>
                        <a:pt x="718" y="533"/>
                      </a:lnTo>
                      <a:lnTo>
                        <a:pt x="730" y="512"/>
                      </a:lnTo>
                      <a:lnTo>
                        <a:pt x="736" y="565"/>
                      </a:lnTo>
                      <a:lnTo>
                        <a:pt x="760" y="576"/>
                      </a:lnTo>
                      <a:lnTo>
                        <a:pt x="787" y="641"/>
                      </a:lnTo>
                      <a:lnTo>
                        <a:pt x="814" y="641"/>
                      </a:lnTo>
                      <a:lnTo>
                        <a:pt x="871" y="702"/>
                      </a:lnTo>
                      <a:lnTo>
                        <a:pt x="903" y="706"/>
                      </a:lnTo>
                      <a:lnTo>
                        <a:pt x="903" y="715"/>
                      </a:lnTo>
                      <a:lnTo>
                        <a:pt x="880" y="732"/>
                      </a:lnTo>
                      <a:lnTo>
                        <a:pt x="931" y="725"/>
                      </a:lnTo>
                      <a:lnTo>
                        <a:pt x="964" y="711"/>
                      </a:lnTo>
                      <a:lnTo>
                        <a:pt x="981" y="626"/>
                      </a:lnTo>
                      <a:lnTo>
                        <a:pt x="990" y="630"/>
                      </a:lnTo>
                      <a:lnTo>
                        <a:pt x="983" y="512"/>
                      </a:lnTo>
                      <a:lnTo>
                        <a:pt x="969" y="477"/>
                      </a:lnTo>
                      <a:lnTo>
                        <a:pt x="863" y="306"/>
                      </a:lnTo>
                      <a:lnTo>
                        <a:pt x="779" y="145"/>
                      </a:lnTo>
                      <a:lnTo>
                        <a:pt x="728" y="12"/>
                      </a:lnTo>
                      <a:lnTo>
                        <a:pt x="715" y="10"/>
                      </a:lnTo>
                      <a:lnTo>
                        <a:pt x="669" y="0"/>
                      </a:lnTo>
                      <a:lnTo>
                        <a:pt x="656" y="14"/>
                      </a:lnTo>
                      <a:lnTo>
                        <a:pt x="663" y="65"/>
                      </a:lnTo>
                      <a:lnTo>
                        <a:pt x="644" y="61"/>
                      </a:lnTo>
                      <a:lnTo>
                        <a:pt x="641" y="40"/>
                      </a:lnTo>
                      <a:lnTo>
                        <a:pt x="327" y="57"/>
                      </a:lnTo>
                      <a:lnTo>
                        <a:pt x="304" y="23"/>
                      </a:lnTo>
                      <a:lnTo>
                        <a:pt x="0" y="50"/>
                      </a:lnTo>
                      <a:lnTo>
                        <a:pt x="0" y="71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3" name="Freeform 62"/>
                <p:cNvSpPr>
                  <a:spLocks/>
                </p:cNvSpPr>
                <p:nvPr/>
              </p:nvSpPr>
              <p:spPr bwMode="auto">
                <a:xfrm>
                  <a:off x="5867401" y="2552701"/>
                  <a:ext cx="465137" cy="517525"/>
                </a:xfrm>
                <a:custGeom>
                  <a:avLst/>
                  <a:gdLst>
                    <a:gd name="T0" fmla="*/ 0 w 459"/>
                    <a:gd name="T1" fmla="*/ 91 h 504"/>
                    <a:gd name="T2" fmla="*/ 38 w 459"/>
                    <a:gd name="T3" fmla="*/ 441 h 504"/>
                    <a:gd name="T4" fmla="*/ 95 w 459"/>
                    <a:gd name="T5" fmla="*/ 447 h 504"/>
                    <a:gd name="T6" fmla="*/ 164 w 459"/>
                    <a:gd name="T7" fmla="*/ 487 h 504"/>
                    <a:gd name="T8" fmla="*/ 213 w 459"/>
                    <a:gd name="T9" fmla="*/ 485 h 504"/>
                    <a:gd name="T10" fmla="*/ 236 w 459"/>
                    <a:gd name="T11" fmla="*/ 470 h 504"/>
                    <a:gd name="T12" fmla="*/ 291 w 459"/>
                    <a:gd name="T13" fmla="*/ 504 h 504"/>
                    <a:gd name="T14" fmla="*/ 324 w 459"/>
                    <a:gd name="T15" fmla="*/ 475 h 504"/>
                    <a:gd name="T16" fmla="*/ 331 w 459"/>
                    <a:gd name="T17" fmla="*/ 420 h 504"/>
                    <a:gd name="T18" fmla="*/ 352 w 459"/>
                    <a:gd name="T19" fmla="*/ 432 h 504"/>
                    <a:gd name="T20" fmla="*/ 364 w 459"/>
                    <a:gd name="T21" fmla="*/ 386 h 504"/>
                    <a:gd name="T22" fmla="*/ 440 w 459"/>
                    <a:gd name="T23" fmla="*/ 319 h 504"/>
                    <a:gd name="T24" fmla="*/ 453 w 459"/>
                    <a:gd name="T25" fmla="*/ 211 h 504"/>
                    <a:gd name="T26" fmla="*/ 443 w 459"/>
                    <a:gd name="T27" fmla="*/ 188 h 504"/>
                    <a:gd name="T28" fmla="*/ 459 w 459"/>
                    <a:gd name="T29" fmla="*/ 177 h 504"/>
                    <a:gd name="T30" fmla="*/ 430 w 459"/>
                    <a:gd name="T31" fmla="*/ 0 h 504"/>
                    <a:gd name="T32" fmla="*/ 352 w 459"/>
                    <a:gd name="T33" fmla="*/ 40 h 504"/>
                    <a:gd name="T34" fmla="*/ 312 w 459"/>
                    <a:gd name="T35" fmla="*/ 82 h 504"/>
                    <a:gd name="T36" fmla="*/ 284 w 459"/>
                    <a:gd name="T37" fmla="*/ 84 h 504"/>
                    <a:gd name="T38" fmla="*/ 240 w 459"/>
                    <a:gd name="T39" fmla="*/ 107 h 504"/>
                    <a:gd name="T40" fmla="*/ 139 w 459"/>
                    <a:gd name="T41" fmla="*/ 72 h 504"/>
                    <a:gd name="T42" fmla="*/ 0 w 459"/>
                    <a:gd name="T43" fmla="*/ 91 h 504"/>
                    <a:gd name="T44" fmla="*/ 0 w 459"/>
                    <a:gd name="T45" fmla="*/ 91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59" h="504">
                      <a:moveTo>
                        <a:pt x="0" y="91"/>
                      </a:moveTo>
                      <a:lnTo>
                        <a:pt x="38" y="441"/>
                      </a:lnTo>
                      <a:lnTo>
                        <a:pt x="95" y="447"/>
                      </a:lnTo>
                      <a:lnTo>
                        <a:pt x="164" y="487"/>
                      </a:lnTo>
                      <a:lnTo>
                        <a:pt x="213" y="485"/>
                      </a:lnTo>
                      <a:lnTo>
                        <a:pt x="236" y="470"/>
                      </a:lnTo>
                      <a:lnTo>
                        <a:pt x="291" y="504"/>
                      </a:lnTo>
                      <a:lnTo>
                        <a:pt x="324" y="475"/>
                      </a:lnTo>
                      <a:lnTo>
                        <a:pt x="331" y="420"/>
                      </a:lnTo>
                      <a:lnTo>
                        <a:pt x="352" y="432"/>
                      </a:lnTo>
                      <a:lnTo>
                        <a:pt x="364" y="386"/>
                      </a:lnTo>
                      <a:lnTo>
                        <a:pt x="440" y="319"/>
                      </a:lnTo>
                      <a:lnTo>
                        <a:pt x="453" y="211"/>
                      </a:lnTo>
                      <a:lnTo>
                        <a:pt x="443" y="188"/>
                      </a:lnTo>
                      <a:lnTo>
                        <a:pt x="459" y="177"/>
                      </a:lnTo>
                      <a:lnTo>
                        <a:pt x="430" y="0"/>
                      </a:lnTo>
                      <a:lnTo>
                        <a:pt x="352" y="40"/>
                      </a:lnTo>
                      <a:lnTo>
                        <a:pt x="312" y="82"/>
                      </a:lnTo>
                      <a:lnTo>
                        <a:pt x="284" y="84"/>
                      </a:lnTo>
                      <a:lnTo>
                        <a:pt x="240" y="107"/>
                      </a:lnTo>
                      <a:lnTo>
                        <a:pt x="139" y="72"/>
                      </a:lnTo>
                      <a:lnTo>
                        <a:pt x="0" y="91"/>
                      </a:lnTo>
                      <a:lnTo>
                        <a:pt x="0" y="91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4" name="Freeform 63"/>
                <p:cNvSpPr>
                  <a:spLocks/>
                </p:cNvSpPr>
                <p:nvPr/>
              </p:nvSpPr>
              <p:spPr bwMode="auto">
                <a:xfrm>
                  <a:off x="6162676" y="2736851"/>
                  <a:ext cx="495300" cy="485775"/>
                </a:xfrm>
                <a:custGeom>
                  <a:avLst/>
                  <a:gdLst>
                    <a:gd name="T0" fmla="*/ 0 w 489"/>
                    <a:gd name="T1" fmla="*/ 327 h 473"/>
                    <a:gd name="T2" fmla="*/ 17 w 489"/>
                    <a:gd name="T3" fmla="*/ 391 h 473"/>
                    <a:gd name="T4" fmla="*/ 80 w 489"/>
                    <a:gd name="T5" fmla="*/ 437 h 473"/>
                    <a:gd name="T6" fmla="*/ 111 w 489"/>
                    <a:gd name="T7" fmla="*/ 473 h 473"/>
                    <a:gd name="T8" fmla="*/ 204 w 489"/>
                    <a:gd name="T9" fmla="*/ 435 h 473"/>
                    <a:gd name="T10" fmla="*/ 246 w 489"/>
                    <a:gd name="T11" fmla="*/ 429 h 473"/>
                    <a:gd name="T12" fmla="*/ 268 w 489"/>
                    <a:gd name="T13" fmla="*/ 401 h 473"/>
                    <a:gd name="T14" fmla="*/ 304 w 489"/>
                    <a:gd name="T15" fmla="*/ 258 h 473"/>
                    <a:gd name="T16" fmla="*/ 344 w 489"/>
                    <a:gd name="T17" fmla="*/ 275 h 473"/>
                    <a:gd name="T18" fmla="*/ 420 w 489"/>
                    <a:gd name="T19" fmla="*/ 122 h 473"/>
                    <a:gd name="T20" fmla="*/ 479 w 489"/>
                    <a:gd name="T21" fmla="*/ 154 h 473"/>
                    <a:gd name="T22" fmla="*/ 489 w 489"/>
                    <a:gd name="T23" fmla="*/ 127 h 473"/>
                    <a:gd name="T24" fmla="*/ 447 w 489"/>
                    <a:gd name="T25" fmla="*/ 93 h 473"/>
                    <a:gd name="T26" fmla="*/ 415 w 489"/>
                    <a:gd name="T27" fmla="*/ 97 h 473"/>
                    <a:gd name="T28" fmla="*/ 403 w 489"/>
                    <a:gd name="T29" fmla="*/ 114 h 473"/>
                    <a:gd name="T30" fmla="*/ 344 w 489"/>
                    <a:gd name="T31" fmla="*/ 131 h 473"/>
                    <a:gd name="T32" fmla="*/ 306 w 489"/>
                    <a:gd name="T33" fmla="*/ 173 h 473"/>
                    <a:gd name="T34" fmla="*/ 295 w 489"/>
                    <a:gd name="T35" fmla="*/ 106 h 473"/>
                    <a:gd name="T36" fmla="*/ 189 w 489"/>
                    <a:gd name="T37" fmla="*/ 123 h 473"/>
                    <a:gd name="T38" fmla="*/ 168 w 489"/>
                    <a:gd name="T39" fmla="*/ 0 h 473"/>
                    <a:gd name="T40" fmla="*/ 152 w 489"/>
                    <a:gd name="T41" fmla="*/ 11 h 473"/>
                    <a:gd name="T42" fmla="*/ 162 w 489"/>
                    <a:gd name="T43" fmla="*/ 34 h 473"/>
                    <a:gd name="T44" fmla="*/ 149 w 489"/>
                    <a:gd name="T45" fmla="*/ 142 h 473"/>
                    <a:gd name="T46" fmla="*/ 73 w 489"/>
                    <a:gd name="T47" fmla="*/ 209 h 473"/>
                    <a:gd name="T48" fmla="*/ 61 w 489"/>
                    <a:gd name="T49" fmla="*/ 255 h 473"/>
                    <a:gd name="T50" fmla="*/ 40 w 489"/>
                    <a:gd name="T51" fmla="*/ 243 h 473"/>
                    <a:gd name="T52" fmla="*/ 33 w 489"/>
                    <a:gd name="T53" fmla="*/ 298 h 473"/>
                    <a:gd name="T54" fmla="*/ 0 w 489"/>
                    <a:gd name="T55" fmla="*/ 327 h 473"/>
                    <a:gd name="T56" fmla="*/ 0 w 489"/>
                    <a:gd name="T57" fmla="*/ 327 h 473"/>
                    <a:gd name="T58" fmla="*/ 0 w 489"/>
                    <a:gd name="T59" fmla="*/ 327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489" h="473">
                      <a:moveTo>
                        <a:pt x="0" y="327"/>
                      </a:moveTo>
                      <a:lnTo>
                        <a:pt x="17" y="391"/>
                      </a:lnTo>
                      <a:lnTo>
                        <a:pt x="80" y="437"/>
                      </a:lnTo>
                      <a:lnTo>
                        <a:pt x="111" y="473"/>
                      </a:lnTo>
                      <a:lnTo>
                        <a:pt x="204" y="435"/>
                      </a:lnTo>
                      <a:lnTo>
                        <a:pt x="246" y="429"/>
                      </a:lnTo>
                      <a:lnTo>
                        <a:pt x="268" y="401"/>
                      </a:lnTo>
                      <a:lnTo>
                        <a:pt x="304" y="258"/>
                      </a:lnTo>
                      <a:lnTo>
                        <a:pt x="344" y="275"/>
                      </a:lnTo>
                      <a:lnTo>
                        <a:pt x="420" y="122"/>
                      </a:lnTo>
                      <a:lnTo>
                        <a:pt x="479" y="154"/>
                      </a:lnTo>
                      <a:lnTo>
                        <a:pt x="489" y="127"/>
                      </a:lnTo>
                      <a:lnTo>
                        <a:pt x="447" y="93"/>
                      </a:lnTo>
                      <a:lnTo>
                        <a:pt x="415" y="97"/>
                      </a:lnTo>
                      <a:lnTo>
                        <a:pt x="403" y="114"/>
                      </a:lnTo>
                      <a:lnTo>
                        <a:pt x="344" y="131"/>
                      </a:lnTo>
                      <a:lnTo>
                        <a:pt x="306" y="173"/>
                      </a:lnTo>
                      <a:lnTo>
                        <a:pt x="295" y="106"/>
                      </a:lnTo>
                      <a:lnTo>
                        <a:pt x="189" y="123"/>
                      </a:lnTo>
                      <a:lnTo>
                        <a:pt x="168" y="0"/>
                      </a:lnTo>
                      <a:lnTo>
                        <a:pt x="152" y="11"/>
                      </a:lnTo>
                      <a:lnTo>
                        <a:pt x="162" y="34"/>
                      </a:lnTo>
                      <a:lnTo>
                        <a:pt x="149" y="142"/>
                      </a:lnTo>
                      <a:lnTo>
                        <a:pt x="73" y="209"/>
                      </a:lnTo>
                      <a:lnTo>
                        <a:pt x="61" y="255"/>
                      </a:lnTo>
                      <a:lnTo>
                        <a:pt x="40" y="243"/>
                      </a:lnTo>
                      <a:lnTo>
                        <a:pt x="33" y="298"/>
                      </a:lnTo>
                      <a:lnTo>
                        <a:pt x="0" y="327"/>
                      </a:lnTo>
                      <a:lnTo>
                        <a:pt x="0" y="327"/>
                      </a:lnTo>
                      <a:lnTo>
                        <a:pt x="0" y="327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5" name="Freeform 64"/>
                <p:cNvSpPr>
                  <a:spLocks/>
                </p:cNvSpPr>
                <p:nvPr/>
              </p:nvSpPr>
              <p:spPr bwMode="auto">
                <a:xfrm>
                  <a:off x="6461126" y="2771776"/>
                  <a:ext cx="506412" cy="244475"/>
                </a:xfrm>
                <a:custGeom>
                  <a:avLst/>
                  <a:gdLst>
                    <a:gd name="T0" fmla="*/ 0 w 496"/>
                    <a:gd name="T1" fmla="*/ 72 h 240"/>
                    <a:gd name="T2" fmla="*/ 11 w 496"/>
                    <a:gd name="T3" fmla="*/ 139 h 240"/>
                    <a:gd name="T4" fmla="*/ 49 w 496"/>
                    <a:gd name="T5" fmla="*/ 97 h 240"/>
                    <a:gd name="T6" fmla="*/ 108 w 496"/>
                    <a:gd name="T7" fmla="*/ 80 h 240"/>
                    <a:gd name="T8" fmla="*/ 120 w 496"/>
                    <a:gd name="T9" fmla="*/ 63 h 240"/>
                    <a:gd name="T10" fmla="*/ 152 w 496"/>
                    <a:gd name="T11" fmla="*/ 59 h 240"/>
                    <a:gd name="T12" fmla="*/ 194 w 496"/>
                    <a:gd name="T13" fmla="*/ 93 h 240"/>
                    <a:gd name="T14" fmla="*/ 222 w 496"/>
                    <a:gd name="T15" fmla="*/ 101 h 240"/>
                    <a:gd name="T16" fmla="*/ 276 w 496"/>
                    <a:gd name="T17" fmla="*/ 148 h 240"/>
                    <a:gd name="T18" fmla="*/ 257 w 496"/>
                    <a:gd name="T19" fmla="*/ 194 h 240"/>
                    <a:gd name="T20" fmla="*/ 264 w 496"/>
                    <a:gd name="T21" fmla="*/ 215 h 240"/>
                    <a:gd name="T22" fmla="*/ 287 w 496"/>
                    <a:gd name="T23" fmla="*/ 205 h 240"/>
                    <a:gd name="T24" fmla="*/ 308 w 496"/>
                    <a:gd name="T25" fmla="*/ 205 h 240"/>
                    <a:gd name="T26" fmla="*/ 319 w 496"/>
                    <a:gd name="T27" fmla="*/ 221 h 240"/>
                    <a:gd name="T28" fmla="*/ 344 w 496"/>
                    <a:gd name="T29" fmla="*/ 221 h 240"/>
                    <a:gd name="T30" fmla="*/ 354 w 496"/>
                    <a:gd name="T31" fmla="*/ 215 h 240"/>
                    <a:gd name="T32" fmla="*/ 338 w 496"/>
                    <a:gd name="T33" fmla="*/ 173 h 240"/>
                    <a:gd name="T34" fmla="*/ 335 w 496"/>
                    <a:gd name="T35" fmla="*/ 97 h 240"/>
                    <a:gd name="T36" fmla="*/ 316 w 496"/>
                    <a:gd name="T37" fmla="*/ 86 h 240"/>
                    <a:gd name="T38" fmla="*/ 354 w 496"/>
                    <a:gd name="T39" fmla="*/ 51 h 240"/>
                    <a:gd name="T40" fmla="*/ 356 w 496"/>
                    <a:gd name="T41" fmla="*/ 29 h 240"/>
                    <a:gd name="T42" fmla="*/ 380 w 496"/>
                    <a:gd name="T43" fmla="*/ 31 h 240"/>
                    <a:gd name="T44" fmla="*/ 350 w 496"/>
                    <a:gd name="T45" fmla="*/ 78 h 240"/>
                    <a:gd name="T46" fmla="*/ 367 w 496"/>
                    <a:gd name="T47" fmla="*/ 135 h 240"/>
                    <a:gd name="T48" fmla="*/ 375 w 496"/>
                    <a:gd name="T49" fmla="*/ 150 h 240"/>
                    <a:gd name="T50" fmla="*/ 386 w 496"/>
                    <a:gd name="T51" fmla="*/ 158 h 240"/>
                    <a:gd name="T52" fmla="*/ 363 w 496"/>
                    <a:gd name="T53" fmla="*/ 156 h 240"/>
                    <a:gd name="T54" fmla="*/ 371 w 496"/>
                    <a:gd name="T55" fmla="*/ 192 h 240"/>
                    <a:gd name="T56" fmla="*/ 411 w 496"/>
                    <a:gd name="T57" fmla="*/ 215 h 240"/>
                    <a:gd name="T58" fmla="*/ 420 w 496"/>
                    <a:gd name="T59" fmla="*/ 221 h 240"/>
                    <a:gd name="T60" fmla="*/ 432 w 496"/>
                    <a:gd name="T61" fmla="*/ 221 h 240"/>
                    <a:gd name="T62" fmla="*/ 426 w 496"/>
                    <a:gd name="T63" fmla="*/ 240 h 240"/>
                    <a:gd name="T64" fmla="*/ 475 w 496"/>
                    <a:gd name="T65" fmla="*/ 215 h 240"/>
                    <a:gd name="T66" fmla="*/ 485 w 496"/>
                    <a:gd name="T67" fmla="*/ 184 h 240"/>
                    <a:gd name="T68" fmla="*/ 496 w 496"/>
                    <a:gd name="T69" fmla="*/ 152 h 240"/>
                    <a:gd name="T70" fmla="*/ 426 w 496"/>
                    <a:gd name="T71" fmla="*/ 167 h 240"/>
                    <a:gd name="T72" fmla="*/ 380 w 496"/>
                    <a:gd name="T73" fmla="*/ 0 h 240"/>
                    <a:gd name="T74" fmla="*/ 0 w 496"/>
                    <a:gd name="T75" fmla="*/ 72 h 240"/>
                    <a:gd name="T76" fmla="*/ 0 w 496"/>
                    <a:gd name="T77" fmla="*/ 72 h 240"/>
                    <a:gd name="T78" fmla="*/ 0 w 496"/>
                    <a:gd name="T79" fmla="*/ 72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96" h="240">
                      <a:moveTo>
                        <a:pt x="0" y="72"/>
                      </a:moveTo>
                      <a:lnTo>
                        <a:pt x="11" y="139"/>
                      </a:lnTo>
                      <a:lnTo>
                        <a:pt x="49" y="97"/>
                      </a:lnTo>
                      <a:lnTo>
                        <a:pt x="108" y="80"/>
                      </a:lnTo>
                      <a:lnTo>
                        <a:pt x="120" y="63"/>
                      </a:lnTo>
                      <a:lnTo>
                        <a:pt x="152" y="59"/>
                      </a:lnTo>
                      <a:lnTo>
                        <a:pt x="194" y="93"/>
                      </a:lnTo>
                      <a:lnTo>
                        <a:pt x="222" y="101"/>
                      </a:lnTo>
                      <a:lnTo>
                        <a:pt x="276" y="148"/>
                      </a:lnTo>
                      <a:lnTo>
                        <a:pt x="257" y="194"/>
                      </a:lnTo>
                      <a:lnTo>
                        <a:pt x="264" y="215"/>
                      </a:lnTo>
                      <a:lnTo>
                        <a:pt x="287" y="205"/>
                      </a:lnTo>
                      <a:lnTo>
                        <a:pt x="308" y="205"/>
                      </a:lnTo>
                      <a:lnTo>
                        <a:pt x="319" y="221"/>
                      </a:lnTo>
                      <a:lnTo>
                        <a:pt x="344" y="221"/>
                      </a:lnTo>
                      <a:lnTo>
                        <a:pt x="354" y="215"/>
                      </a:lnTo>
                      <a:lnTo>
                        <a:pt x="338" y="173"/>
                      </a:lnTo>
                      <a:lnTo>
                        <a:pt x="335" y="97"/>
                      </a:lnTo>
                      <a:lnTo>
                        <a:pt x="316" y="86"/>
                      </a:lnTo>
                      <a:lnTo>
                        <a:pt x="354" y="51"/>
                      </a:lnTo>
                      <a:lnTo>
                        <a:pt x="356" y="29"/>
                      </a:lnTo>
                      <a:lnTo>
                        <a:pt x="380" y="31"/>
                      </a:lnTo>
                      <a:lnTo>
                        <a:pt x="350" y="78"/>
                      </a:lnTo>
                      <a:lnTo>
                        <a:pt x="367" y="135"/>
                      </a:lnTo>
                      <a:lnTo>
                        <a:pt x="375" y="150"/>
                      </a:lnTo>
                      <a:lnTo>
                        <a:pt x="386" y="158"/>
                      </a:lnTo>
                      <a:lnTo>
                        <a:pt x="363" y="156"/>
                      </a:lnTo>
                      <a:lnTo>
                        <a:pt x="371" y="192"/>
                      </a:lnTo>
                      <a:lnTo>
                        <a:pt x="411" y="215"/>
                      </a:lnTo>
                      <a:lnTo>
                        <a:pt x="420" y="221"/>
                      </a:lnTo>
                      <a:lnTo>
                        <a:pt x="432" y="221"/>
                      </a:lnTo>
                      <a:lnTo>
                        <a:pt x="426" y="240"/>
                      </a:lnTo>
                      <a:lnTo>
                        <a:pt x="475" y="215"/>
                      </a:lnTo>
                      <a:lnTo>
                        <a:pt x="485" y="184"/>
                      </a:lnTo>
                      <a:lnTo>
                        <a:pt x="496" y="152"/>
                      </a:lnTo>
                      <a:lnTo>
                        <a:pt x="426" y="167"/>
                      </a:lnTo>
                      <a:lnTo>
                        <a:pt x="380" y="0"/>
                      </a:lnTo>
                      <a:lnTo>
                        <a:pt x="0" y="72"/>
                      </a:lnTo>
                      <a:lnTo>
                        <a:pt x="0" y="72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6" name="Freeform 65"/>
                <p:cNvSpPr>
                  <a:spLocks/>
                </p:cNvSpPr>
                <p:nvPr/>
              </p:nvSpPr>
              <p:spPr bwMode="auto">
                <a:xfrm>
                  <a:off x="6078538" y="2863851"/>
                  <a:ext cx="857250" cy="476250"/>
                </a:xfrm>
                <a:custGeom>
                  <a:avLst/>
                  <a:gdLst>
                    <a:gd name="T0" fmla="*/ 78 w 844"/>
                    <a:gd name="T1" fmla="*/ 414 h 463"/>
                    <a:gd name="T2" fmla="*/ 79 w 844"/>
                    <a:gd name="T3" fmla="*/ 402 h 463"/>
                    <a:gd name="T4" fmla="*/ 133 w 844"/>
                    <a:gd name="T5" fmla="*/ 351 h 463"/>
                    <a:gd name="T6" fmla="*/ 163 w 844"/>
                    <a:gd name="T7" fmla="*/ 315 h 463"/>
                    <a:gd name="T8" fmla="*/ 194 w 844"/>
                    <a:gd name="T9" fmla="*/ 351 h 463"/>
                    <a:gd name="T10" fmla="*/ 287 w 844"/>
                    <a:gd name="T11" fmla="*/ 313 h 463"/>
                    <a:gd name="T12" fmla="*/ 329 w 844"/>
                    <a:gd name="T13" fmla="*/ 307 h 463"/>
                    <a:gd name="T14" fmla="*/ 351 w 844"/>
                    <a:gd name="T15" fmla="*/ 279 h 463"/>
                    <a:gd name="T16" fmla="*/ 387 w 844"/>
                    <a:gd name="T17" fmla="*/ 136 h 463"/>
                    <a:gd name="T18" fmla="*/ 427 w 844"/>
                    <a:gd name="T19" fmla="*/ 153 h 463"/>
                    <a:gd name="T20" fmla="*/ 503 w 844"/>
                    <a:gd name="T21" fmla="*/ 0 h 463"/>
                    <a:gd name="T22" fmla="*/ 562 w 844"/>
                    <a:gd name="T23" fmla="*/ 32 h 463"/>
                    <a:gd name="T24" fmla="*/ 572 w 844"/>
                    <a:gd name="T25" fmla="*/ 5 h 463"/>
                    <a:gd name="T26" fmla="*/ 600 w 844"/>
                    <a:gd name="T27" fmla="*/ 13 h 463"/>
                    <a:gd name="T28" fmla="*/ 654 w 844"/>
                    <a:gd name="T29" fmla="*/ 60 h 463"/>
                    <a:gd name="T30" fmla="*/ 635 w 844"/>
                    <a:gd name="T31" fmla="*/ 106 h 463"/>
                    <a:gd name="T32" fmla="*/ 642 w 844"/>
                    <a:gd name="T33" fmla="*/ 127 h 463"/>
                    <a:gd name="T34" fmla="*/ 665 w 844"/>
                    <a:gd name="T35" fmla="*/ 117 h 463"/>
                    <a:gd name="T36" fmla="*/ 682 w 844"/>
                    <a:gd name="T37" fmla="*/ 138 h 463"/>
                    <a:gd name="T38" fmla="*/ 764 w 844"/>
                    <a:gd name="T39" fmla="*/ 165 h 463"/>
                    <a:gd name="T40" fmla="*/ 688 w 844"/>
                    <a:gd name="T41" fmla="*/ 161 h 463"/>
                    <a:gd name="T42" fmla="*/ 768 w 844"/>
                    <a:gd name="T43" fmla="*/ 231 h 463"/>
                    <a:gd name="T44" fmla="*/ 718 w 844"/>
                    <a:gd name="T45" fmla="*/ 224 h 463"/>
                    <a:gd name="T46" fmla="*/ 819 w 844"/>
                    <a:gd name="T47" fmla="*/ 288 h 463"/>
                    <a:gd name="T48" fmla="*/ 844 w 844"/>
                    <a:gd name="T49" fmla="*/ 332 h 463"/>
                    <a:gd name="T50" fmla="*/ 827 w 844"/>
                    <a:gd name="T51" fmla="*/ 326 h 463"/>
                    <a:gd name="T52" fmla="*/ 823 w 844"/>
                    <a:gd name="T53" fmla="*/ 338 h 463"/>
                    <a:gd name="T54" fmla="*/ 492 w 844"/>
                    <a:gd name="T55" fmla="*/ 401 h 463"/>
                    <a:gd name="T56" fmla="*/ 216 w 844"/>
                    <a:gd name="T57" fmla="*/ 435 h 463"/>
                    <a:gd name="T58" fmla="*/ 0 w 844"/>
                    <a:gd name="T59" fmla="*/ 463 h 463"/>
                    <a:gd name="T60" fmla="*/ 78 w 844"/>
                    <a:gd name="T61" fmla="*/ 414 h 463"/>
                    <a:gd name="T62" fmla="*/ 78 w 844"/>
                    <a:gd name="T63" fmla="*/ 414 h 4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844" h="463">
                      <a:moveTo>
                        <a:pt x="78" y="414"/>
                      </a:moveTo>
                      <a:lnTo>
                        <a:pt x="79" y="402"/>
                      </a:lnTo>
                      <a:lnTo>
                        <a:pt x="133" y="351"/>
                      </a:lnTo>
                      <a:lnTo>
                        <a:pt x="163" y="315"/>
                      </a:lnTo>
                      <a:lnTo>
                        <a:pt x="194" y="351"/>
                      </a:lnTo>
                      <a:lnTo>
                        <a:pt x="287" y="313"/>
                      </a:lnTo>
                      <a:lnTo>
                        <a:pt x="329" y="307"/>
                      </a:lnTo>
                      <a:lnTo>
                        <a:pt x="351" y="279"/>
                      </a:lnTo>
                      <a:lnTo>
                        <a:pt x="387" y="136"/>
                      </a:lnTo>
                      <a:lnTo>
                        <a:pt x="427" y="153"/>
                      </a:lnTo>
                      <a:lnTo>
                        <a:pt x="503" y="0"/>
                      </a:lnTo>
                      <a:lnTo>
                        <a:pt x="562" y="32"/>
                      </a:lnTo>
                      <a:lnTo>
                        <a:pt x="572" y="5"/>
                      </a:lnTo>
                      <a:lnTo>
                        <a:pt x="600" y="13"/>
                      </a:lnTo>
                      <a:lnTo>
                        <a:pt x="654" y="60"/>
                      </a:lnTo>
                      <a:lnTo>
                        <a:pt x="635" y="106"/>
                      </a:lnTo>
                      <a:lnTo>
                        <a:pt x="642" y="127"/>
                      </a:lnTo>
                      <a:lnTo>
                        <a:pt x="665" y="117"/>
                      </a:lnTo>
                      <a:lnTo>
                        <a:pt x="682" y="138"/>
                      </a:lnTo>
                      <a:lnTo>
                        <a:pt x="764" y="165"/>
                      </a:lnTo>
                      <a:lnTo>
                        <a:pt x="688" y="161"/>
                      </a:lnTo>
                      <a:lnTo>
                        <a:pt x="768" y="231"/>
                      </a:lnTo>
                      <a:lnTo>
                        <a:pt x="718" y="224"/>
                      </a:lnTo>
                      <a:lnTo>
                        <a:pt x="819" y="288"/>
                      </a:lnTo>
                      <a:lnTo>
                        <a:pt x="844" y="332"/>
                      </a:lnTo>
                      <a:lnTo>
                        <a:pt x="827" y="326"/>
                      </a:lnTo>
                      <a:lnTo>
                        <a:pt x="823" y="338"/>
                      </a:lnTo>
                      <a:lnTo>
                        <a:pt x="492" y="401"/>
                      </a:lnTo>
                      <a:lnTo>
                        <a:pt x="216" y="435"/>
                      </a:lnTo>
                      <a:lnTo>
                        <a:pt x="0" y="463"/>
                      </a:lnTo>
                      <a:lnTo>
                        <a:pt x="78" y="414"/>
                      </a:lnTo>
                      <a:lnTo>
                        <a:pt x="78" y="414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7" name="Freeform 66"/>
                <p:cNvSpPr>
                  <a:spLocks/>
                </p:cNvSpPr>
                <p:nvPr/>
              </p:nvSpPr>
              <p:spPr bwMode="auto">
                <a:xfrm>
                  <a:off x="6030913" y="3208337"/>
                  <a:ext cx="944563" cy="422275"/>
                </a:xfrm>
                <a:custGeom>
                  <a:avLst/>
                  <a:gdLst>
                    <a:gd name="T0" fmla="*/ 0 w 932"/>
                    <a:gd name="T1" fmla="*/ 350 h 407"/>
                    <a:gd name="T2" fmla="*/ 135 w 932"/>
                    <a:gd name="T3" fmla="*/ 332 h 407"/>
                    <a:gd name="T4" fmla="*/ 213 w 932"/>
                    <a:gd name="T5" fmla="*/ 294 h 407"/>
                    <a:gd name="T6" fmla="*/ 361 w 932"/>
                    <a:gd name="T7" fmla="*/ 279 h 407"/>
                    <a:gd name="T8" fmla="*/ 422 w 932"/>
                    <a:gd name="T9" fmla="*/ 317 h 407"/>
                    <a:gd name="T10" fmla="*/ 519 w 932"/>
                    <a:gd name="T11" fmla="*/ 304 h 407"/>
                    <a:gd name="T12" fmla="*/ 666 w 932"/>
                    <a:gd name="T13" fmla="*/ 407 h 407"/>
                    <a:gd name="T14" fmla="*/ 723 w 932"/>
                    <a:gd name="T15" fmla="*/ 393 h 407"/>
                    <a:gd name="T16" fmla="*/ 804 w 932"/>
                    <a:gd name="T17" fmla="*/ 275 h 407"/>
                    <a:gd name="T18" fmla="*/ 871 w 932"/>
                    <a:gd name="T19" fmla="*/ 251 h 407"/>
                    <a:gd name="T20" fmla="*/ 892 w 932"/>
                    <a:gd name="T21" fmla="*/ 217 h 407"/>
                    <a:gd name="T22" fmla="*/ 820 w 932"/>
                    <a:gd name="T23" fmla="*/ 230 h 407"/>
                    <a:gd name="T24" fmla="*/ 801 w 932"/>
                    <a:gd name="T25" fmla="*/ 205 h 407"/>
                    <a:gd name="T26" fmla="*/ 844 w 932"/>
                    <a:gd name="T27" fmla="*/ 194 h 407"/>
                    <a:gd name="T28" fmla="*/ 844 w 932"/>
                    <a:gd name="T29" fmla="*/ 179 h 407"/>
                    <a:gd name="T30" fmla="*/ 795 w 932"/>
                    <a:gd name="T31" fmla="*/ 161 h 407"/>
                    <a:gd name="T32" fmla="*/ 858 w 932"/>
                    <a:gd name="T33" fmla="*/ 139 h 407"/>
                    <a:gd name="T34" fmla="*/ 854 w 932"/>
                    <a:gd name="T35" fmla="*/ 163 h 407"/>
                    <a:gd name="T36" fmla="*/ 894 w 932"/>
                    <a:gd name="T37" fmla="*/ 163 h 407"/>
                    <a:gd name="T38" fmla="*/ 916 w 932"/>
                    <a:gd name="T39" fmla="*/ 122 h 407"/>
                    <a:gd name="T40" fmla="*/ 932 w 932"/>
                    <a:gd name="T41" fmla="*/ 120 h 407"/>
                    <a:gd name="T42" fmla="*/ 922 w 932"/>
                    <a:gd name="T43" fmla="*/ 82 h 407"/>
                    <a:gd name="T44" fmla="*/ 894 w 932"/>
                    <a:gd name="T45" fmla="*/ 120 h 407"/>
                    <a:gd name="T46" fmla="*/ 865 w 932"/>
                    <a:gd name="T47" fmla="*/ 36 h 407"/>
                    <a:gd name="T48" fmla="*/ 884 w 932"/>
                    <a:gd name="T49" fmla="*/ 32 h 407"/>
                    <a:gd name="T50" fmla="*/ 911 w 932"/>
                    <a:gd name="T51" fmla="*/ 55 h 407"/>
                    <a:gd name="T52" fmla="*/ 892 w 932"/>
                    <a:gd name="T53" fmla="*/ 17 h 407"/>
                    <a:gd name="T54" fmla="*/ 871 w 932"/>
                    <a:gd name="T55" fmla="*/ 0 h 407"/>
                    <a:gd name="T56" fmla="*/ 540 w 932"/>
                    <a:gd name="T57" fmla="*/ 63 h 407"/>
                    <a:gd name="T58" fmla="*/ 264 w 932"/>
                    <a:gd name="T59" fmla="*/ 97 h 407"/>
                    <a:gd name="T60" fmla="*/ 226 w 932"/>
                    <a:gd name="T61" fmla="*/ 171 h 407"/>
                    <a:gd name="T62" fmla="*/ 167 w 932"/>
                    <a:gd name="T63" fmla="*/ 184 h 407"/>
                    <a:gd name="T64" fmla="*/ 139 w 932"/>
                    <a:gd name="T65" fmla="*/ 222 h 407"/>
                    <a:gd name="T66" fmla="*/ 32 w 932"/>
                    <a:gd name="T67" fmla="*/ 283 h 407"/>
                    <a:gd name="T68" fmla="*/ 27 w 932"/>
                    <a:gd name="T69" fmla="*/ 306 h 407"/>
                    <a:gd name="T70" fmla="*/ 0 w 932"/>
                    <a:gd name="T71" fmla="*/ 319 h 407"/>
                    <a:gd name="T72" fmla="*/ 0 w 932"/>
                    <a:gd name="T73" fmla="*/ 350 h 407"/>
                    <a:gd name="T74" fmla="*/ 0 w 932"/>
                    <a:gd name="T75" fmla="*/ 350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932" h="407">
                      <a:moveTo>
                        <a:pt x="0" y="350"/>
                      </a:moveTo>
                      <a:lnTo>
                        <a:pt x="135" y="332"/>
                      </a:lnTo>
                      <a:lnTo>
                        <a:pt x="213" y="294"/>
                      </a:lnTo>
                      <a:lnTo>
                        <a:pt x="361" y="279"/>
                      </a:lnTo>
                      <a:lnTo>
                        <a:pt x="422" y="317"/>
                      </a:lnTo>
                      <a:lnTo>
                        <a:pt x="519" y="304"/>
                      </a:lnTo>
                      <a:lnTo>
                        <a:pt x="666" y="407"/>
                      </a:lnTo>
                      <a:lnTo>
                        <a:pt x="723" y="393"/>
                      </a:lnTo>
                      <a:lnTo>
                        <a:pt x="804" y="275"/>
                      </a:lnTo>
                      <a:lnTo>
                        <a:pt x="871" y="251"/>
                      </a:lnTo>
                      <a:lnTo>
                        <a:pt x="892" y="217"/>
                      </a:lnTo>
                      <a:lnTo>
                        <a:pt x="820" y="230"/>
                      </a:lnTo>
                      <a:lnTo>
                        <a:pt x="801" y="205"/>
                      </a:lnTo>
                      <a:lnTo>
                        <a:pt x="844" y="194"/>
                      </a:lnTo>
                      <a:lnTo>
                        <a:pt x="844" y="179"/>
                      </a:lnTo>
                      <a:lnTo>
                        <a:pt x="795" y="161"/>
                      </a:lnTo>
                      <a:lnTo>
                        <a:pt x="858" y="139"/>
                      </a:lnTo>
                      <a:lnTo>
                        <a:pt x="854" y="163"/>
                      </a:lnTo>
                      <a:lnTo>
                        <a:pt x="894" y="163"/>
                      </a:lnTo>
                      <a:lnTo>
                        <a:pt x="916" y="122"/>
                      </a:lnTo>
                      <a:lnTo>
                        <a:pt x="932" y="120"/>
                      </a:lnTo>
                      <a:lnTo>
                        <a:pt x="922" y="82"/>
                      </a:lnTo>
                      <a:lnTo>
                        <a:pt x="894" y="120"/>
                      </a:lnTo>
                      <a:lnTo>
                        <a:pt x="865" y="36"/>
                      </a:lnTo>
                      <a:lnTo>
                        <a:pt x="884" y="32"/>
                      </a:lnTo>
                      <a:lnTo>
                        <a:pt x="911" y="55"/>
                      </a:lnTo>
                      <a:lnTo>
                        <a:pt x="892" y="17"/>
                      </a:lnTo>
                      <a:lnTo>
                        <a:pt x="871" y="0"/>
                      </a:lnTo>
                      <a:lnTo>
                        <a:pt x="540" y="63"/>
                      </a:lnTo>
                      <a:lnTo>
                        <a:pt x="264" y="97"/>
                      </a:lnTo>
                      <a:lnTo>
                        <a:pt x="226" y="171"/>
                      </a:lnTo>
                      <a:lnTo>
                        <a:pt x="167" y="184"/>
                      </a:lnTo>
                      <a:lnTo>
                        <a:pt x="139" y="222"/>
                      </a:lnTo>
                      <a:lnTo>
                        <a:pt x="32" y="283"/>
                      </a:lnTo>
                      <a:lnTo>
                        <a:pt x="27" y="306"/>
                      </a:lnTo>
                      <a:lnTo>
                        <a:pt x="0" y="319"/>
                      </a:lnTo>
                      <a:lnTo>
                        <a:pt x="0" y="350"/>
                      </a:lnTo>
                      <a:lnTo>
                        <a:pt x="0" y="350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569885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8" name="Freeform 67"/>
                <p:cNvSpPr>
                  <a:spLocks/>
                </p:cNvSpPr>
                <p:nvPr/>
              </p:nvSpPr>
              <p:spPr bwMode="auto">
                <a:xfrm>
                  <a:off x="6142038" y="3500437"/>
                  <a:ext cx="563563" cy="422275"/>
                </a:xfrm>
                <a:custGeom>
                  <a:avLst/>
                  <a:gdLst>
                    <a:gd name="T0" fmla="*/ 25 w 556"/>
                    <a:gd name="T1" fmla="*/ 53 h 413"/>
                    <a:gd name="T2" fmla="*/ 103 w 556"/>
                    <a:gd name="T3" fmla="*/ 15 h 413"/>
                    <a:gd name="T4" fmla="*/ 251 w 556"/>
                    <a:gd name="T5" fmla="*/ 0 h 413"/>
                    <a:gd name="T6" fmla="*/ 312 w 556"/>
                    <a:gd name="T7" fmla="*/ 38 h 413"/>
                    <a:gd name="T8" fmla="*/ 409 w 556"/>
                    <a:gd name="T9" fmla="*/ 25 h 413"/>
                    <a:gd name="T10" fmla="*/ 556 w 556"/>
                    <a:gd name="T11" fmla="*/ 128 h 413"/>
                    <a:gd name="T12" fmla="*/ 491 w 556"/>
                    <a:gd name="T13" fmla="*/ 206 h 413"/>
                    <a:gd name="T14" fmla="*/ 495 w 556"/>
                    <a:gd name="T15" fmla="*/ 240 h 413"/>
                    <a:gd name="T16" fmla="*/ 384 w 556"/>
                    <a:gd name="T17" fmla="*/ 340 h 413"/>
                    <a:gd name="T18" fmla="*/ 365 w 556"/>
                    <a:gd name="T19" fmla="*/ 344 h 413"/>
                    <a:gd name="T20" fmla="*/ 358 w 556"/>
                    <a:gd name="T21" fmla="*/ 375 h 413"/>
                    <a:gd name="T22" fmla="*/ 333 w 556"/>
                    <a:gd name="T23" fmla="*/ 358 h 413"/>
                    <a:gd name="T24" fmla="*/ 354 w 556"/>
                    <a:gd name="T25" fmla="*/ 386 h 413"/>
                    <a:gd name="T26" fmla="*/ 333 w 556"/>
                    <a:gd name="T27" fmla="*/ 413 h 413"/>
                    <a:gd name="T28" fmla="*/ 314 w 556"/>
                    <a:gd name="T29" fmla="*/ 409 h 413"/>
                    <a:gd name="T30" fmla="*/ 238 w 556"/>
                    <a:gd name="T31" fmla="*/ 291 h 413"/>
                    <a:gd name="T32" fmla="*/ 73 w 556"/>
                    <a:gd name="T33" fmla="*/ 143 h 413"/>
                    <a:gd name="T34" fmla="*/ 0 w 556"/>
                    <a:gd name="T35" fmla="*/ 97 h 413"/>
                    <a:gd name="T36" fmla="*/ 25 w 556"/>
                    <a:gd name="T37" fmla="*/ 53 h 413"/>
                    <a:gd name="T38" fmla="*/ 25 w 556"/>
                    <a:gd name="T39" fmla="*/ 53 h 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56" h="413">
                      <a:moveTo>
                        <a:pt x="25" y="53"/>
                      </a:moveTo>
                      <a:lnTo>
                        <a:pt x="103" y="15"/>
                      </a:lnTo>
                      <a:lnTo>
                        <a:pt x="251" y="0"/>
                      </a:lnTo>
                      <a:lnTo>
                        <a:pt x="312" y="38"/>
                      </a:lnTo>
                      <a:lnTo>
                        <a:pt x="409" y="25"/>
                      </a:lnTo>
                      <a:lnTo>
                        <a:pt x="556" y="128"/>
                      </a:lnTo>
                      <a:lnTo>
                        <a:pt x="491" y="206"/>
                      </a:lnTo>
                      <a:lnTo>
                        <a:pt x="495" y="240"/>
                      </a:lnTo>
                      <a:lnTo>
                        <a:pt x="384" y="340"/>
                      </a:lnTo>
                      <a:lnTo>
                        <a:pt x="365" y="344"/>
                      </a:lnTo>
                      <a:lnTo>
                        <a:pt x="358" y="375"/>
                      </a:lnTo>
                      <a:lnTo>
                        <a:pt x="333" y="358"/>
                      </a:lnTo>
                      <a:lnTo>
                        <a:pt x="354" y="386"/>
                      </a:lnTo>
                      <a:lnTo>
                        <a:pt x="333" y="413"/>
                      </a:lnTo>
                      <a:lnTo>
                        <a:pt x="314" y="409"/>
                      </a:lnTo>
                      <a:lnTo>
                        <a:pt x="238" y="291"/>
                      </a:lnTo>
                      <a:lnTo>
                        <a:pt x="73" y="143"/>
                      </a:lnTo>
                      <a:lnTo>
                        <a:pt x="0" y="97"/>
                      </a:lnTo>
                      <a:lnTo>
                        <a:pt x="25" y="53"/>
                      </a:lnTo>
                      <a:lnTo>
                        <a:pt x="25" y="53"/>
                      </a:lnTo>
                      <a:close/>
                    </a:path>
                  </a:pathLst>
                </a:custGeom>
                <a:solidFill>
                  <a:srgbClr val="AB9DC0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69" name="Freeform 68"/>
                <p:cNvSpPr>
                  <a:spLocks/>
                </p:cNvSpPr>
                <p:nvPr/>
              </p:nvSpPr>
              <p:spPr bwMode="auto">
                <a:xfrm>
                  <a:off x="6303963" y="2454276"/>
                  <a:ext cx="642938" cy="409575"/>
                </a:xfrm>
                <a:custGeom>
                  <a:avLst/>
                  <a:gdLst>
                    <a:gd name="T0" fmla="*/ 50 w 635"/>
                    <a:gd name="T1" fmla="*/ 397 h 397"/>
                    <a:gd name="T2" fmla="*/ 156 w 635"/>
                    <a:gd name="T3" fmla="*/ 380 h 397"/>
                    <a:gd name="T4" fmla="*/ 536 w 635"/>
                    <a:gd name="T5" fmla="*/ 308 h 397"/>
                    <a:gd name="T6" fmla="*/ 553 w 635"/>
                    <a:gd name="T7" fmla="*/ 291 h 397"/>
                    <a:gd name="T8" fmla="*/ 574 w 635"/>
                    <a:gd name="T9" fmla="*/ 291 h 397"/>
                    <a:gd name="T10" fmla="*/ 599 w 635"/>
                    <a:gd name="T11" fmla="*/ 274 h 397"/>
                    <a:gd name="T12" fmla="*/ 635 w 635"/>
                    <a:gd name="T13" fmla="*/ 228 h 397"/>
                    <a:gd name="T14" fmla="*/ 572 w 635"/>
                    <a:gd name="T15" fmla="*/ 179 h 397"/>
                    <a:gd name="T16" fmla="*/ 570 w 635"/>
                    <a:gd name="T17" fmla="*/ 133 h 397"/>
                    <a:gd name="T18" fmla="*/ 599 w 635"/>
                    <a:gd name="T19" fmla="*/ 69 h 397"/>
                    <a:gd name="T20" fmla="*/ 557 w 635"/>
                    <a:gd name="T21" fmla="*/ 48 h 397"/>
                    <a:gd name="T22" fmla="*/ 512 w 635"/>
                    <a:gd name="T23" fmla="*/ 0 h 397"/>
                    <a:gd name="T24" fmla="*/ 89 w 635"/>
                    <a:gd name="T25" fmla="*/ 78 h 397"/>
                    <a:gd name="T26" fmla="*/ 69 w 635"/>
                    <a:gd name="T27" fmla="*/ 48 h 397"/>
                    <a:gd name="T28" fmla="*/ 0 w 635"/>
                    <a:gd name="T29" fmla="*/ 97 h 397"/>
                    <a:gd name="T30" fmla="*/ 50 w 635"/>
                    <a:gd name="T31" fmla="*/ 397 h 397"/>
                    <a:gd name="T32" fmla="*/ 50 w 635"/>
                    <a:gd name="T33" fmla="*/ 397 h 3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35" h="397">
                      <a:moveTo>
                        <a:pt x="50" y="397"/>
                      </a:moveTo>
                      <a:lnTo>
                        <a:pt x="156" y="380"/>
                      </a:lnTo>
                      <a:lnTo>
                        <a:pt x="536" y="308"/>
                      </a:lnTo>
                      <a:lnTo>
                        <a:pt x="553" y="291"/>
                      </a:lnTo>
                      <a:lnTo>
                        <a:pt x="574" y="291"/>
                      </a:lnTo>
                      <a:lnTo>
                        <a:pt x="599" y="274"/>
                      </a:lnTo>
                      <a:lnTo>
                        <a:pt x="635" y="228"/>
                      </a:lnTo>
                      <a:lnTo>
                        <a:pt x="572" y="179"/>
                      </a:lnTo>
                      <a:lnTo>
                        <a:pt x="570" y="133"/>
                      </a:lnTo>
                      <a:lnTo>
                        <a:pt x="599" y="69"/>
                      </a:lnTo>
                      <a:lnTo>
                        <a:pt x="557" y="48"/>
                      </a:lnTo>
                      <a:lnTo>
                        <a:pt x="512" y="0"/>
                      </a:lnTo>
                      <a:lnTo>
                        <a:pt x="89" y="78"/>
                      </a:lnTo>
                      <a:lnTo>
                        <a:pt x="69" y="48"/>
                      </a:lnTo>
                      <a:lnTo>
                        <a:pt x="0" y="97"/>
                      </a:lnTo>
                      <a:lnTo>
                        <a:pt x="50" y="397"/>
                      </a:lnTo>
                      <a:lnTo>
                        <a:pt x="50" y="397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0" name="Freeform 69"/>
                <p:cNvSpPr>
                  <a:spLocks/>
                </p:cNvSpPr>
                <p:nvPr/>
              </p:nvSpPr>
              <p:spPr bwMode="auto">
                <a:xfrm>
                  <a:off x="6880226" y="2522538"/>
                  <a:ext cx="139700" cy="336550"/>
                </a:xfrm>
                <a:custGeom>
                  <a:avLst/>
                  <a:gdLst>
                    <a:gd name="T0" fmla="*/ 7 w 137"/>
                    <a:gd name="T1" fmla="*/ 222 h 325"/>
                    <a:gd name="T2" fmla="*/ 32 w 137"/>
                    <a:gd name="T3" fmla="*/ 205 h 325"/>
                    <a:gd name="T4" fmla="*/ 68 w 137"/>
                    <a:gd name="T5" fmla="*/ 159 h 325"/>
                    <a:gd name="T6" fmla="*/ 5 w 137"/>
                    <a:gd name="T7" fmla="*/ 110 h 325"/>
                    <a:gd name="T8" fmla="*/ 3 w 137"/>
                    <a:gd name="T9" fmla="*/ 64 h 325"/>
                    <a:gd name="T10" fmla="*/ 32 w 137"/>
                    <a:gd name="T11" fmla="*/ 0 h 325"/>
                    <a:gd name="T12" fmla="*/ 125 w 137"/>
                    <a:gd name="T13" fmla="*/ 32 h 325"/>
                    <a:gd name="T14" fmla="*/ 127 w 137"/>
                    <a:gd name="T15" fmla="*/ 43 h 325"/>
                    <a:gd name="T16" fmla="*/ 116 w 137"/>
                    <a:gd name="T17" fmla="*/ 79 h 325"/>
                    <a:gd name="T18" fmla="*/ 106 w 137"/>
                    <a:gd name="T19" fmla="*/ 87 h 325"/>
                    <a:gd name="T20" fmla="*/ 104 w 137"/>
                    <a:gd name="T21" fmla="*/ 106 h 325"/>
                    <a:gd name="T22" fmla="*/ 114 w 137"/>
                    <a:gd name="T23" fmla="*/ 112 h 325"/>
                    <a:gd name="T24" fmla="*/ 137 w 137"/>
                    <a:gd name="T25" fmla="*/ 106 h 325"/>
                    <a:gd name="T26" fmla="*/ 137 w 137"/>
                    <a:gd name="T27" fmla="*/ 161 h 325"/>
                    <a:gd name="T28" fmla="*/ 137 w 137"/>
                    <a:gd name="T29" fmla="*/ 195 h 325"/>
                    <a:gd name="T30" fmla="*/ 137 w 137"/>
                    <a:gd name="T31" fmla="*/ 214 h 325"/>
                    <a:gd name="T32" fmla="*/ 129 w 137"/>
                    <a:gd name="T33" fmla="*/ 232 h 325"/>
                    <a:gd name="T34" fmla="*/ 119 w 137"/>
                    <a:gd name="T35" fmla="*/ 233 h 325"/>
                    <a:gd name="T36" fmla="*/ 123 w 137"/>
                    <a:gd name="T37" fmla="*/ 249 h 325"/>
                    <a:gd name="T38" fmla="*/ 89 w 137"/>
                    <a:gd name="T39" fmla="*/ 325 h 325"/>
                    <a:gd name="T40" fmla="*/ 81 w 137"/>
                    <a:gd name="T41" fmla="*/ 325 h 325"/>
                    <a:gd name="T42" fmla="*/ 78 w 137"/>
                    <a:gd name="T43" fmla="*/ 296 h 325"/>
                    <a:gd name="T44" fmla="*/ 55 w 137"/>
                    <a:gd name="T45" fmla="*/ 296 h 325"/>
                    <a:gd name="T46" fmla="*/ 7 w 137"/>
                    <a:gd name="T47" fmla="*/ 266 h 325"/>
                    <a:gd name="T48" fmla="*/ 0 w 137"/>
                    <a:gd name="T49" fmla="*/ 241 h 325"/>
                    <a:gd name="T50" fmla="*/ 7 w 137"/>
                    <a:gd name="T51" fmla="*/ 222 h 325"/>
                    <a:gd name="T52" fmla="*/ 7 w 137"/>
                    <a:gd name="T53" fmla="*/ 222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37" h="325">
                      <a:moveTo>
                        <a:pt x="7" y="222"/>
                      </a:moveTo>
                      <a:lnTo>
                        <a:pt x="32" y="205"/>
                      </a:lnTo>
                      <a:lnTo>
                        <a:pt x="68" y="159"/>
                      </a:lnTo>
                      <a:lnTo>
                        <a:pt x="5" y="110"/>
                      </a:lnTo>
                      <a:lnTo>
                        <a:pt x="3" y="64"/>
                      </a:lnTo>
                      <a:lnTo>
                        <a:pt x="32" y="0"/>
                      </a:lnTo>
                      <a:lnTo>
                        <a:pt x="125" y="32"/>
                      </a:lnTo>
                      <a:lnTo>
                        <a:pt x="127" y="43"/>
                      </a:lnTo>
                      <a:lnTo>
                        <a:pt x="116" y="79"/>
                      </a:lnTo>
                      <a:lnTo>
                        <a:pt x="106" y="87"/>
                      </a:lnTo>
                      <a:lnTo>
                        <a:pt x="104" y="106"/>
                      </a:lnTo>
                      <a:lnTo>
                        <a:pt x="114" y="112"/>
                      </a:lnTo>
                      <a:lnTo>
                        <a:pt x="137" y="106"/>
                      </a:lnTo>
                      <a:lnTo>
                        <a:pt x="137" y="161"/>
                      </a:lnTo>
                      <a:lnTo>
                        <a:pt x="137" y="195"/>
                      </a:lnTo>
                      <a:lnTo>
                        <a:pt x="137" y="214"/>
                      </a:lnTo>
                      <a:lnTo>
                        <a:pt x="129" y="232"/>
                      </a:lnTo>
                      <a:lnTo>
                        <a:pt x="119" y="233"/>
                      </a:lnTo>
                      <a:lnTo>
                        <a:pt x="123" y="249"/>
                      </a:lnTo>
                      <a:lnTo>
                        <a:pt x="89" y="325"/>
                      </a:lnTo>
                      <a:lnTo>
                        <a:pt x="81" y="325"/>
                      </a:lnTo>
                      <a:lnTo>
                        <a:pt x="78" y="296"/>
                      </a:lnTo>
                      <a:lnTo>
                        <a:pt x="55" y="296"/>
                      </a:lnTo>
                      <a:lnTo>
                        <a:pt x="7" y="266"/>
                      </a:lnTo>
                      <a:lnTo>
                        <a:pt x="0" y="241"/>
                      </a:lnTo>
                      <a:lnTo>
                        <a:pt x="7" y="222"/>
                      </a:lnTo>
                      <a:lnTo>
                        <a:pt x="7" y="222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 dirty="0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1" name="Freeform 70"/>
                <p:cNvSpPr>
                  <a:spLocks/>
                </p:cNvSpPr>
                <p:nvPr/>
              </p:nvSpPr>
              <p:spPr bwMode="auto">
                <a:xfrm>
                  <a:off x="6373813" y="2000251"/>
                  <a:ext cx="658813" cy="584200"/>
                </a:xfrm>
                <a:custGeom>
                  <a:avLst/>
                  <a:gdLst>
                    <a:gd name="T0" fmla="*/ 20 w 648"/>
                    <a:gd name="T1" fmla="*/ 517 h 565"/>
                    <a:gd name="T2" fmla="*/ 443 w 648"/>
                    <a:gd name="T3" fmla="*/ 439 h 565"/>
                    <a:gd name="T4" fmla="*/ 488 w 648"/>
                    <a:gd name="T5" fmla="*/ 487 h 565"/>
                    <a:gd name="T6" fmla="*/ 530 w 648"/>
                    <a:gd name="T7" fmla="*/ 508 h 565"/>
                    <a:gd name="T8" fmla="*/ 623 w 648"/>
                    <a:gd name="T9" fmla="*/ 540 h 565"/>
                    <a:gd name="T10" fmla="*/ 631 w 648"/>
                    <a:gd name="T11" fmla="*/ 565 h 565"/>
                    <a:gd name="T12" fmla="*/ 646 w 648"/>
                    <a:gd name="T13" fmla="*/ 530 h 565"/>
                    <a:gd name="T14" fmla="*/ 648 w 648"/>
                    <a:gd name="T15" fmla="*/ 483 h 565"/>
                    <a:gd name="T16" fmla="*/ 631 w 648"/>
                    <a:gd name="T17" fmla="*/ 392 h 565"/>
                    <a:gd name="T18" fmla="*/ 631 w 648"/>
                    <a:gd name="T19" fmla="*/ 297 h 565"/>
                    <a:gd name="T20" fmla="*/ 585 w 648"/>
                    <a:gd name="T21" fmla="*/ 158 h 565"/>
                    <a:gd name="T22" fmla="*/ 577 w 648"/>
                    <a:gd name="T23" fmla="*/ 97 h 565"/>
                    <a:gd name="T24" fmla="*/ 549 w 648"/>
                    <a:gd name="T25" fmla="*/ 0 h 565"/>
                    <a:gd name="T26" fmla="*/ 412 w 648"/>
                    <a:gd name="T27" fmla="*/ 32 h 565"/>
                    <a:gd name="T28" fmla="*/ 336 w 648"/>
                    <a:gd name="T29" fmla="*/ 112 h 565"/>
                    <a:gd name="T30" fmla="*/ 332 w 648"/>
                    <a:gd name="T31" fmla="*/ 133 h 565"/>
                    <a:gd name="T32" fmla="*/ 289 w 648"/>
                    <a:gd name="T33" fmla="*/ 181 h 565"/>
                    <a:gd name="T34" fmla="*/ 300 w 648"/>
                    <a:gd name="T35" fmla="*/ 198 h 565"/>
                    <a:gd name="T36" fmla="*/ 309 w 648"/>
                    <a:gd name="T37" fmla="*/ 211 h 565"/>
                    <a:gd name="T38" fmla="*/ 302 w 648"/>
                    <a:gd name="T39" fmla="*/ 215 h 565"/>
                    <a:gd name="T40" fmla="*/ 315 w 648"/>
                    <a:gd name="T41" fmla="*/ 234 h 565"/>
                    <a:gd name="T42" fmla="*/ 317 w 648"/>
                    <a:gd name="T43" fmla="*/ 251 h 565"/>
                    <a:gd name="T44" fmla="*/ 275 w 648"/>
                    <a:gd name="T45" fmla="*/ 291 h 565"/>
                    <a:gd name="T46" fmla="*/ 212 w 648"/>
                    <a:gd name="T47" fmla="*/ 308 h 565"/>
                    <a:gd name="T48" fmla="*/ 197 w 648"/>
                    <a:gd name="T49" fmla="*/ 319 h 565"/>
                    <a:gd name="T50" fmla="*/ 174 w 648"/>
                    <a:gd name="T51" fmla="*/ 310 h 565"/>
                    <a:gd name="T52" fmla="*/ 104 w 648"/>
                    <a:gd name="T53" fmla="*/ 318 h 565"/>
                    <a:gd name="T54" fmla="*/ 53 w 648"/>
                    <a:gd name="T55" fmla="*/ 338 h 565"/>
                    <a:gd name="T56" fmla="*/ 53 w 648"/>
                    <a:gd name="T57" fmla="*/ 365 h 565"/>
                    <a:gd name="T58" fmla="*/ 62 w 648"/>
                    <a:gd name="T59" fmla="*/ 382 h 565"/>
                    <a:gd name="T60" fmla="*/ 70 w 648"/>
                    <a:gd name="T61" fmla="*/ 382 h 565"/>
                    <a:gd name="T62" fmla="*/ 77 w 648"/>
                    <a:gd name="T63" fmla="*/ 403 h 565"/>
                    <a:gd name="T64" fmla="*/ 64 w 648"/>
                    <a:gd name="T65" fmla="*/ 414 h 565"/>
                    <a:gd name="T66" fmla="*/ 58 w 648"/>
                    <a:gd name="T67" fmla="*/ 433 h 565"/>
                    <a:gd name="T68" fmla="*/ 0 w 648"/>
                    <a:gd name="T69" fmla="*/ 487 h 565"/>
                    <a:gd name="T70" fmla="*/ 20 w 648"/>
                    <a:gd name="T71" fmla="*/ 517 h 565"/>
                    <a:gd name="T72" fmla="*/ 20 w 648"/>
                    <a:gd name="T73" fmla="*/ 517 h 5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48" h="565">
                      <a:moveTo>
                        <a:pt x="20" y="517"/>
                      </a:moveTo>
                      <a:lnTo>
                        <a:pt x="443" y="439"/>
                      </a:lnTo>
                      <a:lnTo>
                        <a:pt x="488" y="487"/>
                      </a:lnTo>
                      <a:lnTo>
                        <a:pt x="530" y="508"/>
                      </a:lnTo>
                      <a:lnTo>
                        <a:pt x="623" y="540"/>
                      </a:lnTo>
                      <a:lnTo>
                        <a:pt x="631" y="565"/>
                      </a:lnTo>
                      <a:lnTo>
                        <a:pt x="646" y="530"/>
                      </a:lnTo>
                      <a:lnTo>
                        <a:pt x="648" y="483"/>
                      </a:lnTo>
                      <a:lnTo>
                        <a:pt x="631" y="392"/>
                      </a:lnTo>
                      <a:lnTo>
                        <a:pt x="631" y="297"/>
                      </a:lnTo>
                      <a:lnTo>
                        <a:pt x="585" y="158"/>
                      </a:lnTo>
                      <a:lnTo>
                        <a:pt x="577" y="97"/>
                      </a:lnTo>
                      <a:lnTo>
                        <a:pt x="549" y="0"/>
                      </a:lnTo>
                      <a:lnTo>
                        <a:pt x="412" y="32"/>
                      </a:lnTo>
                      <a:lnTo>
                        <a:pt x="336" y="112"/>
                      </a:lnTo>
                      <a:lnTo>
                        <a:pt x="332" y="133"/>
                      </a:lnTo>
                      <a:lnTo>
                        <a:pt x="289" y="181"/>
                      </a:lnTo>
                      <a:lnTo>
                        <a:pt x="300" y="198"/>
                      </a:lnTo>
                      <a:lnTo>
                        <a:pt x="309" y="211"/>
                      </a:lnTo>
                      <a:lnTo>
                        <a:pt x="302" y="215"/>
                      </a:lnTo>
                      <a:lnTo>
                        <a:pt x="315" y="234"/>
                      </a:lnTo>
                      <a:lnTo>
                        <a:pt x="317" y="251"/>
                      </a:lnTo>
                      <a:lnTo>
                        <a:pt x="275" y="291"/>
                      </a:lnTo>
                      <a:lnTo>
                        <a:pt x="212" y="308"/>
                      </a:lnTo>
                      <a:lnTo>
                        <a:pt x="197" y="319"/>
                      </a:lnTo>
                      <a:lnTo>
                        <a:pt x="174" y="310"/>
                      </a:lnTo>
                      <a:lnTo>
                        <a:pt x="104" y="318"/>
                      </a:lnTo>
                      <a:lnTo>
                        <a:pt x="53" y="338"/>
                      </a:lnTo>
                      <a:lnTo>
                        <a:pt x="53" y="365"/>
                      </a:lnTo>
                      <a:lnTo>
                        <a:pt x="62" y="382"/>
                      </a:lnTo>
                      <a:lnTo>
                        <a:pt x="70" y="382"/>
                      </a:lnTo>
                      <a:lnTo>
                        <a:pt x="77" y="403"/>
                      </a:lnTo>
                      <a:lnTo>
                        <a:pt x="64" y="414"/>
                      </a:lnTo>
                      <a:lnTo>
                        <a:pt x="58" y="433"/>
                      </a:lnTo>
                      <a:lnTo>
                        <a:pt x="0" y="487"/>
                      </a:lnTo>
                      <a:lnTo>
                        <a:pt x="20" y="517"/>
                      </a:lnTo>
                      <a:lnTo>
                        <a:pt x="20" y="517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2" name="Freeform 71"/>
                <p:cNvSpPr>
                  <a:spLocks/>
                </p:cNvSpPr>
                <p:nvPr/>
              </p:nvSpPr>
              <p:spPr bwMode="auto">
                <a:xfrm>
                  <a:off x="7004051" y="2495551"/>
                  <a:ext cx="203200" cy="123825"/>
                </a:xfrm>
                <a:custGeom>
                  <a:avLst/>
                  <a:gdLst>
                    <a:gd name="T0" fmla="*/ 15 w 202"/>
                    <a:gd name="T1" fmla="*/ 116 h 116"/>
                    <a:gd name="T2" fmla="*/ 86 w 202"/>
                    <a:gd name="T3" fmla="*/ 76 h 116"/>
                    <a:gd name="T4" fmla="*/ 135 w 202"/>
                    <a:gd name="T5" fmla="*/ 53 h 116"/>
                    <a:gd name="T6" fmla="*/ 84 w 202"/>
                    <a:gd name="T7" fmla="*/ 89 h 116"/>
                    <a:gd name="T8" fmla="*/ 88 w 202"/>
                    <a:gd name="T9" fmla="*/ 91 h 116"/>
                    <a:gd name="T10" fmla="*/ 164 w 202"/>
                    <a:gd name="T11" fmla="*/ 40 h 116"/>
                    <a:gd name="T12" fmla="*/ 202 w 202"/>
                    <a:gd name="T13" fmla="*/ 6 h 116"/>
                    <a:gd name="T14" fmla="*/ 198 w 202"/>
                    <a:gd name="T15" fmla="*/ 0 h 116"/>
                    <a:gd name="T16" fmla="*/ 164 w 202"/>
                    <a:gd name="T17" fmla="*/ 19 h 116"/>
                    <a:gd name="T18" fmla="*/ 160 w 202"/>
                    <a:gd name="T19" fmla="*/ 17 h 116"/>
                    <a:gd name="T20" fmla="*/ 143 w 202"/>
                    <a:gd name="T21" fmla="*/ 40 h 116"/>
                    <a:gd name="T22" fmla="*/ 133 w 202"/>
                    <a:gd name="T23" fmla="*/ 40 h 116"/>
                    <a:gd name="T24" fmla="*/ 158 w 202"/>
                    <a:gd name="T25" fmla="*/ 0 h 116"/>
                    <a:gd name="T26" fmla="*/ 131 w 202"/>
                    <a:gd name="T27" fmla="*/ 30 h 116"/>
                    <a:gd name="T28" fmla="*/ 40 w 202"/>
                    <a:gd name="T29" fmla="*/ 61 h 116"/>
                    <a:gd name="T30" fmla="*/ 23 w 202"/>
                    <a:gd name="T31" fmla="*/ 84 h 116"/>
                    <a:gd name="T32" fmla="*/ 10 w 202"/>
                    <a:gd name="T33" fmla="*/ 87 h 116"/>
                    <a:gd name="T34" fmla="*/ 0 w 202"/>
                    <a:gd name="T35" fmla="*/ 105 h 116"/>
                    <a:gd name="T36" fmla="*/ 15 w 202"/>
                    <a:gd name="T37" fmla="*/ 116 h 116"/>
                    <a:gd name="T38" fmla="*/ 15 w 202"/>
                    <a:gd name="T39" fmla="*/ 116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02" h="116">
                      <a:moveTo>
                        <a:pt x="15" y="116"/>
                      </a:moveTo>
                      <a:lnTo>
                        <a:pt x="86" y="76"/>
                      </a:lnTo>
                      <a:lnTo>
                        <a:pt x="135" y="53"/>
                      </a:lnTo>
                      <a:lnTo>
                        <a:pt x="84" y="89"/>
                      </a:lnTo>
                      <a:lnTo>
                        <a:pt x="88" y="91"/>
                      </a:lnTo>
                      <a:lnTo>
                        <a:pt x="164" y="40"/>
                      </a:lnTo>
                      <a:lnTo>
                        <a:pt x="202" y="6"/>
                      </a:lnTo>
                      <a:lnTo>
                        <a:pt x="198" y="0"/>
                      </a:lnTo>
                      <a:lnTo>
                        <a:pt x="164" y="19"/>
                      </a:lnTo>
                      <a:lnTo>
                        <a:pt x="160" y="17"/>
                      </a:lnTo>
                      <a:lnTo>
                        <a:pt x="143" y="40"/>
                      </a:lnTo>
                      <a:lnTo>
                        <a:pt x="133" y="40"/>
                      </a:lnTo>
                      <a:lnTo>
                        <a:pt x="158" y="0"/>
                      </a:lnTo>
                      <a:lnTo>
                        <a:pt x="131" y="30"/>
                      </a:lnTo>
                      <a:lnTo>
                        <a:pt x="40" y="61"/>
                      </a:lnTo>
                      <a:lnTo>
                        <a:pt x="23" y="84"/>
                      </a:lnTo>
                      <a:lnTo>
                        <a:pt x="10" y="87"/>
                      </a:lnTo>
                      <a:lnTo>
                        <a:pt x="0" y="105"/>
                      </a:lnTo>
                      <a:lnTo>
                        <a:pt x="15" y="116"/>
                      </a:lnTo>
                      <a:lnTo>
                        <a:pt x="15" y="116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3" name="Freeform 72"/>
                <p:cNvSpPr>
                  <a:spLocks/>
                </p:cNvSpPr>
                <p:nvPr/>
              </p:nvSpPr>
              <p:spPr bwMode="auto">
                <a:xfrm>
                  <a:off x="7015163" y="2370138"/>
                  <a:ext cx="188913" cy="177800"/>
                </a:xfrm>
                <a:custGeom>
                  <a:avLst/>
                  <a:gdLst>
                    <a:gd name="T0" fmla="*/ 17 w 188"/>
                    <a:gd name="T1" fmla="*/ 127 h 174"/>
                    <a:gd name="T2" fmla="*/ 15 w 188"/>
                    <a:gd name="T3" fmla="*/ 174 h 174"/>
                    <a:gd name="T4" fmla="*/ 30 w 188"/>
                    <a:gd name="T5" fmla="*/ 171 h 174"/>
                    <a:gd name="T6" fmla="*/ 66 w 188"/>
                    <a:gd name="T7" fmla="*/ 144 h 174"/>
                    <a:gd name="T8" fmla="*/ 78 w 188"/>
                    <a:gd name="T9" fmla="*/ 121 h 174"/>
                    <a:gd name="T10" fmla="*/ 85 w 188"/>
                    <a:gd name="T11" fmla="*/ 127 h 174"/>
                    <a:gd name="T12" fmla="*/ 135 w 188"/>
                    <a:gd name="T13" fmla="*/ 114 h 174"/>
                    <a:gd name="T14" fmla="*/ 137 w 188"/>
                    <a:gd name="T15" fmla="*/ 104 h 174"/>
                    <a:gd name="T16" fmla="*/ 144 w 188"/>
                    <a:gd name="T17" fmla="*/ 108 h 174"/>
                    <a:gd name="T18" fmla="*/ 154 w 188"/>
                    <a:gd name="T19" fmla="*/ 100 h 174"/>
                    <a:gd name="T20" fmla="*/ 169 w 188"/>
                    <a:gd name="T21" fmla="*/ 98 h 174"/>
                    <a:gd name="T22" fmla="*/ 188 w 188"/>
                    <a:gd name="T23" fmla="*/ 89 h 174"/>
                    <a:gd name="T24" fmla="*/ 169 w 188"/>
                    <a:gd name="T25" fmla="*/ 0 h 174"/>
                    <a:gd name="T26" fmla="*/ 0 w 188"/>
                    <a:gd name="T27" fmla="*/ 36 h 174"/>
                    <a:gd name="T28" fmla="*/ 17 w 188"/>
                    <a:gd name="T29" fmla="*/ 127 h 174"/>
                    <a:gd name="T30" fmla="*/ 17 w 188"/>
                    <a:gd name="T31" fmla="*/ 127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8" h="174">
                      <a:moveTo>
                        <a:pt x="17" y="127"/>
                      </a:moveTo>
                      <a:lnTo>
                        <a:pt x="15" y="174"/>
                      </a:lnTo>
                      <a:lnTo>
                        <a:pt x="30" y="171"/>
                      </a:lnTo>
                      <a:lnTo>
                        <a:pt x="66" y="144"/>
                      </a:lnTo>
                      <a:lnTo>
                        <a:pt x="78" y="121"/>
                      </a:lnTo>
                      <a:lnTo>
                        <a:pt x="85" y="127"/>
                      </a:lnTo>
                      <a:lnTo>
                        <a:pt x="135" y="114"/>
                      </a:lnTo>
                      <a:lnTo>
                        <a:pt x="137" y="104"/>
                      </a:lnTo>
                      <a:lnTo>
                        <a:pt x="144" y="108"/>
                      </a:lnTo>
                      <a:lnTo>
                        <a:pt x="154" y="100"/>
                      </a:lnTo>
                      <a:lnTo>
                        <a:pt x="169" y="98"/>
                      </a:lnTo>
                      <a:lnTo>
                        <a:pt x="188" y="89"/>
                      </a:lnTo>
                      <a:lnTo>
                        <a:pt x="169" y="0"/>
                      </a:lnTo>
                      <a:lnTo>
                        <a:pt x="0" y="36"/>
                      </a:lnTo>
                      <a:lnTo>
                        <a:pt x="17" y="127"/>
                      </a:lnTo>
                      <a:lnTo>
                        <a:pt x="17" y="127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4" name="Freeform 73"/>
                <p:cNvSpPr>
                  <a:spLocks/>
                </p:cNvSpPr>
                <p:nvPr/>
              </p:nvSpPr>
              <p:spPr bwMode="auto">
                <a:xfrm>
                  <a:off x="7186613" y="2357438"/>
                  <a:ext cx="87313" cy="103188"/>
                </a:xfrm>
                <a:custGeom>
                  <a:avLst/>
                  <a:gdLst>
                    <a:gd name="T0" fmla="*/ 19 w 85"/>
                    <a:gd name="T1" fmla="*/ 99 h 99"/>
                    <a:gd name="T2" fmla="*/ 55 w 85"/>
                    <a:gd name="T3" fmla="*/ 86 h 99"/>
                    <a:gd name="T4" fmla="*/ 55 w 85"/>
                    <a:gd name="T5" fmla="*/ 46 h 99"/>
                    <a:gd name="T6" fmla="*/ 65 w 85"/>
                    <a:gd name="T7" fmla="*/ 55 h 99"/>
                    <a:gd name="T8" fmla="*/ 66 w 85"/>
                    <a:gd name="T9" fmla="*/ 74 h 99"/>
                    <a:gd name="T10" fmla="*/ 74 w 85"/>
                    <a:gd name="T11" fmla="*/ 74 h 99"/>
                    <a:gd name="T12" fmla="*/ 85 w 85"/>
                    <a:gd name="T13" fmla="*/ 55 h 99"/>
                    <a:gd name="T14" fmla="*/ 74 w 85"/>
                    <a:gd name="T15" fmla="*/ 34 h 99"/>
                    <a:gd name="T16" fmla="*/ 55 w 85"/>
                    <a:gd name="T17" fmla="*/ 30 h 99"/>
                    <a:gd name="T18" fmla="*/ 42 w 85"/>
                    <a:gd name="T19" fmla="*/ 4 h 99"/>
                    <a:gd name="T20" fmla="*/ 30 w 85"/>
                    <a:gd name="T21" fmla="*/ 0 h 99"/>
                    <a:gd name="T22" fmla="*/ 0 w 85"/>
                    <a:gd name="T23" fmla="*/ 10 h 99"/>
                    <a:gd name="T24" fmla="*/ 19 w 85"/>
                    <a:gd name="T25" fmla="*/ 99 h 99"/>
                    <a:gd name="T26" fmla="*/ 19 w 85"/>
                    <a:gd name="T27" fmla="*/ 99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5" h="99">
                      <a:moveTo>
                        <a:pt x="19" y="99"/>
                      </a:moveTo>
                      <a:lnTo>
                        <a:pt x="55" y="86"/>
                      </a:lnTo>
                      <a:lnTo>
                        <a:pt x="55" y="46"/>
                      </a:lnTo>
                      <a:lnTo>
                        <a:pt x="65" y="55"/>
                      </a:lnTo>
                      <a:lnTo>
                        <a:pt x="66" y="74"/>
                      </a:lnTo>
                      <a:lnTo>
                        <a:pt x="74" y="74"/>
                      </a:lnTo>
                      <a:lnTo>
                        <a:pt x="85" y="55"/>
                      </a:lnTo>
                      <a:lnTo>
                        <a:pt x="74" y="34"/>
                      </a:lnTo>
                      <a:lnTo>
                        <a:pt x="55" y="30"/>
                      </a:lnTo>
                      <a:lnTo>
                        <a:pt x="42" y="4"/>
                      </a:lnTo>
                      <a:lnTo>
                        <a:pt x="30" y="0"/>
                      </a:lnTo>
                      <a:lnTo>
                        <a:pt x="0" y="10"/>
                      </a:lnTo>
                      <a:lnTo>
                        <a:pt x="19" y="99"/>
                      </a:lnTo>
                      <a:lnTo>
                        <a:pt x="19" y="99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BAD5CE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5" name="Freeform 74"/>
                <p:cNvSpPr>
                  <a:spLocks/>
                </p:cNvSpPr>
                <p:nvPr/>
              </p:nvSpPr>
              <p:spPr bwMode="auto">
                <a:xfrm>
                  <a:off x="7019926" y="2235201"/>
                  <a:ext cx="373062" cy="184150"/>
                </a:xfrm>
                <a:custGeom>
                  <a:avLst/>
                  <a:gdLst>
                    <a:gd name="T0" fmla="*/ 0 w 365"/>
                    <a:gd name="T1" fmla="*/ 169 h 180"/>
                    <a:gd name="T2" fmla="*/ 169 w 365"/>
                    <a:gd name="T3" fmla="*/ 133 h 180"/>
                    <a:gd name="T4" fmla="*/ 199 w 365"/>
                    <a:gd name="T5" fmla="*/ 123 h 180"/>
                    <a:gd name="T6" fmla="*/ 211 w 365"/>
                    <a:gd name="T7" fmla="*/ 127 h 180"/>
                    <a:gd name="T8" fmla="*/ 224 w 365"/>
                    <a:gd name="T9" fmla="*/ 153 h 180"/>
                    <a:gd name="T10" fmla="*/ 243 w 365"/>
                    <a:gd name="T11" fmla="*/ 157 h 180"/>
                    <a:gd name="T12" fmla="*/ 254 w 365"/>
                    <a:gd name="T13" fmla="*/ 178 h 180"/>
                    <a:gd name="T14" fmla="*/ 266 w 365"/>
                    <a:gd name="T15" fmla="*/ 180 h 180"/>
                    <a:gd name="T16" fmla="*/ 279 w 365"/>
                    <a:gd name="T17" fmla="*/ 159 h 180"/>
                    <a:gd name="T18" fmla="*/ 285 w 365"/>
                    <a:gd name="T19" fmla="*/ 142 h 180"/>
                    <a:gd name="T20" fmla="*/ 298 w 365"/>
                    <a:gd name="T21" fmla="*/ 165 h 180"/>
                    <a:gd name="T22" fmla="*/ 365 w 365"/>
                    <a:gd name="T23" fmla="*/ 144 h 180"/>
                    <a:gd name="T24" fmla="*/ 361 w 365"/>
                    <a:gd name="T25" fmla="*/ 119 h 180"/>
                    <a:gd name="T26" fmla="*/ 342 w 365"/>
                    <a:gd name="T27" fmla="*/ 87 h 180"/>
                    <a:gd name="T28" fmla="*/ 332 w 365"/>
                    <a:gd name="T29" fmla="*/ 83 h 180"/>
                    <a:gd name="T30" fmla="*/ 321 w 365"/>
                    <a:gd name="T31" fmla="*/ 85 h 180"/>
                    <a:gd name="T32" fmla="*/ 323 w 365"/>
                    <a:gd name="T33" fmla="*/ 91 h 180"/>
                    <a:gd name="T34" fmla="*/ 338 w 365"/>
                    <a:gd name="T35" fmla="*/ 93 h 180"/>
                    <a:gd name="T36" fmla="*/ 344 w 365"/>
                    <a:gd name="T37" fmla="*/ 123 h 180"/>
                    <a:gd name="T38" fmla="*/ 317 w 365"/>
                    <a:gd name="T39" fmla="*/ 134 h 180"/>
                    <a:gd name="T40" fmla="*/ 279 w 365"/>
                    <a:gd name="T41" fmla="*/ 110 h 180"/>
                    <a:gd name="T42" fmla="*/ 266 w 365"/>
                    <a:gd name="T43" fmla="*/ 83 h 180"/>
                    <a:gd name="T44" fmla="*/ 249 w 365"/>
                    <a:gd name="T45" fmla="*/ 76 h 180"/>
                    <a:gd name="T46" fmla="*/ 249 w 365"/>
                    <a:gd name="T47" fmla="*/ 83 h 180"/>
                    <a:gd name="T48" fmla="*/ 232 w 365"/>
                    <a:gd name="T49" fmla="*/ 68 h 180"/>
                    <a:gd name="T50" fmla="*/ 245 w 365"/>
                    <a:gd name="T51" fmla="*/ 49 h 180"/>
                    <a:gd name="T52" fmla="*/ 256 w 365"/>
                    <a:gd name="T53" fmla="*/ 32 h 180"/>
                    <a:gd name="T54" fmla="*/ 235 w 365"/>
                    <a:gd name="T55" fmla="*/ 0 h 180"/>
                    <a:gd name="T56" fmla="*/ 199 w 365"/>
                    <a:gd name="T57" fmla="*/ 26 h 180"/>
                    <a:gd name="T58" fmla="*/ 78 w 365"/>
                    <a:gd name="T59" fmla="*/ 57 h 180"/>
                    <a:gd name="T60" fmla="*/ 0 w 365"/>
                    <a:gd name="T61" fmla="*/ 74 h 180"/>
                    <a:gd name="T62" fmla="*/ 0 w 365"/>
                    <a:gd name="T63" fmla="*/ 169 h 180"/>
                    <a:gd name="T64" fmla="*/ 0 w 365"/>
                    <a:gd name="T65" fmla="*/ 169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65" h="180">
                      <a:moveTo>
                        <a:pt x="0" y="169"/>
                      </a:moveTo>
                      <a:lnTo>
                        <a:pt x="169" y="133"/>
                      </a:lnTo>
                      <a:lnTo>
                        <a:pt x="199" y="123"/>
                      </a:lnTo>
                      <a:lnTo>
                        <a:pt x="211" y="127"/>
                      </a:lnTo>
                      <a:lnTo>
                        <a:pt x="224" y="153"/>
                      </a:lnTo>
                      <a:lnTo>
                        <a:pt x="243" y="157"/>
                      </a:lnTo>
                      <a:lnTo>
                        <a:pt x="254" y="178"/>
                      </a:lnTo>
                      <a:lnTo>
                        <a:pt x="266" y="180"/>
                      </a:lnTo>
                      <a:lnTo>
                        <a:pt x="279" y="159"/>
                      </a:lnTo>
                      <a:lnTo>
                        <a:pt x="285" y="142"/>
                      </a:lnTo>
                      <a:lnTo>
                        <a:pt x="298" y="165"/>
                      </a:lnTo>
                      <a:lnTo>
                        <a:pt x="365" y="144"/>
                      </a:lnTo>
                      <a:lnTo>
                        <a:pt x="361" y="119"/>
                      </a:lnTo>
                      <a:lnTo>
                        <a:pt x="342" y="87"/>
                      </a:lnTo>
                      <a:lnTo>
                        <a:pt x="332" y="83"/>
                      </a:lnTo>
                      <a:lnTo>
                        <a:pt x="321" y="85"/>
                      </a:lnTo>
                      <a:lnTo>
                        <a:pt x="323" y="91"/>
                      </a:lnTo>
                      <a:lnTo>
                        <a:pt x="338" y="93"/>
                      </a:lnTo>
                      <a:lnTo>
                        <a:pt x="344" y="123"/>
                      </a:lnTo>
                      <a:lnTo>
                        <a:pt x="317" y="134"/>
                      </a:lnTo>
                      <a:lnTo>
                        <a:pt x="279" y="110"/>
                      </a:lnTo>
                      <a:lnTo>
                        <a:pt x="266" y="83"/>
                      </a:lnTo>
                      <a:lnTo>
                        <a:pt x="249" y="76"/>
                      </a:lnTo>
                      <a:lnTo>
                        <a:pt x="249" y="83"/>
                      </a:lnTo>
                      <a:lnTo>
                        <a:pt x="232" y="68"/>
                      </a:lnTo>
                      <a:lnTo>
                        <a:pt x="245" y="49"/>
                      </a:lnTo>
                      <a:lnTo>
                        <a:pt x="256" y="32"/>
                      </a:lnTo>
                      <a:lnTo>
                        <a:pt x="235" y="0"/>
                      </a:lnTo>
                      <a:lnTo>
                        <a:pt x="199" y="26"/>
                      </a:lnTo>
                      <a:lnTo>
                        <a:pt x="78" y="57"/>
                      </a:lnTo>
                      <a:lnTo>
                        <a:pt x="0" y="74"/>
                      </a:lnTo>
                      <a:lnTo>
                        <a:pt x="0" y="169"/>
                      </a:lnTo>
                      <a:lnTo>
                        <a:pt x="0" y="169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6" name="Freeform 75"/>
                <p:cNvSpPr>
                  <a:spLocks/>
                </p:cNvSpPr>
                <p:nvPr/>
              </p:nvSpPr>
              <p:spPr bwMode="auto">
                <a:xfrm>
                  <a:off x="6927851" y="1958976"/>
                  <a:ext cx="180975" cy="349250"/>
                </a:xfrm>
                <a:custGeom>
                  <a:avLst/>
                  <a:gdLst>
                    <a:gd name="T0" fmla="*/ 28 w 177"/>
                    <a:gd name="T1" fmla="*/ 139 h 339"/>
                    <a:gd name="T2" fmla="*/ 36 w 177"/>
                    <a:gd name="T3" fmla="*/ 200 h 339"/>
                    <a:gd name="T4" fmla="*/ 82 w 177"/>
                    <a:gd name="T5" fmla="*/ 339 h 339"/>
                    <a:gd name="T6" fmla="*/ 160 w 177"/>
                    <a:gd name="T7" fmla="*/ 322 h 339"/>
                    <a:gd name="T8" fmla="*/ 154 w 177"/>
                    <a:gd name="T9" fmla="*/ 124 h 339"/>
                    <a:gd name="T10" fmla="*/ 175 w 177"/>
                    <a:gd name="T11" fmla="*/ 86 h 339"/>
                    <a:gd name="T12" fmla="*/ 177 w 177"/>
                    <a:gd name="T13" fmla="*/ 0 h 339"/>
                    <a:gd name="T14" fmla="*/ 0 w 177"/>
                    <a:gd name="T15" fmla="*/ 42 h 339"/>
                    <a:gd name="T16" fmla="*/ 28 w 177"/>
                    <a:gd name="T17" fmla="*/ 139 h 339"/>
                    <a:gd name="T18" fmla="*/ 28 w 177"/>
                    <a:gd name="T19" fmla="*/ 1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7" h="339">
                      <a:moveTo>
                        <a:pt x="28" y="139"/>
                      </a:moveTo>
                      <a:lnTo>
                        <a:pt x="36" y="200"/>
                      </a:lnTo>
                      <a:lnTo>
                        <a:pt x="82" y="339"/>
                      </a:lnTo>
                      <a:lnTo>
                        <a:pt x="160" y="322"/>
                      </a:lnTo>
                      <a:lnTo>
                        <a:pt x="154" y="124"/>
                      </a:lnTo>
                      <a:lnTo>
                        <a:pt x="175" y="86"/>
                      </a:lnTo>
                      <a:lnTo>
                        <a:pt x="177" y="0"/>
                      </a:lnTo>
                      <a:lnTo>
                        <a:pt x="0" y="42"/>
                      </a:lnTo>
                      <a:lnTo>
                        <a:pt x="28" y="139"/>
                      </a:lnTo>
                      <a:lnTo>
                        <a:pt x="28" y="139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CC6965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7" name="Freeform 76"/>
                <p:cNvSpPr>
                  <a:spLocks/>
                </p:cNvSpPr>
                <p:nvPr/>
              </p:nvSpPr>
              <p:spPr bwMode="auto">
                <a:xfrm>
                  <a:off x="7086601" y="1909763"/>
                  <a:ext cx="166687" cy="379413"/>
                </a:xfrm>
                <a:custGeom>
                  <a:avLst/>
                  <a:gdLst>
                    <a:gd name="T0" fmla="*/ 0 w 163"/>
                    <a:gd name="T1" fmla="*/ 173 h 371"/>
                    <a:gd name="T2" fmla="*/ 21 w 163"/>
                    <a:gd name="T3" fmla="*/ 135 h 371"/>
                    <a:gd name="T4" fmla="*/ 23 w 163"/>
                    <a:gd name="T5" fmla="*/ 49 h 371"/>
                    <a:gd name="T6" fmla="*/ 21 w 163"/>
                    <a:gd name="T7" fmla="*/ 17 h 371"/>
                    <a:gd name="T8" fmla="*/ 53 w 163"/>
                    <a:gd name="T9" fmla="*/ 0 h 371"/>
                    <a:gd name="T10" fmla="*/ 127 w 163"/>
                    <a:gd name="T11" fmla="*/ 232 h 371"/>
                    <a:gd name="T12" fmla="*/ 163 w 163"/>
                    <a:gd name="T13" fmla="*/ 281 h 371"/>
                    <a:gd name="T14" fmla="*/ 163 w 163"/>
                    <a:gd name="T15" fmla="*/ 314 h 371"/>
                    <a:gd name="T16" fmla="*/ 127 w 163"/>
                    <a:gd name="T17" fmla="*/ 340 h 371"/>
                    <a:gd name="T18" fmla="*/ 6 w 163"/>
                    <a:gd name="T19" fmla="*/ 371 h 371"/>
                    <a:gd name="T20" fmla="*/ 0 w 163"/>
                    <a:gd name="T21" fmla="*/ 173 h 371"/>
                    <a:gd name="T22" fmla="*/ 0 w 163"/>
                    <a:gd name="T23" fmla="*/ 173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71">
                      <a:moveTo>
                        <a:pt x="0" y="173"/>
                      </a:moveTo>
                      <a:lnTo>
                        <a:pt x="21" y="135"/>
                      </a:lnTo>
                      <a:lnTo>
                        <a:pt x="23" y="49"/>
                      </a:lnTo>
                      <a:lnTo>
                        <a:pt x="21" y="17"/>
                      </a:lnTo>
                      <a:lnTo>
                        <a:pt x="53" y="0"/>
                      </a:lnTo>
                      <a:lnTo>
                        <a:pt x="127" y="232"/>
                      </a:lnTo>
                      <a:lnTo>
                        <a:pt x="163" y="281"/>
                      </a:lnTo>
                      <a:lnTo>
                        <a:pt x="163" y="314"/>
                      </a:lnTo>
                      <a:lnTo>
                        <a:pt x="127" y="340"/>
                      </a:lnTo>
                      <a:lnTo>
                        <a:pt x="6" y="371"/>
                      </a:lnTo>
                      <a:lnTo>
                        <a:pt x="0" y="173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solidFill>
                      <a:srgbClr val="CC6965"/>
                    </a:solidFill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8" name="Freeform 77"/>
                <p:cNvSpPr>
                  <a:spLocks/>
                </p:cNvSpPr>
                <p:nvPr/>
              </p:nvSpPr>
              <p:spPr bwMode="auto">
                <a:xfrm>
                  <a:off x="7138988" y="1568451"/>
                  <a:ext cx="409575" cy="628650"/>
                </a:xfrm>
                <a:custGeom>
                  <a:avLst/>
                  <a:gdLst>
                    <a:gd name="T0" fmla="*/ 0 w 399"/>
                    <a:gd name="T1" fmla="*/ 329 h 610"/>
                    <a:gd name="T2" fmla="*/ 23 w 399"/>
                    <a:gd name="T3" fmla="*/ 331 h 610"/>
                    <a:gd name="T4" fmla="*/ 25 w 399"/>
                    <a:gd name="T5" fmla="*/ 291 h 610"/>
                    <a:gd name="T6" fmla="*/ 53 w 399"/>
                    <a:gd name="T7" fmla="*/ 236 h 610"/>
                    <a:gd name="T8" fmla="*/ 40 w 399"/>
                    <a:gd name="T9" fmla="*/ 196 h 610"/>
                    <a:gd name="T10" fmla="*/ 97 w 399"/>
                    <a:gd name="T11" fmla="*/ 4 h 610"/>
                    <a:gd name="T12" fmla="*/ 110 w 399"/>
                    <a:gd name="T13" fmla="*/ 4 h 610"/>
                    <a:gd name="T14" fmla="*/ 114 w 399"/>
                    <a:gd name="T15" fmla="*/ 29 h 610"/>
                    <a:gd name="T16" fmla="*/ 171 w 399"/>
                    <a:gd name="T17" fmla="*/ 8 h 610"/>
                    <a:gd name="T18" fmla="*/ 173 w 399"/>
                    <a:gd name="T19" fmla="*/ 0 h 610"/>
                    <a:gd name="T20" fmla="*/ 219 w 399"/>
                    <a:gd name="T21" fmla="*/ 10 h 610"/>
                    <a:gd name="T22" fmla="*/ 293 w 399"/>
                    <a:gd name="T23" fmla="*/ 198 h 610"/>
                    <a:gd name="T24" fmla="*/ 327 w 399"/>
                    <a:gd name="T25" fmla="*/ 200 h 610"/>
                    <a:gd name="T26" fmla="*/ 390 w 399"/>
                    <a:gd name="T27" fmla="*/ 270 h 610"/>
                    <a:gd name="T28" fmla="*/ 380 w 399"/>
                    <a:gd name="T29" fmla="*/ 283 h 610"/>
                    <a:gd name="T30" fmla="*/ 399 w 399"/>
                    <a:gd name="T31" fmla="*/ 283 h 610"/>
                    <a:gd name="T32" fmla="*/ 386 w 399"/>
                    <a:gd name="T33" fmla="*/ 318 h 610"/>
                    <a:gd name="T34" fmla="*/ 356 w 399"/>
                    <a:gd name="T35" fmla="*/ 340 h 610"/>
                    <a:gd name="T36" fmla="*/ 322 w 399"/>
                    <a:gd name="T37" fmla="*/ 357 h 610"/>
                    <a:gd name="T38" fmla="*/ 318 w 399"/>
                    <a:gd name="T39" fmla="*/ 380 h 610"/>
                    <a:gd name="T40" fmla="*/ 299 w 399"/>
                    <a:gd name="T41" fmla="*/ 359 h 610"/>
                    <a:gd name="T42" fmla="*/ 268 w 399"/>
                    <a:gd name="T43" fmla="*/ 384 h 610"/>
                    <a:gd name="T44" fmla="*/ 253 w 399"/>
                    <a:gd name="T45" fmla="*/ 384 h 610"/>
                    <a:gd name="T46" fmla="*/ 240 w 399"/>
                    <a:gd name="T47" fmla="*/ 369 h 610"/>
                    <a:gd name="T48" fmla="*/ 232 w 399"/>
                    <a:gd name="T49" fmla="*/ 443 h 610"/>
                    <a:gd name="T50" fmla="*/ 204 w 399"/>
                    <a:gd name="T51" fmla="*/ 454 h 610"/>
                    <a:gd name="T52" fmla="*/ 190 w 399"/>
                    <a:gd name="T53" fmla="*/ 483 h 610"/>
                    <a:gd name="T54" fmla="*/ 173 w 399"/>
                    <a:gd name="T55" fmla="*/ 483 h 610"/>
                    <a:gd name="T56" fmla="*/ 133 w 399"/>
                    <a:gd name="T57" fmla="*/ 527 h 610"/>
                    <a:gd name="T58" fmla="*/ 131 w 399"/>
                    <a:gd name="T59" fmla="*/ 561 h 610"/>
                    <a:gd name="T60" fmla="*/ 122 w 399"/>
                    <a:gd name="T61" fmla="*/ 574 h 610"/>
                    <a:gd name="T62" fmla="*/ 110 w 399"/>
                    <a:gd name="T63" fmla="*/ 610 h 610"/>
                    <a:gd name="T64" fmla="*/ 74 w 399"/>
                    <a:gd name="T65" fmla="*/ 561 h 610"/>
                    <a:gd name="T66" fmla="*/ 0 w 399"/>
                    <a:gd name="T67" fmla="*/ 329 h 610"/>
                    <a:gd name="T68" fmla="*/ 0 w 399"/>
                    <a:gd name="T69" fmla="*/ 329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9" h="610">
                      <a:moveTo>
                        <a:pt x="0" y="329"/>
                      </a:moveTo>
                      <a:lnTo>
                        <a:pt x="23" y="331"/>
                      </a:lnTo>
                      <a:lnTo>
                        <a:pt x="25" y="291"/>
                      </a:lnTo>
                      <a:lnTo>
                        <a:pt x="53" y="236"/>
                      </a:lnTo>
                      <a:lnTo>
                        <a:pt x="40" y="196"/>
                      </a:lnTo>
                      <a:lnTo>
                        <a:pt x="97" y="4"/>
                      </a:lnTo>
                      <a:lnTo>
                        <a:pt x="110" y="4"/>
                      </a:lnTo>
                      <a:lnTo>
                        <a:pt x="114" y="29"/>
                      </a:lnTo>
                      <a:lnTo>
                        <a:pt x="171" y="8"/>
                      </a:lnTo>
                      <a:lnTo>
                        <a:pt x="173" y="0"/>
                      </a:lnTo>
                      <a:lnTo>
                        <a:pt x="219" y="10"/>
                      </a:lnTo>
                      <a:lnTo>
                        <a:pt x="293" y="198"/>
                      </a:lnTo>
                      <a:lnTo>
                        <a:pt x="327" y="200"/>
                      </a:lnTo>
                      <a:lnTo>
                        <a:pt x="390" y="270"/>
                      </a:lnTo>
                      <a:lnTo>
                        <a:pt x="380" y="283"/>
                      </a:lnTo>
                      <a:lnTo>
                        <a:pt x="399" y="283"/>
                      </a:lnTo>
                      <a:lnTo>
                        <a:pt x="386" y="318"/>
                      </a:lnTo>
                      <a:lnTo>
                        <a:pt x="356" y="340"/>
                      </a:lnTo>
                      <a:lnTo>
                        <a:pt x="322" y="357"/>
                      </a:lnTo>
                      <a:lnTo>
                        <a:pt x="318" y="380"/>
                      </a:lnTo>
                      <a:lnTo>
                        <a:pt x="299" y="359"/>
                      </a:lnTo>
                      <a:lnTo>
                        <a:pt x="268" y="384"/>
                      </a:lnTo>
                      <a:lnTo>
                        <a:pt x="253" y="384"/>
                      </a:lnTo>
                      <a:lnTo>
                        <a:pt x="240" y="369"/>
                      </a:lnTo>
                      <a:lnTo>
                        <a:pt x="232" y="443"/>
                      </a:lnTo>
                      <a:lnTo>
                        <a:pt x="204" y="454"/>
                      </a:lnTo>
                      <a:lnTo>
                        <a:pt x="190" y="483"/>
                      </a:lnTo>
                      <a:lnTo>
                        <a:pt x="173" y="483"/>
                      </a:lnTo>
                      <a:lnTo>
                        <a:pt x="133" y="527"/>
                      </a:lnTo>
                      <a:lnTo>
                        <a:pt x="131" y="561"/>
                      </a:lnTo>
                      <a:lnTo>
                        <a:pt x="122" y="574"/>
                      </a:lnTo>
                      <a:lnTo>
                        <a:pt x="110" y="610"/>
                      </a:lnTo>
                      <a:lnTo>
                        <a:pt x="74" y="561"/>
                      </a:lnTo>
                      <a:lnTo>
                        <a:pt x="0" y="329"/>
                      </a:lnTo>
                      <a:lnTo>
                        <a:pt x="0" y="329"/>
                      </a:lnTo>
                      <a:close/>
                    </a:path>
                  </a:pathLst>
                </a:custGeom>
                <a:solidFill>
                  <a:srgbClr val="B29E82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79" name="Freeform 78"/>
                <p:cNvSpPr>
                  <a:spLocks/>
                </p:cNvSpPr>
                <p:nvPr/>
              </p:nvSpPr>
              <p:spPr bwMode="auto">
                <a:xfrm>
                  <a:off x="6846888" y="2749551"/>
                  <a:ext cx="114300" cy="192087"/>
                </a:xfrm>
                <a:custGeom>
                  <a:avLst/>
                  <a:gdLst>
                    <a:gd name="T0" fmla="*/ 0 w 64"/>
                    <a:gd name="T1" fmla="*/ 2147483646 h 107"/>
                    <a:gd name="T2" fmla="*/ 2147483646 w 64"/>
                    <a:gd name="T3" fmla="*/ 2147483646 h 107"/>
                    <a:gd name="T4" fmla="*/ 2147483646 w 64"/>
                    <a:gd name="T5" fmla="*/ 2147483646 h 107"/>
                    <a:gd name="T6" fmla="*/ 2147483646 w 64"/>
                    <a:gd name="T7" fmla="*/ 2147483646 h 107"/>
                    <a:gd name="T8" fmla="*/ 2147483646 w 64"/>
                    <a:gd name="T9" fmla="*/ 0 h 107"/>
                    <a:gd name="T10" fmla="*/ 2147483646 w 64"/>
                    <a:gd name="T11" fmla="*/ 0 h 107"/>
                    <a:gd name="T12" fmla="*/ 2147483646 w 64"/>
                    <a:gd name="T13" fmla="*/ 2147483646 h 107"/>
                    <a:gd name="T14" fmla="*/ 2147483646 w 64"/>
                    <a:gd name="T15" fmla="*/ 2147483646 h 107"/>
                    <a:gd name="T16" fmla="*/ 2147483646 w 64"/>
                    <a:gd name="T17" fmla="*/ 2147483646 h 107"/>
                    <a:gd name="T18" fmla="*/ 2147483646 w 64"/>
                    <a:gd name="T19" fmla="*/ 2147483646 h 107"/>
                    <a:gd name="T20" fmla="*/ 2147483646 w 64"/>
                    <a:gd name="T21" fmla="*/ 2147483646 h 107"/>
                    <a:gd name="T22" fmla="*/ 2147483646 w 64"/>
                    <a:gd name="T23" fmla="*/ 2147483646 h 107"/>
                    <a:gd name="T24" fmla="*/ 2147483646 w 64"/>
                    <a:gd name="T25" fmla="*/ 2147483646 h 107"/>
                    <a:gd name="T26" fmla="*/ 2147483646 w 64"/>
                    <a:gd name="T27" fmla="*/ 2147483646 h 107"/>
                    <a:gd name="T28" fmla="*/ 2147483646 w 64"/>
                    <a:gd name="T29" fmla="*/ 2147483646 h 107"/>
                    <a:gd name="T30" fmla="*/ 2147483646 w 64"/>
                    <a:gd name="T31" fmla="*/ 2147483646 h 107"/>
                    <a:gd name="T32" fmla="*/ 2147483646 w 64"/>
                    <a:gd name="T33" fmla="*/ 2147483646 h 107"/>
                    <a:gd name="T34" fmla="*/ 2147483646 w 64"/>
                    <a:gd name="T35" fmla="*/ 2147483646 h 107"/>
                    <a:gd name="T36" fmla="*/ 2147483646 w 64"/>
                    <a:gd name="T37" fmla="*/ 2147483646 h 107"/>
                    <a:gd name="T38" fmla="*/ 2147483646 w 64"/>
                    <a:gd name="T39" fmla="*/ 2147483646 h 107"/>
                    <a:gd name="T40" fmla="*/ 2147483646 w 64"/>
                    <a:gd name="T41" fmla="*/ 2147483646 h 107"/>
                    <a:gd name="T42" fmla="*/ 2147483646 w 64"/>
                    <a:gd name="T43" fmla="*/ 2147483646 h 107"/>
                    <a:gd name="T44" fmla="*/ 2147483646 w 64"/>
                    <a:gd name="T45" fmla="*/ 2147483646 h 107"/>
                    <a:gd name="T46" fmla="*/ 2147483646 w 64"/>
                    <a:gd name="T47" fmla="*/ 2147483646 h 107"/>
                    <a:gd name="T48" fmla="*/ 2147483646 w 64"/>
                    <a:gd name="T49" fmla="*/ 2147483646 h 107"/>
                    <a:gd name="T50" fmla="*/ 2147483646 w 64"/>
                    <a:gd name="T51" fmla="*/ 2147483646 h 107"/>
                    <a:gd name="T52" fmla="*/ 2147483646 w 64"/>
                    <a:gd name="T53" fmla="*/ 2147483646 h 107"/>
                    <a:gd name="T54" fmla="*/ 2147483646 w 64"/>
                    <a:gd name="T55" fmla="*/ 2147483646 h 107"/>
                    <a:gd name="T56" fmla="*/ 2147483646 w 64"/>
                    <a:gd name="T57" fmla="*/ 2147483646 h 107"/>
                    <a:gd name="T58" fmla="*/ 2147483646 w 64"/>
                    <a:gd name="T59" fmla="*/ 2147483646 h 107"/>
                    <a:gd name="T60" fmla="*/ 2147483646 w 64"/>
                    <a:gd name="T61" fmla="*/ 2147483646 h 107"/>
                    <a:gd name="T62" fmla="*/ 2147483646 w 64"/>
                    <a:gd name="T63" fmla="*/ 2147483646 h 107"/>
                    <a:gd name="T64" fmla="*/ 2147483646 w 64"/>
                    <a:gd name="T65" fmla="*/ 2147483646 h 107"/>
                    <a:gd name="T66" fmla="*/ 2147483646 w 64"/>
                    <a:gd name="T67" fmla="*/ 2147483646 h 107"/>
                    <a:gd name="T68" fmla="*/ 2147483646 w 64"/>
                    <a:gd name="T69" fmla="*/ 2147483646 h 107"/>
                    <a:gd name="T70" fmla="*/ 2147483646 w 64"/>
                    <a:gd name="T71" fmla="*/ 2147483646 h 107"/>
                    <a:gd name="T72" fmla="*/ 0 w 64"/>
                    <a:gd name="T73" fmla="*/ 2147483646 h 10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64" h="107">
                      <a:moveTo>
                        <a:pt x="0" y="14"/>
                      </a:moveTo>
                      <a:lnTo>
                        <a:pt x="1" y="9"/>
                      </a:lnTo>
                      <a:lnTo>
                        <a:pt x="4" y="4"/>
                      </a:lnTo>
                      <a:lnTo>
                        <a:pt x="9" y="2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9" y="3"/>
                      </a:lnTo>
                      <a:lnTo>
                        <a:pt x="16" y="4"/>
                      </a:lnTo>
                      <a:lnTo>
                        <a:pt x="16" y="9"/>
                      </a:lnTo>
                      <a:lnTo>
                        <a:pt x="14" y="14"/>
                      </a:lnTo>
                      <a:lnTo>
                        <a:pt x="11" y="18"/>
                      </a:lnTo>
                      <a:lnTo>
                        <a:pt x="15" y="23"/>
                      </a:lnTo>
                      <a:lnTo>
                        <a:pt x="15" y="27"/>
                      </a:lnTo>
                      <a:lnTo>
                        <a:pt x="17" y="32"/>
                      </a:lnTo>
                      <a:lnTo>
                        <a:pt x="21" y="37"/>
                      </a:lnTo>
                      <a:lnTo>
                        <a:pt x="26" y="41"/>
                      </a:lnTo>
                      <a:lnTo>
                        <a:pt x="30" y="44"/>
                      </a:lnTo>
                      <a:lnTo>
                        <a:pt x="30" y="51"/>
                      </a:lnTo>
                      <a:lnTo>
                        <a:pt x="33" y="58"/>
                      </a:lnTo>
                      <a:lnTo>
                        <a:pt x="39" y="62"/>
                      </a:lnTo>
                      <a:lnTo>
                        <a:pt x="40" y="67"/>
                      </a:lnTo>
                      <a:lnTo>
                        <a:pt x="49" y="75"/>
                      </a:lnTo>
                      <a:lnTo>
                        <a:pt x="55" y="73"/>
                      </a:lnTo>
                      <a:lnTo>
                        <a:pt x="56" y="76"/>
                      </a:lnTo>
                      <a:lnTo>
                        <a:pt x="55" y="81"/>
                      </a:lnTo>
                      <a:lnTo>
                        <a:pt x="55" y="86"/>
                      </a:lnTo>
                      <a:lnTo>
                        <a:pt x="56" y="86"/>
                      </a:lnTo>
                      <a:lnTo>
                        <a:pt x="53" y="91"/>
                      </a:lnTo>
                      <a:lnTo>
                        <a:pt x="55" y="90"/>
                      </a:lnTo>
                      <a:lnTo>
                        <a:pt x="60" y="88"/>
                      </a:lnTo>
                      <a:lnTo>
                        <a:pt x="64" y="99"/>
                      </a:lnTo>
                      <a:lnTo>
                        <a:pt x="63" y="99"/>
                      </a:lnTo>
                      <a:lnTo>
                        <a:pt x="60" y="100"/>
                      </a:lnTo>
                      <a:lnTo>
                        <a:pt x="26" y="107"/>
                      </a:lnTo>
                      <a:lnTo>
                        <a:pt x="24" y="102"/>
                      </a:lnTo>
                      <a:lnTo>
                        <a:pt x="15" y="68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B29E82"/>
                </a:solidFill>
                <a:ln w="4763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n-US">
                    <a:latin typeface="Verdana"/>
                    <a:ea typeface="MS PGothic" panose="020B0600070205080204" pitchFamily="34" charset="-128"/>
                    <a:cs typeface="Verdana"/>
                  </a:endParaRPr>
                </a:p>
              </p:txBody>
            </p:sp>
            <p:sp>
              <p:nvSpPr>
                <p:cNvPr id="80" name="Freeform 79"/>
                <p:cNvSpPr>
                  <a:spLocks/>
                </p:cNvSpPr>
                <p:nvPr/>
              </p:nvSpPr>
              <p:spPr bwMode="auto">
                <a:xfrm>
                  <a:off x="2871787" y="4224337"/>
                  <a:ext cx="47625" cy="68263"/>
                </a:xfrm>
                <a:custGeom>
                  <a:avLst/>
                  <a:gdLst>
                    <a:gd name="T0" fmla="*/ 0 w 44"/>
                    <a:gd name="T1" fmla="*/ 64 h 64"/>
                    <a:gd name="T2" fmla="*/ 0 w 44"/>
                    <a:gd name="T3" fmla="*/ 45 h 64"/>
                    <a:gd name="T4" fmla="*/ 25 w 44"/>
                    <a:gd name="T5" fmla="*/ 0 h 64"/>
                    <a:gd name="T6" fmla="*/ 44 w 44"/>
                    <a:gd name="T7" fmla="*/ 13 h 64"/>
                    <a:gd name="T8" fmla="*/ 23 w 44"/>
                    <a:gd name="T9" fmla="*/ 64 h 64"/>
                    <a:gd name="T10" fmla="*/ 0 w 44"/>
                    <a:gd name="T11" fmla="*/ 64 h 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4"/>
                    <a:gd name="T19" fmla="*/ 0 h 64"/>
                    <a:gd name="T20" fmla="*/ 44 w 44"/>
                    <a:gd name="T21" fmla="*/ 64 h 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4" h="64">
                      <a:moveTo>
                        <a:pt x="0" y="64"/>
                      </a:moveTo>
                      <a:lnTo>
                        <a:pt x="0" y="45"/>
                      </a:lnTo>
                      <a:lnTo>
                        <a:pt x="25" y="0"/>
                      </a:lnTo>
                      <a:lnTo>
                        <a:pt x="44" y="13"/>
                      </a:lnTo>
                      <a:lnTo>
                        <a:pt x="23" y="64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81" name="Freeform 80"/>
                <p:cNvSpPr>
                  <a:spLocks/>
                </p:cNvSpPr>
                <p:nvPr/>
              </p:nvSpPr>
              <p:spPr bwMode="auto">
                <a:xfrm>
                  <a:off x="2940050" y="4164012"/>
                  <a:ext cx="88900" cy="87313"/>
                </a:xfrm>
                <a:custGeom>
                  <a:avLst/>
                  <a:gdLst>
                    <a:gd name="T0" fmla="*/ 18 w 83"/>
                    <a:gd name="T1" fmla="*/ 9 h 81"/>
                    <a:gd name="T2" fmla="*/ 0 w 83"/>
                    <a:gd name="T3" fmla="*/ 48 h 81"/>
                    <a:gd name="T4" fmla="*/ 32 w 83"/>
                    <a:gd name="T5" fmla="*/ 74 h 81"/>
                    <a:gd name="T6" fmla="*/ 69 w 83"/>
                    <a:gd name="T7" fmla="*/ 81 h 81"/>
                    <a:gd name="T8" fmla="*/ 83 w 83"/>
                    <a:gd name="T9" fmla="*/ 49 h 81"/>
                    <a:gd name="T10" fmla="*/ 74 w 83"/>
                    <a:gd name="T11" fmla="*/ 0 h 81"/>
                    <a:gd name="T12" fmla="*/ 18 w 83"/>
                    <a:gd name="T13" fmla="*/ 9 h 8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3"/>
                    <a:gd name="T22" fmla="*/ 0 h 81"/>
                    <a:gd name="T23" fmla="*/ 83 w 83"/>
                    <a:gd name="T24" fmla="*/ 81 h 8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3" h="81">
                      <a:moveTo>
                        <a:pt x="18" y="9"/>
                      </a:moveTo>
                      <a:lnTo>
                        <a:pt x="0" y="48"/>
                      </a:lnTo>
                      <a:lnTo>
                        <a:pt x="32" y="74"/>
                      </a:lnTo>
                      <a:lnTo>
                        <a:pt x="69" y="81"/>
                      </a:lnTo>
                      <a:lnTo>
                        <a:pt x="83" y="49"/>
                      </a:lnTo>
                      <a:lnTo>
                        <a:pt x="74" y="0"/>
                      </a:lnTo>
                      <a:lnTo>
                        <a:pt x="18" y="9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82" name="Freeform 81"/>
                <p:cNvSpPr>
                  <a:spLocks/>
                </p:cNvSpPr>
                <p:nvPr/>
              </p:nvSpPr>
              <p:spPr bwMode="auto">
                <a:xfrm>
                  <a:off x="3022600" y="4224337"/>
                  <a:ext cx="131762" cy="98425"/>
                </a:xfrm>
                <a:custGeom>
                  <a:avLst/>
                  <a:gdLst>
                    <a:gd name="T0" fmla="*/ 0 w 123"/>
                    <a:gd name="T1" fmla="*/ 32 h 91"/>
                    <a:gd name="T2" fmla="*/ 84 w 123"/>
                    <a:gd name="T3" fmla="*/ 0 h 91"/>
                    <a:gd name="T4" fmla="*/ 100 w 123"/>
                    <a:gd name="T5" fmla="*/ 39 h 91"/>
                    <a:gd name="T6" fmla="*/ 116 w 123"/>
                    <a:gd name="T7" fmla="*/ 48 h 91"/>
                    <a:gd name="T8" fmla="*/ 123 w 123"/>
                    <a:gd name="T9" fmla="*/ 80 h 91"/>
                    <a:gd name="T10" fmla="*/ 81 w 123"/>
                    <a:gd name="T11" fmla="*/ 85 h 91"/>
                    <a:gd name="T12" fmla="*/ 51 w 123"/>
                    <a:gd name="T13" fmla="*/ 91 h 91"/>
                    <a:gd name="T14" fmla="*/ 0 w 123"/>
                    <a:gd name="T15" fmla="*/ 32 h 9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3"/>
                    <a:gd name="T25" fmla="*/ 0 h 91"/>
                    <a:gd name="T26" fmla="*/ 123 w 123"/>
                    <a:gd name="T27" fmla="*/ 91 h 9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3" h="91">
                      <a:moveTo>
                        <a:pt x="0" y="32"/>
                      </a:moveTo>
                      <a:lnTo>
                        <a:pt x="84" y="0"/>
                      </a:lnTo>
                      <a:lnTo>
                        <a:pt x="100" y="39"/>
                      </a:lnTo>
                      <a:lnTo>
                        <a:pt x="116" y="48"/>
                      </a:lnTo>
                      <a:lnTo>
                        <a:pt x="123" y="80"/>
                      </a:lnTo>
                      <a:lnTo>
                        <a:pt x="81" y="85"/>
                      </a:lnTo>
                      <a:lnTo>
                        <a:pt x="51" y="91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83" name="Freeform 82"/>
                <p:cNvSpPr>
                  <a:spLocks/>
                </p:cNvSpPr>
                <p:nvPr/>
              </p:nvSpPr>
              <p:spPr bwMode="auto">
                <a:xfrm>
                  <a:off x="3159125" y="4298950"/>
                  <a:ext cx="104775" cy="52387"/>
                </a:xfrm>
                <a:custGeom>
                  <a:avLst/>
                  <a:gdLst>
                    <a:gd name="T0" fmla="*/ 15 w 98"/>
                    <a:gd name="T1" fmla="*/ 2 h 48"/>
                    <a:gd name="T2" fmla="*/ 0 w 98"/>
                    <a:gd name="T3" fmla="*/ 45 h 48"/>
                    <a:gd name="T4" fmla="*/ 26 w 98"/>
                    <a:gd name="T5" fmla="*/ 48 h 48"/>
                    <a:gd name="T6" fmla="*/ 42 w 98"/>
                    <a:gd name="T7" fmla="*/ 38 h 48"/>
                    <a:gd name="T8" fmla="*/ 72 w 98"/>
                    <a:gd name="T9" fmla="*/ 39 h 48"/>
                    <a:gd name="T10" fmla="*/ 98 w 98"/>
                    <a:gd name="T11" fmla="*/ 20 h 48"/>
                    <a:gd name="T12" fmla="*/ 81 w 98"/>
                    <a:gd name="T13" fmla="*/ 13 h 48"/>
                    <a:gd name="T14" fmla="*/ 68 w 98"/>
                    <a:gd name="T15" fmla="*/ 0 h 48"/>
                    <a:gd name="T16" fmla="*/ 15 w 98"/>
                    <a:gd name="T17" fmla="*/ 2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8"/>
                    <a:gd name="T28" fmla="*/ 0 h 48"/>
                    <a:gd name="T29" fmla="*/ 98 w 98"/>
                    <a:gd name="T30" fmla="*/ 48 h 4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8" h="48">
                      <a:moveTo>
                        <a:pt x="15" y="2"/>
                      </a:moveTo>
                      <a:lnTo>
                        <a:pt x="0" y="45"/>
                      </a:lnTo>
                      <a:lnTo>
                        <a:pt x="26" y="48"/>
                      </a:lnTo>
                      <a:lnTo>
                        <a:pt x="42" y="38"/>
                      </a:lnTo>
                      <a:lnTo>
                        <a:pt x="72" y="39"/>
                      </a:lnTo>
                      <a:lnTo>
                        <a:pt x="98" y="20"/>
                      </a:lnTo>
                      <a:lnTo>
                        <a:pt x="81" y="13"/>
                      </a:lnTo>
                      <a:lnTo>
                        <a:pt x="68" y="0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84" name="Freeform 83"/>
                <p:cNvSpPr>
                  <a:spLocks/>
                </p:cNvSpPr>
                <p:nvPr/>
              </p:nvSpPr>
              <p:spPr bwMode="auto">
                <a:xfrm>
                  <a:off x="3189287" y="4371975"/>
                  <a:ext cx="42863" cy="38100"/>
                </a:xfrm>
                <a:custGeom>
                  <a:avLst/>
                  <a:gdLst>
                    <a:gd name="T0" fmla="*/ 35 w 40"/>
                    <a:gd name="T1" fmla="*/ 0 h 35"/>
                    <a:gd name="T2" fmla="*/ 0 w 40"/>
                    <a:gd name="T3" fmla="*/ 3 h 35"/>
                    <a:gd name="T4" fmla="*/ 6 w 40"/>
                    <a:gd name="T5" fmla="*/ 35 h 35"/>
                    <a:gd name="T6" fmla="*/ 40 w 40"/>
                    <a:gd name="T7" fmla="*/ 27 h 35"/>
                    <a:gd name="T8" fmla="*/ 35 w 40"/>
                    <a:gd name="T9" fmla="*/ 0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35"/>
                    <a:gd name="T17" fmla="*/ 40 w 40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35">
                      <a:moveTo>
                        <a:pt x="35" y="0"/>
                      </a:moveTo>
                      <a:lnTo>
                        <a:pt x="0" y="3"/>
                      </a:lnTo>
                      <a:lnTo>
                        <a:pt x="6" y="35"/>
                      </a:lnTo>
                      <a:lnTo>
                        <a:pt x="40" y="27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85" name="Freeform 84"/>
                <p:cNvSpPr>
                  <a:spLocks/>
                </p:cNvSpPr>
                <p:nvPr/>
              </p:nvSpPr>
              <p:spPr bwMode="auto">
                <a:xfrm>
                  <a:off x="3236912" y="4413250"/>
                  <a:ext cx="28575" cy="36512"/>
                </a:xfrm>
                <a:custGeom>
                  <a:avLst/>
                  <a:gdLst>
                    <a:gd name="T0" fmla="*/ 0 w 27"/>
                    <a:gd name="T1" fmla="*/ 13 h 34"/>
                    <a:gd name="T2" fmla="*/ 27 w 27"/>
                    <a:gd name="T3" fmla="*/ 0 h 34"/>
                    <a:gd name="T4" fmla="*/ 27 w 27"/>
                    <a:gd name="T5" fmla="*/ 30 h 34"/>
                    <a:gd name="T6" fmla="*/ 9 w 27"/>
                    <a:gd name="T7" fmla="*/ 34 h 34"/>
                    <a:gd name="T8" fmla="*/ 0 w 27"/>
                    <a:gd name="T9" fmla="*/ 1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4"/>
                    <a:gd name="T17" fmla="*/ 27 w 27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4">
                      <a:moveTo>
                        <a:pt x="0" y="13"/>
                      </a:moveTo>
                      <a:lnTo>
                        <a:pt x="27" y="0"/>
                      </a:lnTo>
                      <a:lnTo>
                        <a:pt x="27" y="30"/>
                      </a:lnTo>
                      <a:lnTo>
                        <a:pt x="9" y="34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DAE4DC"/>
                </a:solidFill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86" name="Freeform 85"/>
                <p:cNvSpPr>
                  <a:spLocks/>
                </p:cNvSpPr>
                <p:nvPr/>
              </p:nvSpPr>
              <p:spPr bwMode="auto">
                <a:xfrm>
                  <a:off x="3309937" y="4430712"/>
                  <a:ext cx="177800" cy="212725"/>
                </a:xfrm>
                <a:custGeom>
                  <a:avLst/>
                  <a:gdLst>
                    <a:gd name="T0" fmla="*/ 28 w 167"/>
                    <a:gd name="T1" fmla="*/ 0 h 197"/>
                    <a:gd name="T2" fmla="*/ 0 w 167"/>
                    <a:gd name="T3" fmla="*/ 75 h 197"/>
                    <a:gd name="T4" fmla="*/ 20 w 167"/>
                    <a:gd name="T5" fmla="*/ 112 h 197"/>
                    <a:gd name="T6" fmla="*/ 20 w 167"/>
                    <a:gd name="T7" fmla="*/ 179 h 197"/>
                    <a:gd name="T8" fmla="*/ 60 w 167"/>
                    <a:gd name="T9" fmla="*/ 197 h 197"/>
                    <a:gd name="T10" fmla="*/ 78 w 167"/>
                    <a:gd name="T11" fmla="*/ 158 h 197"/>
                    <a:gd name="T12" fmla="*/ 129 w 167"/>
                    <a:gd name="T13" fmla="*/ 149 h 197"/>
                    <a:gd name="T14" fmla="*/ 167 w 167"/>
                    <a:gd name="T15" fmla="*/ 106 h 197"/>
                    <a:gd name="T16" fmla="*/ 127 w 167"/>
                    <a:gd name="T17" fmla="*/ 39 h 197"/>
                    <a:gd name="T18" fmla="*/ 28 w 167"/>
                    <a:gd name="T19" fmla="*/ 0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7"/>
                    <a:gd name="T31" fmla="*/ 0 h 197"/>
                    <a:gd name="T32" fmla="*/ 167 w 167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7" h="197">
                      <a:moveTo>
                        <a:pt x="28" y="0"/>
                      </a:moveTo>
                      <a:lnTo>
                        <a:pt x="0" y="75"/>
                      </a:lnTo>
                      <a:lnTo>
                        <a:pt x="20" y="112"/>
                      </a:lnTo>
                      <a:lnTo>
                        <a:pt x="20" y="179"/>
                      </a:lnTo>
                      <a:lnTo>
                        <a:pt x="60" y="197"/>
                      </a:lnTo>
                      <a:lnTo>
                        <a:pt x="78" y="158"/>
                      </a:lnTo>
                      <a:lnTo>
                        <a:pt x="129" y="149"/>
                      </a:lnTo>
                      <a:lnTo>
                        <a:pt x="167" y="106"/>
                      </a:lnTo>
                      <a:lnTo>
                        <a:pt x="127" y="39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87" name="Freeform 86"/>
                <p:cNvSpPr>
                  <a:spLocks/>
                </p:cNvSpPr>
                <p:nvPr/>
              </p:nvSpPr>
              <p:spPr bwMode="auto">
                <a:xfrm>
                  <a:off x="3246437" y="4330700"/>
                  <a:ext cx="98425" cy="84137"/>
                </a:xfrm>
                <a:custGeom>
                  <a:avLst/>
                  <a:gdLst>
                    <a:gd name="T0" fmla="*/ 19 w 92"/>
                    <a:gd name="T1" fmla="*/ 0 h 77"/>
                    <a:gd name="T2" fmla="*/ 0 w 92"/>
                    <a:gd name="T3" fmla="*/ 23 h 77"/>
                    <a:gd name="T4" fmla="*/ 8 w 92"/>
                    <a:gd name="T5" fmla="*/ 41 h 77"/>
                    <a:gd name="T6" fmla="*/ 25 w 92"/>
                    <a:gd name="T7" fmla="*/ 47 h 77"/>
                    <a:gd name="T8" fmla="*/ 43 w 92"/>
                    <a:gd name="T9" fmla="*/ 77 h 77"/>
                    <a:gd name="T10" fmla="*/ 91 w 92"/>
                    <a:gd name="T11" fmla="*/ 65 h 77"/>
                    <a:gd name="T12" fmla="*/ 92 w 92"/>
                    <a:gd name="T13" fmla="*/ 33 h 77"/>
                    <a:gd name="T14" fmla="*/ 57 w 92"/>
                    <a:gd name="T15" fmla="*/ 6 h 77"/>
                    <a:gd name="T16" fmla="*/ 19 w 92"/>
                    <a:gd name="T17" fmla="*/ 0 h 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2"/>
                    <a:gd name="T28" fmla="*/ 0 h 77"/>
                    <a:gd name="T29" fmla="*/ 92 w 92"/>
                    <a:gd name="T30" fmla="*/ 77 h 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2" h="77">
                      <a:moveTo>
                        <a:pt x="19" y="0"/>
                      </a:moveTo>
                      <a:lnTo>
                        <a:pt x="0" y="23"/>
                      </a:lnTo>
                      <a:lnTo>
                        <a:pt x="8" y="41"/>
                      </a:lnTo>
                      <a:lnTo>
                        <a:pt x="25" y="47"/>
                      </a:lnTo>
                      <a:lnTo>
                        <a:pt x="43" y="77"/>
                      </a:lnTo>
                      <a:lnTo>
                        <a:pt x="91" y="65"/>
                      </a:lnTo>
                      <a:lnTo>
                        <a:pt x="92" y="33"/>
                      </a:lnTo>
                      <a:lnTo>
                        <a:pt x="57" y="6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E4A79A"/>
                </a:solidFill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endParaRPr lang="en-US">
                    <a:latin typeface="Verdana"/>
                    <a:ea typeface="Tahoma" panose="020B0604030504040204" pitchFamily="34" charset="0"/>
                    <a:cs typeface="Verdana"/>
                  </a:endParaRPr>
                </a:p>
              </p:txBody>
            </p:sp>
            <p:sp>
              <p:nvSpPr>
                <p:cNvPr id="88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5943601" y="2736851"/>
                  <a:ext cx="344487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OH</a:t>
                  </a:r>
                </a:p>
              </p:txBody>
            </p:sp>
            <p:sp>
              <p:nvSpPr>
                <p:cNvPr id="89" name="TextBox 103"/>
                <p:cNvSpPr txBox="1">
                  <a:spLocks noChangeArrowheads="1"/>
                </p:cNvSpPr>
                <p:nvPr/>
              </p:nvSpPr>
              <p:spPr bwMode="auto">
                <a:xfrm>
                  <a:off x="6186488" y="2867026"/>
                  <a:ext cx="364202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WV</a:t>
                  </a:r>
                </a:p>
              </p:txBody>
            </p:sp>
            <p:sp>
              <p:nvSpPr>
                <p:cNvPr id="90" name="TextBox 104"/>
                <p:cNvSpPr txBox="1">
                  <a:spLocks noChangeArrowheads="1"/>
                </p:cNvSpPr>
                <p:nvPr/>
              </p:nvSpPr>
              <p:spPr bwMode="auto">
                <a:xfrm>
                  <a:off x="6511926" y="2984501"/>
                  <a:ext cx="325730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VA</a:t>
                  </a:r>
                </a:p>
              </p:txBody>
            </p:sp>
            <p:sp>
              <p:nvSpPr>
                <p:cNvPr id="91" name="TextBox 105"/>
                <p:cNvSpPr txBox="1">
                  <a:spLocks noChangeArrowheads="1"/>
                </p:cNvSpPr>
                <p:nvPr/>
              </p:nvSpPr>
              <p:spPr bwMode="auto">
                <a:xfrm>
                  <a:off x="6511926" y="2547938"/>
                  <a:ext cx="325730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PA</a:t>
                  </a:r>
                </a:p>
              </p:txBody>
            </p:sp>
            <p:sp>
              <p:nvSpPr>
                <p:cNvPr id="92" name="TextBox 106"/>
                <p:cNvSpPr txBox="1">
                  <a:spLocks noChangeArrowheads="1"/>
                </p:cNvSpPr>
                <p:nvPr/>
              </p:nvSpPr>
              <p:spPr bwMode="auto">
                <a:xfrm>
                  <a:off x="6637338" y="2185988"/>
                  <a:ext cx="327025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NY</a:t>
                  </a:r>
                </a:p>
              </p:txBody>
            </p:sp>
            <p:sp>
              <p:nvSpPr>
                <p:cNvPr id="93" name="TextBox 107"/>
                <p:cNvSpPr txBox="1">
                  <a:spLocks noChangeArrowheads="1"/>
                </p:cNvSpPr>
                <p:nvPr/>
              </p:nvSpPr>
              <p:spPr bwMode="auto">
                <a:xfrm>
                  <a:off x="7145338" y="1701801"/>
                  <a:ext cx="346075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ME</a:t>
                  </a:r>
                </a:p>
              </p:txBody>
            </p:sp>
            <p:sp>
              <p:nvSpPr>
                <p:cNvPr id="94" name="TextBox 108"/>
                <p:cNvSpPr txBox="1">
                  <a:spLocks noChangeArrowheads="1"/>
                </p:cNvSpPr>
                <p:nvPr/>
              </p:nvSpPr>
              <p:spPr bwMode="auto">
                <a:xfrm>
                  <a:off x="6461126" y="3268662"/>
                  <a:ext cx="333746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NC</a:t>
                  </a:r>
                </a:p>
              </p:txBody>
            </p:sp>
            <p:sp>
              <p:nvSpPr>
                <p:cNvPr id="95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6373813" y="3554412"/>
                  <a:ext cx="326432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SC</a:t>
                  </a:r>
                </a:p>
              </p:txBody>
            </p:sp>
            <p:sp>
              <p:nvSpPr>
                <p:cNvPr id="96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005513" y="3778250"/>
                  <a:ext cx="338554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GA</a:t>
                  </a:r>
                </a:p>
              </p:txBody>
            </p:sp>
            <p:sp>
              <p:nvSpPr>
                <p:cNvPr id="97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5665067" y="3365500"/>
                  <a:ext cx="327025" cy="21431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TN</a:t>
                  </a:r>
                </a:p>
              </p:txBody>
            </p:sp>
            <p:sp>
              <p:nvSpPr>
                <p:cNvPr id="98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5781530" y="3087688"/>
                  <a:ext cx="325730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KY</a:t>
                  </a:r>
                </a:p>
              </p:txBody>
            </p:sp>
            <p:sp>
              <p:nvSpPr>
                <p:cNvPr id="99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5635626" y="2798763"/>
                  <a:ext cx="303212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IN</a:t>
                  </a:r>
                </a:p>
              </p:txBody>
            </p:sp>
            <p:sp>
              <p:nvSpPr>
                <p:cNvPr id="100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5697538" y="2362201"/>
                  <a:ext cx="319088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MI</a:t>
                  </a:r>
                </a:p>
              </p:txBody>
            </p:sp>
            <p:sp>
              <p:nvSpPr>
                <p:cNvPr id="101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5177704" y="2197101"/>
                  <a:ext cx="329287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WI</a:t>
                  </a:r>
                </a:p>
              </p:txBody>
            </p:sp>
            <p:sp>
              <p:nvSpPr>
                <p:cNvPr id="102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4679951" y="1987551"/>
                  <a:ext cx="357187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MN</a:t>
                  </a:r>
                </a:p>
              </p:txBody>
            </p:sp>
            <p:sp>
              <p:nvSpPr>
                <p:cNvPr id="103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5350742" y="2798763"/>
                  <a:ext cx="287337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IL</a:t>
                  </a:r>
                </a:p>
              </p:txBody>
            </p:sp>
            <p:sp>
              <p:nvSpPr>
                <p:cNvPr id="104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4968876" y="4029075"/>
                  <a:ext cx="315912" cy="3381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 xmlns:lc="http://schemas.openxmlformats.org/drawingml/2006/lockedCanvas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xmlns:lc="http://schemas.openxmlformats.org/drawingml/2006/lockedCanvas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00">
                      <a:latin typeface="Verdana"/>
                      <a:cs typeface="Verdana"/>
                    </a:rPr>
                    <a:t>LA</a:t>
                  </a:r>
                </a:p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800" b="1">
                    <a:latin typeface="Verdana"/>
                    <a:cs typeface="Verdana"/>
                  </a:endParaRPr>
                </a:p>
              </p:txBody>
            </p:sp>
            <p:sp>
              <p:nvSpPr>
                <p:cNvPr id="105" name="TextBox 119"/>
                <p:cNvSpPr txBox="1">
                  <a:spLocks noChangeArrowheads="1"/>
                </p:cNvSpPr>
                <p:nvPr/>
              </p:nvSpPr>
              <p:spPr bwMode="auto">
                <a:xfrm>
                  <a:off x="4189412" y="3981450"/>
                  <a:ext cx="325730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TX</a:t>
                  </a:r>
                </a:p>
              </p:txBody>
            </p:sp>
            <p:sp>
              <p:nvSpPr>
                <p:cNvPr id="106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4391025" y="3451225"/>
                  <a:ext cx="336550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OK</a:t>
                  </a:r>
                </a:p>
              </p:txBody>
            </p:sp>
            <p:sp>
              <p:nvSpPr>
                <p:cNvPr id="107" name="TextBox 121"/>
                <p:cNvSpPr txBox="1">
                  <a:spLocks noChangeArrowheads="1"/>
                </p:cNvSpPr>
                <p:nvPr/>
              </p:nvSpPr>
              <p:spPr bwMode="auto">
                <a:xfrm>
                  <a:off x="2740025" y="2174876"/>
                  <a:ext cx="306895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ID</a:t>
                  </a:r>
                </a:p>
              </p:txBody>
            </p:sp>
            <p:sp>
              <p:nvSpPr>
                <p:cNvPr id="108" name="TextBox 122"/>
                <p:cNvSpPr txBox="1">
                  <a:spLocks noChangeArrowheads="1"/>
                </p:cNvSpPr>
                <p:nvPr/>
              </p:nvSpPr>
              <p:spPr bwMode="auto">
                <a:xfrm>
                  <a:off x="2302461" y="2674938"/>
                  <a:ext cx="338554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NV</a:t>
                  </a:r>
                </a:p>
              </p:txBody>
            </p:sp>
            <p:sp>
              <p:nvSpPr>
                <p:cNvPr id="109" name="TextBox 123"/>
                <p:cNvSpPr txBox="1">
                  <a:spLocks noChangeArrowheads="1"/>
                </p:cNvSpPr>
                <p:nvPr/>
              </p:nvSpPr>
              <p:spPr bwMode="auto">
                <a:xfrm>
                  <a:off x="2095500" y="1936751"/>
                  <a:ext cx="338554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OR</a:t>
                  </a:r>
                </a:p>
              </p:txBody>
            </p:sp>
            <p:sp>
              <p:nvSpPr>
                <p:cNvPr id="110" name="TextBox 124"/>
                <p:cNvSpPr txBox="1">
                  <a:spLocks noChangeArrowheads="1"/>
                </p:cNvSpPr>
                <p:nvPr/>
              </p:nvSpPr>
              <p:spPr bwMode="auto">
                <a:xfrm>
                  <a:off x="2259012" y="1509713"/>
                  <a:ext cx="364202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WA</a:t>
                  </a:r>
                </a:p>
              </p:txBody>
            </p:sp>
            <p:sp>
              <p:nvSpPr>
                <p:cNvPr id="111" name="TextBox 125"/>
                <p:cNvSpPr txBox="1">
                  <a:spLocks noChangeArrowheads="1"/>
                </p:cNvSpPr>
                <p:nvPr/>
              </p:nvSpPr>
              <p:spPr bwMode="auto">
                <a:xfrm>
                  <a:off x="1931779" y="3022601"/>
                  <a:ext cx="338554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CA</a:t>
                  </a:r>
                </a:p>
              </p:txBody>
            </p:sp>
            <p:sp>
              <p:nvSpPr>
                <p:cNvPr id="112" name="TextBox 126"/>
                <p:cNvSpPr txBox="1">
                  <a:spLocks noChangeArrowheads="1"/>
                </p:cNvSpPr>
                <p:nvPr/>
              </p:nvSpPr>
              <p:spPr bwMode="auto">
                <a:xfrm>
                  <a:off x="2781300" y="3411537"/>
                  <a:ext cx="325079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AZ</a:t>
                  </a:r>
                </a:p>
              </p:txBody>
            </p:sp>
            <p:sp>
              <p:nvSpPr>
                <p:cNvPr id="113" name="TextBox 127"/>
                <p:cNvSpPr txBox="1">
                  <a:spLocks noChangeArrowheads="1"/>
                </p:cNvSpPr>
                <p:nvPr/>
              </p:nvSpPr>
              <p:spPr bwMode="auto">
                <a:xfrm>
                  <a:off x="3427412" y="3541712"/>
                  <a:ext cx="357188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NM</a:t>
                  </a:r>
                </a:p>
              </p:txBody>
            </p:sp>
            <p:sp>
              <p:nvSpPr>
                <p:cNvPr id="114" name="TextBox 128"/>
                <p:cNvSpPr txBox="1">
                  <a:spLocks noChangeArrowheads="1"/>
                </p:cNvSpPr>
                <p:nvPr/>
              </p:nvSpPr>
              <p:spPr bwMode="auto">
                <a:xfrm>
                  <a:off x="3506579" y="2928938"/>
                  <a:ext cx="338554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CO</a:t>
                  </a:r>
                </a:p>
              </p:txBody>
            </p:sp>
            <p:sp>
              <p:nvSpPr>
                <p:cNvPr id="115" name="TextBox 129"/>
                <p:cNvSpPr txBox="1">
                  <a:spLocks noChangeArrowheads="1"/>
                </p:cNvSpPr>
                <p:nvPr/>
              </p:nvSpPr>
              <p:spPr bwMode="auto">
                <a:xfrm>
                  <a:off x="3355975" y="2362201"/>
                  <a:ext cx="354012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WY</a:t>
                  </a:r>
                </a:p>
              </p:txBody>
            </p:sp>
            <p:sp>
              <p:nvSpPr>
                <p:cNvPr id="116" name="TextBox 130"/>
                <p:cNvSpPr txBox="1">
                  <a:spLocks noChangeArrowheads="1"/>
                </p:cNvSpPr>
                <p:nvPr/>
              </p:nvSpPr>
              <p:spPr bwMode="auto">
                <a:xfrm>
                  <a:off x="3276600" y="1770063"/>
                  <a:ext cx="342900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MT</a:t>
                  </a:r>
                </a:p>
              </p:txBody>
            </p:sp>
            <p:sp>
              <p:nvSpPr>
                <p:cNvPr id="117" name="TextBox 131"/>
                <p:cNvSpPr txBox="1">
                  <a:spLocks noChangeArrowheads="1"/>
                </p:cNvSpPr>
                <p:nvPr/>
              </p:nvSpPr>
              <p:spPr bwMode="auto">
                <a:xfrm>
                  <a:off x="4116387" y="1789113"/>
                  <a:ext cx="341313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ND</a:t>
                  </a:r>
                </a:p>
              </p:txBody>
            </p:sp>
            <p:sp>
              <p:nvSpPr>
                <p:cNvPr id="118" name="TextBox 132"/>
                <p:cNvSpPr txBox="1">
                  <a:spLocks noChangeArrowheads="1"/>
                </p:cNvSpPr>
                <p:nvPr/>
              </p:nvSpPr>
              <p:spPr bwMode="auto">
                <a:xfrm>
                  <a:off x="4116387" y="2184401"/>
                  <a:ext cx="333845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SD</a:t>
                  </a:r>
                </a:p>
              </p:txBody>
            </p:sp>
            <p:sp>
              <p:nvSpPr>
                <p:cNvPr id="119" name="TextBox 133"/>
                <p:cNvSpPr txBox="1">
                  <a:spLocks noChangeArrowheads="1"/>
                </p:cNvSpPr>
                <p:nvPr/>
              </p:nvSpPr>
              <p:spPr bwMode="auto">
                <a:xfrm>
                  <a:off x="4833938" y="2549526"/>
                  <a:ext cx="300082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IA</a:t>
                  </a:r>
                </a:p>
              </p:txBody>
            </p:sp>
            <p:sp>
              <p:nvSpPr>
                <p:cNvPr id="120" name="TextBox 134"/>
                <p:cNvSpPr txBox="1">
                  <a:spLocks noChangeArrowheads="1"/>
                </p:cNvSpPr>
                <p:nvPr/>
              </p:nvSpPr>
              <p:spPr bwMode="auto">
                <a:xfrm>
                  <a:off x="2862262" y="2779713"/>
                  <a:ext cx="325438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UT</a:t>
                  </a:r>
                </a:p>
              </p:txBody>
            </p:sp>
            <p:sp>
              <p:nvSpPr>
                <p:cNvPr id="121" name="TextBox 135"/>
                <p:cNvSpPr txBox="1">
                  <a:spLocks noChangeArrowheads="1"/>
                </p:cNvSpPr>
                <p:nvPr/>
              </p:nvSpPr>
              <p:spPr bwMode="auto">
                <a:xfrm>
                  <a:off x="6326188" y="4360862"/>
                  <a:ext cx="312906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FL</a:t>
                  </a:r>
                </a:p>
              </p:txBody>
            </p:sp>
            <p:sp>
              <p:nvSpPr>
                <p:cNvPr id="122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4926013" y="3533775"/>
                  <a:ext cx="325438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AR</a:t>
                  </a:r>
                </a:p>
              </p:txBody>
            </p:sp>
            <p:sp>
              <p:nvSpPr>
                <p:cNvPr id="123" name="TextBox 137"/>
                <p:cNvSpPr txBox="1">
                  <a:spLocks noChangeArrowheads="1"/>
                </p:cNvSpPr>
                <p:nvPr/>
              </p:nvSpPr>
              <p:spPr bwMode="auto">
                <a:xfrm>
                  <a:off x="4887913" y="3049588"/>
                  <a:ext cx="355600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MO</a:t>
                  </a:r>
                </a:p>
              </p:txBody>
            </p:sp>
            <p:sp>
              <p:nvSpPr>
                <p:cNvPr id="124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5291238" y="3768725"/>
                  <a:ext cx="34125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 xmlns:lc="http://schemas.openxmlformats.org/drawingml/2006/lockedCanvas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xmlns:lc="http://schemas.openxmlformats.org/drawingml/2006/lockedCanvas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00">
                      <a:latin typeface="Verdana"/>
                      <a:cs typeface="Verdana"/>
                    </a:rPr>
                    <a:t>MS</a:t>
                  </a:r>
                </a:p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800">
                    <a:latin typeface="Verdana"/>
                    <a:cs typeface="Verdana"/>
                  </a:endParaRPr>
                </a:p>
              </p:txBody>
            </p:sp>
            <p:sp>
              <p:nvSpPr>
                <p:cNvPr id="125" name="TextBox 139"/>
                <p:cNvSpPr txBox="1">
                  <a:spLocks noChangeArrowheads="1"/>
                </p:cNvSpPr>
                <p:nvPr/>
              </p:nvSpPr>
              <p:spPr bwMode="auto">
                <a:xfrm>
                  <a:off x="5661026" y="3781425"/>
                  <a:ext cx="315912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AL</a:t>
                  </a:r>
                </a:p>
              </p:txBody>
            </p:sp>
            <p:sp>
              <p:nvSpPr>
                <p:cNvPr id="126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4217987" y="2611438"/>
                  <a:ext cx="330200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smtClean="0">
                      <a:latin typeface="Verdana"/>
                      <a:cs typeface="Verdana"/>
                    </a:rPr>
                    <a:t>NE</a:t>
                  </a:r>
                </a:p>
              </p:txBody>
            </p:sp>
            <p:sp>
              <p:nvSpPr>
                <p:cNvPr id="127" name="TextBox 141"/>
                <p:cNvSpPr txBox="1">
                  <a:spLocks noChangeArrowheads="1"/>
                </p:cNvSpPr>
                <p:nvPr/>
              </p:nvSpPr>
              <p:spPr bwMode="auto">
                <a:xfrm>
                  <a:off x="4275137" y="3049588"/>
                  <a:ext cx="325880" cy="21544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KS</a:t>
                  </a:r>
                </a:p>
              </p:txBody>
            </p:sp>
            <p:sp>
              <p:nvSpPr>
                <p:cNvPr id="128" name="TextBox 153"/>
                <p:cNvSpPr txBox="1">
                  <a:spLocks noChangeArrowheads="1"/>
                </p:cNvSpPr>
                <p:nvPr/>
              </p:nvSpPr>
              <p:spPr bwMode="auto">
                <a:xfrm>
                  <a:off x="2019300" y="3997325"/>
                  <a:ext cx="323850" cy="21590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  <a:defRPr/>
                  </a:pPr>
                  <a:r>
                    <a:rPr lang="en-US" altLang="en-US" sz="800" dirty="0" smtClean="0">
                      <a:latin typeface="Verdana"/>
                      <a:cs typeface="Verdana"/>
                    </a:rPr>
                    <a:t>AK</a:t>
                  </a:r>
                </a:p>
              </p:txBody>
            </p:sp>
          </p:grpSp>
          <p:sp>
            <p:nvSpPr>
              <p:cNvPr id="17" name="TextBox 138"/>
              <p:cNvSpPr txBox="1">
                <a:spLocks noChangeArrowheads="1"/>
              </p:cNvSpPr>
              <p:nvPr/>
            </p:nvSpPr>
            <p:spPr bwMode="auto">
              <a:xfrm>
                <a:off x="6472153" y="2643515"/>
                <a:ext cx="328612" cy="21431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 smtClean="0">
                    <a:latin typeface="Verdana"/>
                    <a:cs typeface="Verdana"/>
                  </a:rPr>
                  <a:t>VT </a:t>
                </a:r>
              </a:p>
            </p:txBody>
          </p:sp>
          <p:sp>
            <p:nvSpPr>
              <p:cNvPr id="18" name="TextBox 138"/>
              <p:cNvSpPr txBox="1">
                <a:spLocks noChangeArrowheads="1"/>
              </p:cNvSpPr>
              <p:nvPr/>
            </p:nvSpPr>
            <p:spPr bwMode="auto">
              <a:xfrm>
                <a:off x="6876965" y="2954665"/>
                <a:ext cx="350838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 smtClean="0">
                    <a:latin typeface="+mj-lt"/>
                    <a:cs typeface="Tahoma" panose="020B0604030504040204" pitchFamily="34" charset="0"/>
                  </a:rPr>
                  <a:t>NH</a:t>
                </a:r>
              </a:p>
            </p:txBody>
          </p:sp>
        </p:grpSp>
        <p:sp>
          <p:nvSpPr>
            <p:cNvPr id="3" name="5-Point Star 2"/>
            <p:cNvSpPr/>
            <p:nvPr/>
          </p:nvSpPr>
          <p:spPr>
            <a:xfrm>
              <a:off x="840125" y="1884979"/>
              <a:ext cx="274320" cy="274320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5-Point Star 142"/>
            <p:cNvSpPr/>
            <p:nvPr/>
          </p:nvSpPr>
          <p:spPr>
            <a:xfrm>
              <a:off x="552539" y="3160609"/>
              <a:ext cx="274320" cy="274320"/>
            </a:xfrm>
            <a:prstGeom prst="star5">
              <a:avLst/>
            </a:prstGeom>
            <a:solidFill>
              <a:srgbClr val="AA3E3D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5-Point Star 143"/>
            <p:cNvSpPr/>
            <p:nvPr/>
          </p:nvSpPr>
          <p:spPr>
            <a:xfrm>
              <a:off x="3389100" y="4645347"/>
              <a:ext cx="274320" cy="274320"/>
            </a:xfrm>
            <a:prstGeom prst="star5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5-Point Star 144"/>
            <p:cNvSpPr/>
            <p:nvPr/>
          </p:nvSpPr>
          <p:spPr>
            <a:xfrm>
              <a:off x="5611268" y="2803106"/>
              <a:ext cx="274320" cy="274320"/>
            </a:xfrm>
            <a:prstGeom prst="star5">
              <a:avLst>
                <a:gd name="adj" fmla="val 16089"/>
                <a:gd name="hf" fmla="val 105146"/>
                <a:gd name="vf" fmla="val 110557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5-Point Star 145"/>
            <p:cNvSpPr/>
            <p:nvPr/>
          </p:nvSpPr>
          <p:spPr>
            <a:xfrm>
              <a:off x="5305056" y="3191409"/>
              <a:ext cx="274320" cy="274320"/>
            </a:xfrm>
            <a:prstGeom prst="star5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"/>
          <p:cNvSpPr>
            <a:spLocks noChangeArrowheads="1"/>
          </p:cNvSpPr>
          <p:nvPr/>
        </p:nvSpPr>
        <p:spPr bwMode="auto">
          <a:xfrm>
            <a:off x="436563" y="1360047"/>
            <a:ext cx="8229600" cy="25391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050" b="1" dirty="0" smtClean="0">
                <a:latin typeface="Georgia"/>
                <a:cs typeface="Georgia"/>
              </a:rPr>
              <a:t>There are five Russian consulates and consular districts in the US</a:t>
            </a:r>
            <a:endParaRPr lang="en-US" altLang="en-US" sz="1050" b="1" dirty="0">
              <a:latin typeface="Georgia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938109" y="1481032"/>
            <a:ext cx="1724484" cy="445623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182880" bIns="137160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Georgia"/>
                <a:sym typeface="Arial"/>
              </a:rPr>
              <a:t>Trump’s administration ordered the closing of the Russian consulate</a:t>
            </a:r>
            <a:r>
              <a:rPr kumimoji="0" lang="en-US" sz="1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Georgia"/>
                <a:sym typeface="Arial"/>
              </a:rPr>
              <a:t> in San Francisco</a:t>
            </a:r>
            <a:r>
              <a:rPr lang="en-US" sz="1000" kern="0" dirty="0" smtClean="0">
                <a:solidFill>
                  <a:srgbClr val="000000"/>
                </a:solidFill>
                <a:latin typeface="Georgia"/>
                <a:cs typeface="Georgia"/>
                <a:sym typeface="Arial"/>
              </a:rPr>
              <a:t>, the chancery annex in Washington, DC and a consular annex in New York City by September 2.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endParaRPr lang="en-US" sz="1000" kern="0" dirty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Georgia"/>
                <a:cs typeface="Georgia"/>
                <a:sym typeface="Arial"/>
              </a:rPr>
              <a:t>No Russian diplomats will be expelled; instead Russia may choose to reassign them to other consulates in the US or to the Embassy in Washington, DC.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endParaRPr kumimoji="0" lang="en-US" sz="100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cs typeface="Georgia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Georgia"/>
                <a:cs typeface="Georgia"/>
                <a:sym typeface="Arial"/>
              </a:rPr>
              <a:t>The decision follows Russia’s orders to the US to decrease diplomatic staff in Russia by 755 people, almost two-thirds the staff size. </a:t>
            </a:r>
            <a:endParaRPr kumimoji="0" lang="en-US" sz="100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cs typeface="Georgia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"/>
              </a:spcAft>
              <a:buClrTx/>
              <a:buSzTx/>
              <a:buFontTx/>
              <a:buNone/>
              <a:tabLst/>
              <a:defRPr/>
            </a:pPr>
            <a:endParaRPr lang="en-US" sz="1000" kern="0" dirty="0" smtClean="0">
              <a:solidFill>
                <a:srgbClr val="000000"/>
              </a:solidFill>
              <a:latin typeface="Georgia"/>
              <a:cs typeface="Georgia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603" y="1897679"/>
            <a:ext cx="8828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>
                <a:latin typeface="+mj-lt"/>
              </a:rPr>
              <a:t>Seattle</a:t>
            </a:r>
            <a:endParaRPr lang="en-US" sz="850" b="1" dirty="0">
              <a:latin typeface="+mj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-182436" y="2962997"/>
            <a:ext cx="12199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50" b="1" dirty="0" smtClean="0">
                <a:latin typeface="+mj-lt"/>
              </a:rPr>
              <a:t>San Francisco</a:t>
            </a:r>
            <a:endParaRPr lang="en-US" sz="850" b="1" dirty="0">
              <a:latin typeface="+mj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797513" y="4850666"/>
            <a:ext cx="8828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>
                <a:latin typeface="+mj-lt"/>
              </a:rPr>
              <a:t>Houston</a:t>
            </a:r>
            <a:endParaRPr lang="en-US" sz="850" b="1" dirty="0"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781164" y="3417054"/>
            <a:ext cx="12505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>
                <a:latin typeface="+mj-lt"/>
              </a:rPr>
              <a:t>Washington, DC</a:t>
            </a:r>
            <a:endParaRPr lang="en-US" sz="850" b="1" dirty="0">
              <a:latin typeface="+mj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979259" y="2990547"/>
            <a:ext cx="11675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>
                <a:latin typeface="+mj-lt"/>
              </a:rPr>
              <a:t>New York City</a:t>
            </a:r>
            <a:endParaRPr lang="en-US" sz="850" b="1" dirty="0">
              <a:latin typeface="+mj-lt"/>
            </a:endParaRPr>
          </a:p>
        </p:txBody>
      </p:sp>
      <p:sp>
        <p:nvSpPr>
          <p:cNvPr id="153" name="TextBox 153"/>
          <p:cNvSpPr txBox="1">
            <a:spLocks noChangeArrowheads="1"/>
          </p:cNvSpPr>
          <p:nvPr/>
        </p:nvSpPr>
        <p:spPr bwMode="auto">
          <a:xfrm>
            <a:off x="1981724" y="4827218"/>
            <a:ext cx="308056" cy="21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cs typeface="Tahoma" panose="020B0604030504040204" pitchFamily="34" charset="0"/>
              </a:rPr>
              <a:t>HI</a:t>
            </a:r>
          </a:p>
        </p:txBody>
      </p:sp>
    </p:spTree>
    <p:extLst>
      <p:ext uri="{BB962C8B-B14F-4D97-AF65-F5344CB8AC3E}">
        <p14:creationId xmlns:p14="http://schemas.microsoft.com/office/powerpoint/2010/main" val="23867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214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Georgia</vt:lpstr>
      <vt:lpstr>Tahoma</vt:lpstr>
      <vt:lpstr>Verdana</vt:lpstr>
      <vt:lpstr>1_Office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Pentz, Katy</dc:creator>
  <cp:lastModifiedBy>Pentz, Katy</cp:lastModifiedBy>
  <cp:revision>15</cp:revision>
  <dcterms:created xsi:type="dcterms:W3CDTF">2017-09-01T15:21:30Z</dcterms:created>
  <dcterms:modified xsi:type="dcterms:W3CDTF">2017-09-01T18:09:04Z</dcterms:modified>
</cp:coreProperties>
</file>