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9D7"/>
    <a:srgbClr val="C6DFEA"/>
    <a:srgbClr val="0C396F"/>
    <a:srgbClr val="B22830"/>
    <a:srgbClr val="D2B71D"/>
    <a:srgbClr val="C6B9A5"/>
    <a:srgbClr val="9B8AAF"/>
    <a:srgbClr val="61467F"/>
    <a:srgbClr val="765C92"/>
    <a:srgbClr val="6FB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2"/>
    <p:restoredTop sz="94721"/>
  </p:normalViewPr>
  <p:slideViewPr>
    <p:cSldViewPr snapToGrid="0" snapToObjects="1">
      <p:cViewPr>
        <p:scale>
          <a:sx n="115" d="100"/>
          <a:sy n="115" d="100"/>
        </p:scale>
        <p:origin x="64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uninsured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de-DE" smtClean="0"/>
                      <a:t>28</a:t>
                    </a:r>
                    <a:r>
                      <a:rPr lang="de-DE" baseline="0" smtClean="0"/>
                      <a:t> M </a:t>
                    </a:r>
                    <a:endParaRPr lang="de-DE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7814D7C-76BF-E24A-9C9C-CF41903A95A1}" type="VALUE">
                      <a:rPr lang="de-DE" smtClean="0"/>
                      <a:pPr/>
                      <a:t>[VALUE]</a:t>
                    </a:fld>
                    <a:r>
                      <a:rPr lang="de-DE" smtClean="0"/>
                      <a:t> M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Current law- ACA</c:v>
                </c:pt>
                <c:pt idx="1">
                  <c:v>'Skinny repeal'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28.0</c:v>
                </c:pt>
                <c:pt idx="1">
                  <c:v>44.0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"/>
        <c:overlap val="-20"/>
        <c:axId val="-1501360448"/>
        <c:axId val="-1464412368"/>
      </c:barChart>
      <c:catAx>
        <c:axId val="-150136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-1464412368"/>
        <c:crosses val="autoZero"/>
        <c:auto val="1"/>
        <c:lblAlgn val="ctr"/>
        <c:lblOffset val="100"/>
        <c:noMultiLvlLbl val="0"/>
      </c:catAx>
      <c:valAx>
        <c:axId val="-146441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sz="900" dirty="0" smtClean="0">
                    <a:latin typeface="+mj-lt"/>
                  </a:rPr>
                  <a:t>Number of uninsured, in millions</a:t>
                </a:r>
                <a:endParaRPr lang="en-US" sz="900" dirty="0">
                  <a:latin typeface="+mj-lt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-150136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7/27/17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7/27/17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8DAF-FAC0-E049-9F91-DF185ED4A3A0}" type="datetime1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A255-5E72-2043-901B-BB28595BD03D}" type="datetime1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DA9-1C77-804A-BF67-CC34D48EC270}" type="datetime1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6D0A-10DF-004F-8942-0019FC536F6A}" type="datetime1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7A1-C794-F746-9446-DB2DA418D2EB}" type="datetime1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B64-F50F-F341-9BDA-DC6ACD9CC172}" type="datetime1">
              <a:rPr lang="en-US" smtClean="0"/>
              <a:t>7/27/17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B5C3-E2DE-8D4F-9F4A-C72E248516A5}" type="datetime1">
              <a:rPr lang="en-US" smtClean="0"/>
              <a:t>7/27/17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469-FD33-B547-A4D2-7465E5DD0938}" type="datetime1">
              <a:rPr lang="en-US" smtClean="0"/>
              <a:t>7/27/17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CD4-9166-C14F-B6C1-CDF522718024}" type="datetime1">
              <a:rPr lang="en-US" smtClean="0"/>
              <a:t>7/27/17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25E5-7CCF-EA4B-803B-A23A37DA0D68}" type="datetime1">
              <a:rPr lang="en-US" smtClean="0"/>
              <a:t>7/27/17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D66-DFDE-9945-A17D-74D0D2FAE5BC}" type="datetime1">
              <a:rPr lang="en-US" smtClean="0"/>
              <a:t>7/27/17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AA7C-4A4D-8743-887E-132CF864A72F}" type="datetime1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14606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The ‘skinny repeal’ being considered by the Senate would lead to 16 million additional uninsured compared to current law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/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7841499" y="311516"/>
            <a:ext cx="88517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SKINNY REPEAL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Georgia"/>
                <a:cs typeface="Georgia"/>
              </a:rPr>
              <a:t>‘Skinny repeal’</a:t>
            </a:r>
            <a:endParaRPr lang="en-US" altLang="en-US" sz="900" b="1" dirty="0">
              <a:latin typeface="Georgia"/>
              <a:cs typeface="Georgia"/>
            </a:endParaRPr>
          </a:p>
        </p:txBody>
      </p:sp>
      <p:pic>
        <p:nvPicPr>
          <p:cNvPr id="16" name="Picture 15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1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July 27,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Shruthi Ashok 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Congressional Budget Office, July 26, 2017; “CBO scores the Senate health care bill,” Committee for a Responsible Federal Budget, July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95898470"/>
              </p:ext>
            </p:extLst>
          </p:nvPr>
        </p:nvGraphicFramePr>
        <p:xfrm>
          <a:off x="577324" y="2280961"/>
          <a:ext cx="2989090" cy="2377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08442" y="2280961"/>
            <a:ext cx="338940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+mj-lt"/>
              </a:rPr>
              <a:t>Provisions of the </a:t>
            </a:r>
            <a:r>
              <a:rPr lang="en-US" sz="1000" b="1" dirty="0" smtClean="0">
                <a:latin typeface="+mj-lt"/>
              </a:rPr>
              <a:t>‘skinny </a:t>
            </a:r>
            <a:r>
              <a:rPr lang="en-US" sz="1000" b="1" dirty="0" smtClean="0">
                <a:latin typeface="+mj-lt"/>
              </a:rPr>
              <a:t>repeal’</a:t>
            </a:r>
          </a:p>
          <a:p>
            <a:endParaRPr lang="en-US" sz="1000" b="1" dirty="0" smtClean="0">
              <a:latin typeface="+mj-lt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latin typeface="+mj-lt"/>
              </a:rPr>
              <a:t>E</a:t>
            </a:r>
            <a:r>
              <a:rPr lang="en-US" sz="1000" dirty="0" smtClean="0">
                <a:latin typeface="+mj-lt"/>
              </a:rPr>
              <a:t>liminate </a:t>
            </a:r>
            <a:r>
              <a:rPr lang="en-US" sz="1000" dirty="0">
                <a:latin typeface="+mj-lt"/>
              </a:rPr>
              <a:t>the individual mandate, which requires all Americans to have health insurance or face a penalty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latin typeface="+mj-lt"/>
              </a:rPr>
              <a:t>R</a:t>
            </a:r>
            <a:r>
              <a:rPr lang="en-US" sz="1000" dirty="0" smtClean="0">
                <a:latin typeface="+mj-lt"/>
              </a:rPr>
              <a:t>emove </a:t>
            </a:r>
            <a:r>
              <a:rPr lang="en-US" sz="1000" dirty="0">
                <a:latin typeface="+mj-lt"/>
              </a:rPr>
              <a:t>the employer mandate, the requirement that companies with 50 or more full-time employees must provide health insurance or pay a fine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latin typeface="+mj-lt"/>
              </a:rPr>
              <a:t>Repeal the </a:t>
            </a:r>
            <a:r>
              <a:rPr lang="en-US" sz="1000" dirty="0">
                <a:latin typeface="+mj-lt"/>
              </a:rPr>
              <a:t>so-called C</a:t>
            </a:r>
            <a:r>
              <a:rPr lang="en-US" sz="1000" dirty="0" smtClean="0">
                <a:latin typeface="+mj-lt"/>
              </a:rPr>
              <a:t>adillac </a:t>
            </a:r>
            <a:r>
              <a:rPr lang="en-US" sz="1000" dirty="0">
                <a:latin typeface="+mj-lt"/>
              </a:rPr>
              <a:t>tax, an excise tax on expensive insurance plans offered by employers that is due to go into effect in </a:t>
            </a:r>
            <a:r>
              <a:rPr lang="en-US" sz="1000" dirty="0" smtClean="0">
                <a:latin typeface="+mj-lt"/>
              </a:rPr>
              <a:t>2020</a:t>
            </a:r>
            <a:endParaRPr lang="en-US" sz="1000" dirty="0">
              <a:latin typeface="+mj-lt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latin typeface="+mj-lt"/>
              </a:rPr>
              <a:t>At </a:t>
            </a:r>
            <a:r>
              <a:rPr lang="en-US" sz="1000" dirty="0">
                <a:latin typeface="+mj-lt"/>
              </a:rPr>
              <a:t>least one of those provisions—defunding Planned Parenthood—has already been </a:t>
            </a:r>
            <a:r>
              <a:rPr lang="en-US" sz="1000" dirty="0" smtClean="0">
                <a:latin typeface="+mj-lt"/>
              </a:rPr>
              <a:t>shot down by vote so </a:t>
            </a:r>
            <a:r>
              <a:rPr lang="en-US" sz="1000" dirty="0">
                <a:latin typeface="+mj-lt"/>
              </a:rPr>
              <a:t>it’s unlikely that provision would show up in a serious reconciliation </a:t>
            </a:r>
            <a:r>
              <a:rPr lang="en-US" sz="1000" dirty="0" smtClean="0">
                <a:latin typeface="+mj-lt"/>
              </a:rPr>
              <a:t>bill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latin typeface="+mj-lt"/>
              </a:rPr>
              <a:t>The CBO scoring of the ‘skinny repeal’ was requested </a:t>
            </a:r>
            <a:r>
              <a:rPr lang="en-US" sz="1000" dirty="0" smtClean="0">
                <a:latin typeface="+mj-lt"/>
              </a:rPr>
              <a:t>by the </a:t>
            </a:r>
            <a:r>
              <a:rPr lang="en-US" sz="1000" dirty="0" smtClean="0">
                <a:latin typeface="+mj-lt"/>
              </a:rPr>
              <a:t>Democrats and isn’t a comprehensive score but rather a score of the different amendments</a:t>
            </a:r>
          </a:p>
          <a:p>
            <a:pPr marL="171450" indent="-171450">
              <a:buFont typeface="Arial" charset="0"/>
              <a:buChar char="•"/>
            </a:pPr>
            <a:endParaRPr lang="en-US" sz="1000" dirty="0">
              <a:latin typeface="+mj-lt"/>
            </a:endParaRPr>
          </a:p>
          <a:p>
            <a:r>
              <a:rPr lang="en-US" sz="1000" dirty="0" smtClean="0">
                <a:latin typeface="+mj-lt"/>
              </a:rPr>
              <a:t>*There is a </a:t>
            </a:r>
            <a:r>
              <a:rPr lang="en-US" sz="1000" dirty="0" smtClean="0">
                <a:latin typeface="+mj-lt"/>
              </a:rPr>
              <a:t>lot of speculation about what is actually in the skinny repeal, most senators are not quite sure of what they’re voting for.</a:t>
            </a:r>
          </a:p>
          <a:p>
            <a:endParaRPr lang="en-US" sz="1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4182" y="2616048"/>
            <a:ext cx="1014882" cy="784830"/>
          </a:xfrm>
          <a:prstGeom prst="rect">
            <a:avLst/>
          </a:prstGeom>
          <a:noFill/>
          <a:ln w="28575">
            <a:solidFill>
              <a:schemeClr val="bg2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16 million additional uninsured under ‘skinny repeal’</a:t>
            </a:r>
            <a:endParaRPr lang="en-US" sz="9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7702" y="2123587"/>
            <a:ext cx="16522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j-lt"/>
              </a:rPr>
              <a:t>Number of uninsured</a:t>
            </a:r>
            <a:endParaRPr lang="en-US" sz="10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5976" y="4888435"/>
            <a:ext cx="1145893" cy="92597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+mj-lt"/>
              </a:rPr>
              <a:t>Decrease federal deficit by $142 billion </a:t>
            </a:r>
            <a:endParaRPr lang="en-US" sz="11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46663" y="4869705"/>
            <a:ext cx="1147234" cy="94470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+mj-lt"/>
              </a:rPr>
              <a:t>Increase premiums by 20%</a:t>
            </a:r>
            <a:endParaRPr lang="en-US" sz="1100" dirty="0">
              <a:latin typeface="+mj-lt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3393897" y="2685327"/>
            <a:ext cx="172517" cy="625032"/>
          </a:xfrm>
          <a:prstGeom prst="rightBrac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1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C_Template_07062017" id="{123A6C11-C10A-1848-A174-430274E97CCB}" vid="{6709248E-8208-DE4B-A86B-EB541C7873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PC_Template_07062017</Template>
  <TotalTime>215</TotalTime>
  <Words>181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Georgia</vt:lpstr>
      <vt:lpstr>MS PGothic</vt:lpstr>
      <vt:lpstr>ＭＳ Ｐゴシック</vt:lpstr>
      <vt:lpstr>Verdana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Microsoft Office User</dc:creator>
  <cp:lastModifiedBy>Microsoft Office User</cp:lastModifiedBy>
  <cp:revision>19</cp:revision>
  <cp:lastPrinted>2017-07-27T13:44:16Z</cp:lastPrinted>
  <dcterms:created xsi:type="dcterms:W3CDTF">2017-07-19T13:03:33Z</dcterms:created>
  <dcterms:modified xsi:type="dcterms:W3CDTF">2017-07-27T14:36:38Z</dcterms:modified>
</cp:coreProperties>
</file>