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7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CE2"/>
    <a:srgbClr val="E8DCBC"/>
    <a:srgbClr val="F9B53D"/>
    <a:srgbClr val="D27770"/>
    <a:srgbClr val="CA84CA"/>
    <a:srgbClr val="E0A39E"/>
    <a:srgbClr val="63914A"/>
    <a:srgbClr val="A0B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255" autoAdjust="0"/>
  </p:normalViewPr>
  <p:slideViewPr>
    <p:cSldViewPr snapToGrid="0">
      <p:cViewPr>
        <p:scale>
          <a:sx n="66" d="100"/>
          <a:sy n="66" d="100"/>
        </p:scale>
        <p:origin x="1422" y="48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E2A7DB5-7906-4463-8E3C-1861A426A52B}" type="datetimeFigureOut">
              <a:rPr lang="en-US" altLang="x-none"/>
              <a:pPr>
                <a:defRPr/>
              </a:pPr>
              <a:t>7/10/2017</a:t>
            </a:fld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3453CF1E-C9F0-4F8B-8A63-9894A0FA5579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EC38AFCB-E72B-49C7-8E34-059B0492B0CD}" type="datetimeFigureOut">
              <a:rPr lang="en-US" altLang="x-none"/>
              <a:pPr>
                <a:defRPr/>
              </a:pPr>
              <a:t>7/10/2017</a:t>
            </a:fld>
            <a:endParaRPr lang="en-US" altLang="x-non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06D22CD5-C3FD-4591-9007-4871C2FB196D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9pPr>
          </a:lstStyle>
          <a:p>
            <a:fld id="{FF96123F-B89E-4DF5-B408-98196B6B4D03}" type="slidenum">
              <a:rPr lang="en-US" altLang="en-US" smtClean="0">
                <a:latin typeface="Calibri" panose="020F0502020204030204" pitchFamily="34" charset="0"/>
              </a:rPr>
              <a:pPr/>
              <a:t>0</a:t>
            </a:fld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746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A2EDCDB3-1CC9-4209-8238-8D2C102AD883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11142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5B1DAC9-18D8-4C80-AF02-99BBB9D26F04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99689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charset="0"/>
                <a:ea typeface="MS PGothic" charset="-128"/>
              </a:defRPr>
            </a:lvl1pPr>
          </a:lstStyle>
          <a:p>
            <a:pPr>
              <a:defRPr/>
            </a:pPr>
            <a:fld id="{4514A6E3-5AD5-46C5-80D4-4D965B426C3F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1" r:id="rId1"/>
    <p:sldLayoutId id="2147484432" r:id="rId2"/>
    <p:sldLayoutId id="2147484433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MS PGothic" panose="020B0600070205080204" pitchFamily="34" charset="-128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ationaljournal.com/dayboo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228600" y="630238"/>
            <a:ext cx="84201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 dirty="0"/>
              <a:t>This week: </a:t>
            </a:r>
            <a:r>
              <a:rPr lang="en-US" altLang="en-US" sz="2200" b="1" dirty="0" smtClean="0"/>
              <a:t>FBI director nomination hearing, McConnell whips for BCRA, Bastille day in Paris and the NDAA</a:t>
            </a:r>
            <a:endParaRPr lang="en-US" altLang="en-US" sz="2200" b="1" dirty="0"/>
          </a:p>
        </p:txBody>
      </p:sp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8374063" y="233363"/>
            <a:ext cx="752475" cy="2301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</a:rPr>
              <a:t>OUTLOOK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15" name="Content Placeholder 17"/>
          <p:cNvSpPr txBox="1">
            <a:spLocks/>
          </p:cNvSpPr>
          <p:nvPr/>
        </p:nvSpPr>
        <p:spPr bwMode="auto">
          <a:xfrm>
            <a:off x="0" y="6626225"/>
            <a:ext cx="4572000" cy="231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July 10, 2017  |  Daniel Stublen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pic>
        <p:nvPicPr>
          <p:cNvPr id="7174" name="Picture 16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419100" y="1443038"/>
            <a:ext cx="822960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1600" b="1" dirty="0" smtClean="0">
                <a:solidFill>
                  <a:srgbClr val="7F7F7F"/>
                </a:solidFill>
                <a:latin typeface="+mj-lt"/>
              </a:rPr>
              <a:t>Outlook, </a:t>
            </a:r>
            <a:r>
              <a:rPr lang="en-US" altLang="en-US" sz="1600" b="1" dirty="0">
                <a:solidFill>
                  <a:srgbClr val="7F7F7F"/>
                </a:solidFill>
              </a:rPr>
              <a:t>w</a:t>
            </a:r>
            <a:r>
              <a:rPr lang="en-US" altLang="en-US" sz="1600" b="1" dirty="0" smtClean="0">
                <a:solidFill>
                  <a:srgbClr val="7F7F7F"/>
                </a:solidFill>
              </a:rPr>
              <a:t>eek </a:t>
            </a:r>
            <a:r>
              <a:rPr lang="en-US" altLang="en-US" sz="1600" b="1" dirty="0">
                <a:solidFill>
                  <a:srgbClr val="7F7F7F"/>
                </a:solidFill>
              </a:rPr>
              <a:t>of </a:t>
            </a:r>
            <a:r>
              <a:rPr lang="en-US" altLang="en-US" sz="1600" b="1" dirty="0" smtClean="0">
                <a:solidFill>
                  <a:srgbClr val="7F7F7F"/>
                </a:solidFill>
              </a:rPr>
              <a:t>July 10, </a:t>
            </a:r>
            <a:r>
              <a:rPr lang="en-US" altLang="en-US" sz="1600" b="1" dirty="0" smtClean="0">
                <a:solidFill>
                  <a:srgbClr val="7F7F7F"/>
                </a:solidFill>
              </a:rPr>
              <a:t>2017: </a:t>
            </a:r>
            <a:endParaRPr lang="en-US" altLang="en-US" sz="1600" b="1" dirty="0" smtClean="0">
              <a:solidFill>
                <a:srgbClr val="7F7F7F"/>
              </a:solidFill>
              <a:latin typeface="+mj-lt"/>
            </a:endParaRPr>
          </a:p>
        </p:txBody>
      </p:sp>
      <p:sp>
        <p:nvSpPr>
          <p:cNvPr id="7176" name="Text Placeholder 18"/>
          <p:cNvSpPr txBox="1">
            <a:spLocks/>
          </p:cNvSpPr>
          <p:nvPr/>
        </p:nvSpPr>
        <p:spPr bwMode="auto">
          <a:xfrm>
            <a:off x="0" y="6169025"/>
            <a:ext cx="9144000" cy="423863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1050" i="1" dirty="0" smtClean="0">
                <a:solidFill>
                  <a:srgbClr val="595959"/>
                </a:solidFill>
                <a:latin typeface="Calibri Light" panose="020F0302020204030204" pitchFamily="34" charset="0"/>
              </a:rPr>
              <a:t>Sources: </a:t>
            </a:r>
            <a:r>
              <a:rPr lang="en-US" altLang="en-US" sz="1050" i="1" dirty="0" smtClean="0">
                <a:solidFill>
                  <a:srgbClr val="595959"/>
                </a:solidFill>
                <a:latin typeface="Calibri Light" panose="020F0302020204030204" pitchFamily="34" charset="0"/>
                <a:hlinkClick r:id="rId4"/>
              </a:rPr>
              <a:t>National Journal Daybook</a:t>
            </a:r>
            <a:r>
              <a:rPr lang="en-US" altLang="en-US" sz="1050" i="1" dirty="0" smtClean="0">
                <a:solidFill>
                  <a:srgbClr val="595959"/>
                </a:solidFill>
                <a:latin typeface="Calibri Light" panose="020F0302020204030204" pitchFamily="34" charset="0"/>
              </a:rPr>
              <a:t>, 2017. This schedule was updated on Monday June 26, 2017. It is not exhaustive and is subject to change.</a:t>
            </a:r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228600" y="2039938"/>
            <a:ext cx="962025" cy="460375"/>
          </a:xfrm>
          <a:prstGeom prst="rect">
            <a:avLst/>
          </a:prstGeom>
          <a:solidFill>
            <a:srgbClr val="E0A3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i="1" dirty="0">
                <a:latin typeface="Calibri Light" panose="020F0302020204030204" pitchFamily="34" charset="0"/>
              </a:rPr>
              <a:t>Tuesday,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i="1" dirty="0">
                <a:latin typeface="Calibri Light" panose="020F0302020204030204" pitchFamily="34" charset="0"/>
              </a:rPr>
              <a:t>July </a:t>
            </a:r>
            <a:r>
              <a:rPr lang="en-US" altLang="en-US" sz="1200" b="1" i="1" dirty="0" smtClean="0">
                <a:latin typeface="Calibri Light" panose="020F0302020204030204" pitchFamily="34" charset="0"/>
              </a:rPr>
              <a:t>11</a:t>
            </a:r>
            <a:endParaRPr lang="en-US" altLang="en-US" sz="1200" b="1" i="1" dirty="0">
              <a:latin typeface="Calibri Light" panose="020F0302020204030204" pitchFamily="34" charset="0"/>
            </a:endParaRPr>
          </a:p>
        </p:txBody>
      </p:sp>
      <p:sp>
        <p:nvSpPr>
          <p:cNvPr id="7178" name="Rectangle 2"/>
          <p:cNvSpPr>
            <a:spLocks noChangeArrowheads="1"/>
          </p:cNvSpPr>
          <p:nvPr/>
        </p:nvSpPr>
        <p:spPr bwMode="auto">
          <a:xfrm>
            <a:off x="1206500" y="2816225"/>
            <a:ext cx="7797800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>
                <a:latin typeface="Calibri Light" panose="020F0302020204030204" pitchFamily="34" charset="0"/>
              </a:rPr>
              <a:t>Senate </a:t>
            </a:r>
            <a:r>
              <a:rPr lang="en-US" altLang="en-US" sz="1100" b="1" dirty="0" smtClean="0">
                <a:latin typeface="Calibri Light" panose="020F0302020204030204" pitchFamily="34" charset="0"/>
              </a:rPr>
              <a:t>Armed Services Committee 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nomination hearings for David Trachtenberg to be principal deputy defense undersecretary for policy; Owen West to be assistant defense secretary for special operations and low-intensity conflict; Ryan McCarthy to be under secretary of the Army; Charles Stimson to be general counsel of the Department of the Navy (9:30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 smtClean="0">
                <a:latin typeface="Calibri Light" panose="020F0302020204030204" pitchFamily="34" charset="0"/>
              </a:rPr>
              <a:t>House Agriculture Committee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 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hearing on “The Next Farm Bill: Technology &amp; Innovation in Specialty Crops”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 smtClean="0">
                <a:latin typeface="Calibri Light" panose="020F0302020204030204" pitchFamily="34" charset="0"/>
              </a:rPr>
              <a:t>Senate Judiciary Committee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 nomination hearing for Christopher Wray to be director of the FBI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 smtClean="0">
                <a:latin typeface="Calibri Light" panose="020F0302020204030204" pitchFamily="34" charset="0"/>
              </a:rPr>
              <a:t>House Appropriations Committee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 markups of the FY2018 Energy and Water Development and FY2018 Agriculture Bills (10:30 AM), FY2018 Interior Bill (3:00 PM) and the FY2018 Homeland Security Bill (4:30 PM)</a:t>
            </a:r>
            <a:endParaRPr lang="en-US" altLang="en-US" sz="1100" b="1" dirty="0">
              <a:latin typeface="Calibri Light" panose="020F030202020403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00038" y="281622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300038" y="5214380"/>
            <a:ext cx="8229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1" dirty="0">
                <a:solidFill>
                  <a:srgbClr val="7F7F7F"/>
                </a:solidFill>
              </a:rPr>
              <a:t>The White House:</a:t>
            </a:r>
          </a:p>
        </p:txBody>
      </p:sp>
      <p:sp>
        <p:nvSpPr>
          <p:cNvPr id="7181" name="Rectangle 2"/>
          <p:cNvSpPr>
            <a:spLocks noChangeArrowheads="1"/>
          </p:cNvSpPr>
          <p:nvPr/>
        </p:nvSpPr>
        <p:spPr bwMode="auto">
          <a:xfrm>
            <a:off x="419100" y="5508068"/>
            <a:ext cx="8610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>
                <a:latin typeface="Calibri Light" panose="020F0302020204030204" pitchFamily="34" charset="0"/>
              </a:rPr>
              <a:t>Monday</a:t>
            </a:r>
            <a:r>
              <a:rPr lang="en-US" altLang="en-US" sz="1100" dirty="0">
                <a:latin typeface="Calibri Light" panose="020F0302020204030204" pitchFamily="34" charset="0"/>
              </a:rPr>
              <a:t>, the 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vice president will hold bilateral meetings with the prime minister of Tunisia</a:t>
            </a:r>
            <a:endParaRPr lang="en-US" altLang="en-US" sz="1100" dirty="0">
              <a:latin typeface="Calibri Light" panose="020F03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 smtClean="0">
                <a:latin typeface="Calibri Light" panose="020F0302020204030204" pitchFamily="34" charset="0"/>
              </a:rPr>
              <a:t>Thursday</a:t>
            </a:r>
            <a:r>
              <a:rPr lang="en-US" altLang="en-US" sz="1100" dirty="0">
                <a:latin typeface="Calibri Light" panose="020F0302020204030204" pitchFamily="34" charset="0"/>
              </a:rPr>
              <a:t>, the president will 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travel overnight to Paris, France</a:t>
            </a:r>
            <a:endParaRPr lang="en-US" altLang="en-US" sz="1100" dirty="0">
              <a:latin typeface="Calibri Light" panose="020F03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 smtClean="0">
                <a:latin typeface="Calibri Light" panose="020F0302020204030204" pitchFamily="34" charset="0"/>
              </a:rPr>
              <a:t>Friday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, Trump will attend the Bastille Day parade on the Champs-Elysees at the invitation of French President 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Emmanuel 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Macron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 smtClean="0">
                <a:latin typeface="Calibri Light" panose="020F0302020204030204" pitchFamily="34" charset="0"/>
              </a:rPr>
              <a:t>In the evening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, the presidents will dine together at the Eiffel Tower</a:t>
            </a:r>
            <a:endParaRPr lang="en-US" altLang="en-US" sz="1100" b="1" dirty="0">
              <a:latin typeface="Calibri Light" panose="020F0302020204030204" pitchFamily="34" charset="0"/>
            </a:endParaRPr>
          </a:p>
        </p:txBody>
      </p:sp>
      <p:sp>
        <p:nvSpPr>
          <p:cNvPr id="7182" name="Rectangle 2"/>
          <p:cNvSpPr>
            <a:spLocks noChangeArrowheads="1"/>
          </p:cNvSpPr>
          <p:nvPr/>
        </p:nvSpPr>
        <p:spPr bwMode="auto">
          <a:xfrm>
            <a:off x="1206500" y="1712199"/>
            <a:ext cx="7823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>
                <a:latin typeface="Calibri Light" panose="020F0302020204030204" pitchFamily="34" charset="0"/>
              </a:rPr>
              <a:t>Senate Armed Services Committee</a:t>
            </a:r>
            <a:r>
              <a:rPr lang="en-US" altLang="en-US" sz="1100" dirty="0">
                <a:latin typeface="Calibri Light" panose="020F0302020204030204" pitchFamily="34" charset="0"/>
              </a:rPr>
              <a:t> nomination hearing for Richard Spencer to be secretary of the Navy (9:30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>
                <a:latin typeface="Calibri Light" panose="020F0302020204030204" pitchFamily="34" charset="0"/>
              </a:rPr>
              <a:t>Senate Homeland Security and Governmental Affairs Committee</a:t>
            </a:r>
            <a:r>
              <a:rPr lang="en-US" altLang="en-US" sz="1100" dirty="0">
                <a:latin typeface="Calibri Light" panose="020F0302020204030204" pitchFamily="34" charset="0"/>
              </a:rPr>
              <a:t>  nomination hearings for David </a:t>
            </a:r>
            <a:r>
              <a:rPr lang="en-US" altLang="en-US" sz="1100" dirty="0">
                <a:latin typeface="Calibri Light" panose="020F0302020204030204" pitchFamily="34" charset="0"/>
              </a:rPr>
              <a:t>Glawe</a:t>
            </a:r>
            <a:r>
              <a:rPr lang="en-US" altLang="en-US" sz="1100" dirty="0">
                <a:latin typeface="Calibri Light" panose="020F0302020204030204" pitchFamily="34" charset="0"/>
              </a:rPr>
              <a:t> to be 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homeland security </a:t>
            </a:r>
            <a:r>
              <a:rPr lang="en-US" altLang="en-US" sz="1100" dirty="0">
                <a:latin typeface="Calibri Light" panose="020F0302020204030204" pitchFamily="34" charset="0"/>
              </a:rPr>
              <a:t>undersecretary for intelligence and analysis; and David </a:t>
            </a:r>
            <a:r>
              <a:rPr lang="en-US" altLang="en-US" sz="1100" dirty="0">
                <a:latin typeface="Calibri Light" panose="020F0302020204030204" pitchFamily="34" charset="0"/>
              </a:rPr>
              <a:t>Pekoske</a:t>
            </a:r>
            <a:r>
              <a:rPr lang="en-US" altLang="en-US" sz="1100" dirty="0">
                <a:latin typeface="Calibri Light" panose="020F0302020204030204" pitchFamily="34" charset="0"/>
              </a:rPr>
              <a:t> to be assistant 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homeland security </a:t>
            </a:r>
            <a:r>
              <a:rPr lang="en-US" altLang="en-US" sz="1100" dirty="0">
                <a:latin typeface="Calibri Light" panose="020F0302020204030204" pitchFamily="34" charset="0"/>
              </a:rPr>
              <a:t>secretary 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at </a:t>
            </a:r>
            <a:r>
              <a:rPr lang="en-US" altLang="en-US" sz="1100" dirty="0">
                <a:latin typeface="Calibri Light" panose="020F0302020204030204" pitchFamily="34" charset="0"/>
              </a:rPr>
              <a:t>the TSA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>
                <a:latin typeface="Calibri Light" panose="020F0302020204030204" pitchFamily="34" charset="0"/>
              </a:rPr>
              <a:t>Senate Foreign Relations Committee</a:t>
            </a:r>
            <a:r>
              <a:rPr lang="en-US" altLang="en-US" sz="1100" dirty="0">
                <a:latin typeface="Calibri Light" panose="020F0302020204030204" pitchFamily="34" charset="0"/>
              </a:rPr>
              <a:t> nomination hearings for David Steele </a:t>
            </a:r>
            <a:r>
              <a:rPr lang="en-US" altLang="en-US" sz="1100" dirty="0">
                <a:latin typeface="Calibri Light" panose="020F0302020204030204" pitchFamily="34" charset="0"/>
              </a:rPr>
              <a:t>Bohigian</a:t>
            </a:r>
            <a:r>
              <a:rPr lang="en-US" altLang="en-US" sz="1100" dirty="0">
                <a:latin typeface="Calibri Light" panose="020F0302020204030204" pitchFamily="34" charset="0"/>
              </a:rPr>
              <a:t> to be EVP of the Overseas Private Investment Corporation and Jay Patrick Murphy to be UN alternate representative for special political affairs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>
                <a:latin typeface="Calibri Light" panose="020F0302020204030204" pitchFamily="34" charset="0"/>
              </a:rPr>
              <a:t>Senate Veterans Affairs Committee </a:t>
            </a:r>
            <a:r>
              <a:rPr lang="en-US" altLang="en-US" sz="1100" dirty="0">
                <a:latin typeface="Calibri Light" panose="020F0302020204030204" pitchFamily="34" charset="0"/>
              </a:rPr>
              <a:t>hearing on multiple VA reform bills (2:30 PM</a:t>
            </a:r>
            <a:r>
              <a:rPr lang="en-US" altLang="en-US" sz="1100" dirty="0" smtClean="0">
                <a:latin typeface="Calibri Light" panose="020F0302020204030204" pitchFamily="34" charset="0"/>
              </a:rPr>
              <a:t>)</a:t>
            </a:r>
            <a:endParaRPr lang="en-US" altLang="en-US" sz="1100" b="1" dirty="0">
              <a:latin typeface="Calibri Light" panose="020F030202020403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25438" y="550013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4" name="Rectangle 4"/>
          <p:cNvSpPr>
            <a:spLocks noChangeArrowheads="1"/>
          </p:cNvSpPr>
          <p:nvPr/>
        </p:nvSpPr>
        <p:spPr bwMode="auto">
          <a:xfrm>
            <a:off x="228600" y="3222625"/>
            <a:ext cx="962025" cy="461963"/>
          </a:xfrm>
          <a:prstGeom prst="rect">
            <a:avLst/>
          </a:prstGeom>
          <a:solidFill>
            <a:srgbClr val="E0A3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i="1" dirty="0">
                <a:latin typeface="Calibri Light" panose="020F0302020204030204" pitchFamily="34" charset="0"/>
              </a:rPr>
              <a:t>Wednesday,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i="1" dirty="0">
                <a:latin typeface="Calibri Light" panose="020F0302020204030204" pitchFamily="34" charset="0"/>
              </a:rPr>
              <a:t>July </a:t>
            </a:r>
            <a:r>
              <a:rPr lang="en-US" altLang="en-US" sz="1200" b="1" i="1" dirty="0" smtClean="0">
                <a:latin typeface="Calibri Light" panose="020F0302020204030204" pitchFamily="34" charset="0"/>
              </a:rPr>
              <a:t>12</a:t>
            </a:r>
            <a:endParaRPr lang="en-US" altLang="en-US" sz="1200" b="1" i="1" dirty="0">
              <a:latin typeface="Calibri Light" panose="020F0302020204030204" pitchFamily="34" charset="0"/>
            </a:endParaRPr>
          </a:p>
        </p:txBody>
      </p:sp>
      <p:sp>
        <p:nvSpPr>
          <p:cNvPr id="7185" name="Rectangle 2"/>
          <p:cNvSpPr>
            <a:spLocks noChangeArrowheads="1"/>
          </p:cNvSpPr>
          <p:nvPr/>
        </p:nvSpPr>
        <p:spPr bwMode="auto">
          <a:xfrm>
            <a:off x="1206500" y="4124257"/>
            <a:ext cx="7823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Senate HELP Committee</a:t>
            </a:r>
            <a:r>
              <a:rPr lang="en-US" altLang="en-US" sz="11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 nomination hearing for Patrick </a:t>
            </a:r>
            <a:r>
              <a:rPr lang="en-US" altLang="en-US" sz="11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Pizzella</a:t>
            </a:r>
            <a:r>
              <a:rPr lang="en-US" altLang="en-US" sz="11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 to be deputy labor secretary; and Marvin Kaplan and William Emanuel to be members of the National Labor Relations Board (9:30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Senate Foreign Relations Committee</a:t>
            </a:r>
            <a:r>
              <a:rPr lang="en-US" altLang="en-US" sz="11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 hearing on the “2017 Trafficking in Persons Report” (9:30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Senate </a:t>
            </a:r>
            <a:r>
              <a:rPr lang="en-US" altLang="en-US" sz="1100" b="1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Agriculture </a:t>
            </a:r>
            <a:r>
              <a:rPr lang="en-US" altLang="en-US" sz="1100" b="1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Committee</a:t>
            </a:r>
            <a:r>
              <a:rPr lang="en-US" altLang="en-US" sz="1100" dirty="0">
                <a:latin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11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hearing on the 2018 Farm Bill: </a:t>
            </a:r>
            <a:r>
              <a:rPr lang="en-US" altLang="en-US" sz="11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“Opportunities </a:t>
            </a:r>
            <a:r>
              <a:rPr lang="en-US" altLang="en-US" sz="11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in Global &amp; Local Markets, Specialty Crops, &amp; </a:t>
            </a:r>
            <a:r>
              <a:rPr lang="en-US" altLang="en-US" sz="11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Organics” </a:t>
            </a:r>
            <a:r>
              <a:rPr lang="en-US" altLang="en-US" sz="11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(10:00 AM</a:t>
            </a:r>
            <a:r>
              <a:rPr lang="en-US" altLang="en-US" sz="11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 b="1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The House </a:t>
            </a:r>
            <a:r>
              <a:rPr lang="en-US" altLang="en-US" sz="11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is expected to vote on the National Defense Authorization Act for FY2018</a:t>
            </a:r>
            <a:endParaRPr lang="en-US" altLang="en-US" sz="1100" b="1" dirty="0">
              <a:latin typeface="Calibri Light" panose="020F0302020204030204" pitchFamily="34" charset="0"/>
              <a:sym typeface="Wingdings" panose="05000000000000000000" pitchFamily="2" charset="2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25438" y="4098857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7" name="Rectangle 4"/>
          <p:cNvSpPr>
            <a:spLocks noChangeArrowheads="1"/>
          </p:cNvSpPr>
          <p:nvPr/>
        </p:nvSpPr>
        <p:spPr bwMode="auto">
          <a:xfrm>
            <a:off x="228600" y="4194107"/>
            <a:ext cx="962025" cy="461963"/>
          </a:xfrm>
          <a:prstGeom prst="rect">
            <a:avLst/>
          </a:prstGeom>
          <a:solidFill>
            <a:srgbClr val="E0A3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i="1" dirty="0">
                <a:latin typeface="Calibri Light" panose="020F0302020204030204" pitchFamily="34" charset="0"/>
              </a:rPr>
              <a:t>Thursday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i="1" dirty="0">
                <a:latin typeface="Calibri Light" panose="020F0302020204030204" pitchFamily="34" charset="0"/>
              </a:rPr>
              <a:t>July </a:t>
            </a:r>
            <a:r>
              <a:rPr lang="en-US" altLang="en-US" sz="1200" b="1" i="1" dirty="0" smtClean="0">
                <a:latin typeface="Calibri Light" panose="020F0302020204030204" pitchFamily="34" charset="0"/>
              </a:rPr>
              <a:t>13</a:t>
            </a:r>
            <a:endParaRPr lang="en-US" altLang="en-US" sz="1200" b="1" i="1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16732</TotalTime>
  <Words>475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Calibri Light</vt:lpstr>
      <vt:lpstr>FreightSans Pro Book</vt:lpstr>
      <vt:lpstr>Georgia</vt:lpstr>
      <vt:lpstr>Wingdings</vt:lpstr>
      <vt:lpstr>Office Theme</vt:lpstr>
      <vt:lpstr>PowerPoint Presentation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Daniel Stublen</dc:creator>
  <cp:lastModifiedBy>Stublen, Daniel</cp:lastModifiedBy>
  <cp:revision>622</cp:revision>
  <cp:lastPrinted>2016-04-18T15:25:12Z</cp:lastPrinted>
  <dcterms:created xsi:type="dcterms:W3CDTF">2015-09-24T14:51:57Z</dcterms:created>
  <dcterms:modified xsi:type="dcterms:W3CDTF">2017-07-10T20:05:28Z</dcterms:modified>
</cp:coreProperties>
</file>